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5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A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276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29. 4. 2015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29. 4. 2015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00024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027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027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514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11" Type="http://schemas.openxmlformats.org/officeDocument/2006/relationships/comments" Target="../comments/comment1.xml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13.jpeg"/><Relationship Id="rId10" Type="http://schemas.openxmlformats.org/officeDocument/2006/relationships/comments" Target="../comments/comment2.xml"/><Relationship Id="rId4" Type="http://schemas.openxmlformats.org/officeDocument/2006/relationships/image" Target="../media/image4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4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10" Type="http://schemas.openxmlformats.org/officeDocument/2006/relationships/comments" Target="../comments/comment3.xml"/><Relationship Id="rId4" Type="http://schemas.openxmlformats.org/officeDocument/2006/relationships/image" Target="../media/image10.jpeg"/><Relationship Id="rId9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ZEMĚ, VODA, VZDUCH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lod.jpg"/>
          <p:cNvPicPr>
            <a:picLocks noChangeAspect="1"/>
          </p:cNvPicPr>
          <p:nvPr/>
        </p:nvPicPr>
        <p:blipFill>
          <a:blip r:embed="rId3" cstate="print"/>
          <a:srcRect l="10281" t="10765" r="28498" b="39572"/>
          <a:stretch>
            <a:fillRect/>
          </a:stretch>
        </p:blipFill>
        <p:spPr>
          <a:xfrm rot="16200000">
            <a:off x="6241409" y="3112315"/>
            <a:ext cx="2969702" cy="3405930"/>
          </a:xfrm>
          <a:prstGeom prst="rect">
            <a:avLst/>
          </a:prstGeom>
        </p:spPr>
      </p:pic>
      <p:pic>
        <p:nvPicPr>
          <p:cNvPr id="5" name="Obrázek 4" descr="ryba.jpg"/>
          <p:cNvPicPr>
            <a:picLocks noChangeAspect="1"/>
          </p:cNvPicPr>
          <p:nvPr/>
        </p:nvPicPr>
        <p:blipFill>
          <a:blip r:embed="rId4" cstate="print"/>
          <a:srcRect l="6670" t="11880" r="35222" b="47141"/>
          <a:stretch>
            <a:fillRect/>
          </a:stretch>
        </p:blipFill>
        <p:spPr>
          <a:xfrm rot="16200000">
            <a:off x="361472" y="204783"/>
            <a:ext cx="2318067" cy="2311168"/>
          </a:xfrm>
          <a:prstGeom prst="rect">
            <a:avLst/>
          </a:prstGeom>
        </p:spPr>
      </p:pic>
      <p:pic>
        <p:nvPicPr>
          <p:cNvPr id="6" name="Obrázek 5" descr="strom.jpg"/>
          <p:cNvPicPr>
            <a:picLocks noChangeAspect="1"/>
          </p:cNvPicPr>
          <p:nvPr/>
        </p:nvPicPr>
        <p:blipFill>
          <a:blip r:embed="rId5" cstate="print"/>
          <a:srcRect l="8247" t="8592" r="30878" b="44680"/>
          <a:stretch>
            <a:fillRect/>
          </a:stretch>
        </p:blipFill>
        <p:spPr>
          <a:xfrm rot="16200000">
            <a:off x="478172" y="2642533"/>
            <a:ext cx="2952925" cy="3204595"/>
          </a:xfrm>
          <a:prstGeom prst="rect">
            <a:avLst/>
          </a:prstGeom>
        </p:spPr>
      </p:pic>
      <p:pic>
        <p:nvPicPr>
          <p:cNvPr id="7" name="Obrázek 6" descr="země.jpg"/>
          <p:cNvPicPr>
            <a:picLocks noChangeAspect="1"/>
          </p:cNvPicPr>
          <p:nvPr/>
        </p:nvPicPr>
        <p:blipFill>
          <a:blip r:embed="rId6" cstate="print"/>
          <a:srcRect l="18125" t="15457" r="40715" b="48947"/>
          <a:stretch>
            <a:fillRect/>
          </a:stretch>
        </p:blipFill>
        <p:spPr>
          <a:xfrm rot="16200000">
            <a:off x="4605556" y="79696"/>
            <a:ext cx="1996580" cy="2441196"/>
          </a:xfrm>
          <a:prstGeom prst="rect">
            <a:avLst/>
          </a:prstGeom>
        </p:spPr>
      </p:pic>
      <p:pic>
        <p:nvPicPr>
          <p:cNvPr id="8" name="Obrázek 7" descr="auto.jpg"/>
          <p:cNvPicPr>
            <a:picLocks noChangeAspect="1"/>
          </p:cNvPicPr>
          <p:nvPr/>
        </p:nvPicPr>
        <p:blipFill>
          <a:blip r:embed="rId7" cstate="print"/>
          <a:srcRect l="14168" r="38100" b="43672"/>
          <a:stretch>
            <a:fillRect/>
          </a:stretch>
        </p:blipFill>
        <p:spPr>
          <a:xfrm rot="16200000">
            <a:off x="8811513" y="-162466"/>
            <a:ext cx="1916934" cy="3198208"/>
          </a:xfrm>
          <a:prstGeom prst="rect">
            <a:avLst/>
          </a:prstGeom>
        </p:spPr>
      </p:pic>
      <p:pic>
        <p:nvPicPr>
          <p:cNvPr id="9" name="Obrázek 8" descr="děti.jpg"/>
          <p:cNvPicPr>
            <a:picLocks noChangeAspect="1"/>
          </p:cNvPicPr>
          <p:nvPr/>
        </p:nvPicPr>
        <p:blipFill>
          <a:blip r:embed="rId8" cstate="print"/>
          <a:srcRect l="10039" t="15241" r="34101" b="56991"/>
          <a:stretch>
            <a:fillRect/>
          </a:stretch>
        </p:blipFill>
        <p:spPr>
          <a:xfrm rot="16200000">
            <a:off x="9144002" y="2952925"/>
            <a:ext cx="2709644" cy="1904301"/>
          </a:xfrm>
          <a:prstGeom prst="rect">
            <a:avLst/>
          </a:prstGeom>
        </p:spPr>
      </p:pic>
      <p:pic>
        <p:nvPicPr>
          <p:cNvPr id="10" name="Obrázek 9" descr="kočka.jpg"/>
          <p:cNvPicPr>
            <a:picLocks noChangeAspect="1"/>
          </p:cNvPicPr>
          <p:nvPr/>
        </p:nvPicPr>
        <p:blipFill>
          <a:blip r:embed="rId9" cstate="print"/>
          <a:srcRect l="28561" t="21994" r="39964" b="57089"/>
          <a:stretch>
            <a:fillRect/>
          </a:stretch>
        </p:blipFill>
        <p:spPr>
          <a:xfrm rot="16200000">
            <a:off x="3988966" y="2453777"/>
            <a:ext cx="1526798" cy="143451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370664" y="0"/>
            <a:ext cx="2642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    ZEMĚ</a:t>
            </a:r>
            <a:endParaRPr lang="cs-CZ" b="1" dirty="0"/>
          </a:p>
        </p:txBody>
      </p:sp>
      <p:pic>
        <p:nvPicPr>
          <p:cNvPr id="2050" name="Picture 2" descr="C:\Documents and Settings\Denis\Plocha\ZEMĚ,VODA,VZDUCH\šnek.jpg"/>
          <p:cNvPicPr>
            <a:picLocks noChangeAspect="1" noChangeArrowheads="1"/>
          </p:cNvPicPr>
          <p:nvPr/>
        </p:nvPicPr>
        <p:blipFill>
          <a:blip r:embed="rId10" cstate="print"/>
          <a:srcRect l="29954" t="18080" r="48291" b="59073"/>
          <a:stretch>
            <a:fillRect/>
          </a:stretch>
        </p:blipFill>
        <p:spPr bwMode="auto">
          <a:xfrm rot="16200000">
            <a:off x="3871521" y="3955408"/>
            <a:ext cx="1644241" cy="24411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Denis\Plocha\ZEMĚ,VODA,VZDUCH\chobotnice.jpg"/>
          <p:cNvPicPr>
            <a:picLocks noChangeAspect="1" noChangeArrowheads="1"/>
          </p:cNvPicPr>
          <p:nvPr/>
        </p:nvPicPr>
        <p:blipFill>
          <a:blip r:embed="rId3" cstate="print"/>
          <a:srcRect r="30475" b="41408"/>
          <a:stretch>
            <a:fillRect/>
          </a:stretch>
        </p:blipFill>
        <p:spPr bwMode="auto">
          <a:xfrm rot="16200000">
            <a:off x="8917939" y="-254997"/>
            <a:ext cx="2663682" cy="3173675"/>
          </a:xfrm>
          <a:prstGeom prst="rect">
            <a:avLst/>
          </a:prstGeom>
          <a:noFill/>
        </p:spPr>
      </p:pic>
      <p:pic>
        <p:nvPicPr>
          <p:cNvPr id="1028" name="Picture 4" descr="C:\Documents and Settings\Denis\Plocha\ZEMĚ,VODA,VZDUCH\lod.jpg"/>
          <p:cNvPicPr>
            <a:picLocks noChangeAspect="1" noChangeArrowheads="1"/>
          </p:cNvPicPr>
          <p:nvPr/>
        </p:nvPicPr>
        <p:blipFill>
          <a:blip r:embed="rId4" cstate="print"/>
          <a:srcRect l="15034" t="11099" r="29802" b="41535"/>
          <a:stretch>
            <a:fillRect/>
          </a:stretch>
        </p:blipFill>
        <p:spPr bwMode="auto">
          <a:xfrm rot="16200000">
            <a:off x="7898916" y="2711774"/>
            <a:ext cx="3090039" cy="3751117"/>
          </a:xfrm>
          <a:prstGeom prst="rect">
            <a:avLst/>
          </a:prstGeom>
          <a:noFill/>
        </p:spPr>
      </p:pic>
      <p:pic>
        <p:nvPicPr>
          <p:cNvPr id="1029" name="Picture 5" descr="C:\Documents and Settings\Denis\Plocha\ZEMĚ,VODA,VZDUCH\ponorka.jpg"/>
          <p:cNvPicPr>
            <a:picLocks noChangeAspect="1" noChangeArrowheads="1"/>
          </p:cNvPicPr>
          <p:nvPr/>
        </p:nvPicPr>
        <p:blipFill>
          <a:blip r:embed="rId5" cstate="print"/>
          <a:srcRect l="17032" t="15553" r="36129" b="43579"/>
          <a:stretch>
            <a:fillRect/>
          </a:stretch>
        </p:blipFill>
        <p:spPr bwMode="auto">
          <a:xfrm rot="16200000">
            <a:off x="575018" y="-262663"/>
            <a:ext cx="2249468" cy="2774794"/>
          </a:xfrm>
          <a:prstGeom prst="rect">
            <a:avLst/>
          </a:prstGeom>
          <a:noFill/>
        </p:spPr>
      </p:pic>
      <p:pic>
        <p:nvPicPr>
          <p:cNvPr id="1030" name="Picture 6" descr="C:\Documents and Settings\Denis\Plocha\ZEMĚ,VODA,VZDUCH\ryba.jpg"/>
          <p:cNvPicPr>
            <a:picLocks noChangeAspect="1" noChangeArrowheads="1"/>
          </p:cNvPicPr>
          <p:nvPr/>
        </p:nvPicPr>
        <p:blipFill>
          <a:blip r:embed="rId6" cstate="print"/>
          <a:srcRect t="14558" r="32611" b="48573"/>
          <a:stretch>
            <a:fillRect/>
          </a:stretch>
        </p:blipFill>
        <p:spPr bwMode="auto">
          <a:xfrm rot="16200000">
            <a:off x="92689" y="3925936"/>
            <a:ext cx="2588814" cy="2002401"/>
          </a:xfrm>
          <a:prstGeom prst="rect">
            <a:avLst/>
          </a:prstGeom>
          <a:noFill/>
        </p:spPr>
      </p:pic>
      <p:pic>
        <p:nvPicPr>
          <p:cNvPr id="1031" name="Picture 7" descr="C:\Documents and Settings\Denis\Plocha\ZEMĚ,VODA,VZDUCH\voda.jpg"/>
          <p:cNvPicPr>
            <a:picLocks noChangeAspect="1" noChangeArrowheads="1"/>
          </p:cNvPicPr>
          <p:nvPr/>
        </p:nvPicPr>
        <p:blipFill>
          <a:blip r:embed="rId7" cstate="print"/>
          <a:srcRect l="19494" t="13918" r="48569" b="44655"/>
          <a:stretch>
            <a:fillRect/>
          </a:stretch>
        </p:blipFill>
        <p:spPr bwMode="auto">
          <a:xfrm rot="16200000">
            <a:off x="4583764" y="-545051"/>
            <a:ext cx="2413834" cy="4426725"/>
          </a:xfrm>
          <a:prstGeom prst="rect">
            <a:avLst/>
          </a:prstGeom>
          <a:noFill/>
        </p:spPr>
      </p:pic>
      <p:pic>
        <p:nvPicPr>
          <p:cNvPr id="1032" name="Picture 8" descr="C:\Documents and Settings\Denis\Plocha\ZEMĚ,VODA,VZDUCH\auto.jpg"/>
          <p:cNvPicPr>
            <a:picLocks noChangeAspect="1" noChangeArrowheads="1"/>
          </p:cNvPicPr>
          <p:nvPr/>
        </p:nvPicPr>
        <p:blipFill>
          <a:blip r:embed="rId8" cstate="print"/>
          <a:srcRect l="10423" r="38761" b="41706"/>
          <a:stretch>
            <a:fillRect/>
          </a:stretch>
        </p:blipFill>
        <p:spPr bwMode="auto">
          <a:xfrm rot="16200000">
            <a:off x="4233945" y="2938642"/>
            <a:ext cx="2231468" cy="3619048"/>
          </a:xfrm>
          <a:prstGeom prst="rect">
            <a:avLst/>
          </a:prstGeom>
          <a:noFill/>
        </p:spPr>
      </p:pic>
      <p:pic>
        <p:nvPicPr>
          <p:cNvPr id="11" name="Obrázek 10" descr="kočka.jpg"/>
          <p:cNvPicPr>
            <a:picLocks noChangeAspect="1"/>
          </p:cNvPicPr>
          <p:nvPr/>
        </p:nvPicPr>
        <p:blipFill>
          <a:blip r:embed="rId9" cstate="print"/>
          <a:srcRect l="27993" t="23007" r="41915" b="58399"/>
          <a:stretch>
            <a:fillRect/>
          </a:stretch>
        </p:blipFill>
        <p:spPr>
          <a:xfrm rot="16200000">
            <a:off x="2147588" y="2558641"/>
            <a:ext cx="1459684" cy="127512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018327" y="0"/>
            <a:ext cx="3632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           VODA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Documents and Settings\Denis\Plocha\ZEMĚ,VODA,VZDUCH\lod.jpg"/>
          <p:cNvPicPr>
            <a:picLocks noChangeAspect="1" noChangeArrowheads="1"/>
          </p:cNvPicPr>
          <p:nvPr/>
        </p:nvPicPr>
        <p:blipFill>
          <a:blip r:embed="rId3" cstate="print"/>
          <a:srcRect l="15034" t="11099" r="29802" b="41535"/>
          <a:stretch>
            <a:fillRect/>
          </a:stretch>
        </p:blipFill>
        <p:spPr bwMode="auto">
          <a:xfrm rot="16200000">
            <a:off x="5013103" y="2720164"/>
            <a:ext cx="3090039" cy="3751117"/>
          </a:xfrm>
          <a:prstGeom prst="rect">
            <a:avLst/>
          </a:prstGeom>
          <a:noFill/>
        </p:spPr>
      </p:pic>
      <p:pic>
        <p:nvPicPr>
          <p:cNvPr id="11" name="Obrázek 10" descr="kočka.jpg"/>
          <p:cNvPicPr>
            <a:picLocks noChangeAspect="1"/>
          </p:cNvPicPr>
          <p:nvPr/>
        </p:nvPicPr>
        <p:blipFill>
          <a:blip r:embed="rId4" cstate="print"/>
          <a:srcRect l="27993" t="23007" r="41915" b="58399"/>
          <a:stretch>
            <a:fillRect/>
          </a:stretch>
        </p:blipFill>
        <p:spPr>
          <a:xfrm rot="16200000">
            <a:off x="3070380" y="1359015"/>
            <a:ext cx="1459684" cy="127512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018327" y="0"/>
            <a:ext cx="3632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VZDUCH</a:t>
            </a:r>
            <a:endParaRPr lang="cs-CZ" b="1" dirty="0"/>
          </a:p>
        </p:txBody>
      </p:sp>
      <p:pic>
        <p:nvPicPr>
          <p:cNvPr id="13" name="Obrázek 12" descr="vzduch.jpg"/>
          <p:cNvPicPr>
            <a:picLocks noChangeAspect="1"/>
          </p:cNvPicPr>
          <p:nvPr/>
        </p:nvPicPr>
        <p:blipFill>
          <a:blip r:embed="rId5" cstate="print"/>
          <a:srcRect l="24880" t="20683" r="36381" b="45923"/>
          <a:stretch>
            <a:fillRect/>
          </a:stretch>
        </p:blipFill>
        <p:spPr>
          <a:xfrm rot="16200000">
            <a:off x="4911756" y="230697"/>
            <a:ext cx="1879136" cy="2290191"/>
          </a:xfrm>
          <a:prstGeom prst="rect">
            <a:avLst/>
          </a:prstGeom>
        </p:spPr>
      </p:pic>
      <p:pic>
        <p:nvPicPr>
          <p:cNvPr id="14" name="Obrázek 13" descr="pták.jpg"/>
          <p:cNvPicPr>
            <a:picLocks noChangeAspect="1"/>
          </p:cNvPicPr>
          <p:nvPr/>
        </p:nvPicPr>
        <p:blipFill>
          <a:blip r:embed="rId6" cstate="print"/>
          <a:srcRect l="22021" t="15064" r="35632" b="40396"/>
          <a:stretch>
            <a:fillRect/>
          </a:stretch>
        </p:blipFill>
        <p:spPr>
          <a:xfrm rot="16200000">
            <a:off x="8296712" y="-184558"/>
            <a:ext cx="1996582" cy="2969700"/>
          </a:xfrm>
          <a:prstGeom prst="rect">
            <a:avLst/>
          </a:prstGeom>
        </p:spPr>
      </p:pic>
      <p:pic>
        <p:nvPicPr>
          <p:cNvPr id="15" name="Obrázek 14" descr="balon.jpg"/>
          <p:cNvPicPr>
            <a:picLocks noChangeAspect="1"/>
          </p:cNvPicPr>
          <p:nvPr/>
        </p:nvPicPr>
        <p:blipFill>
          <a:blip r:embed="rId7" cstate="print"/>
          <a:srcRect l="9987" t="19719" r="30694" b="50679"/>
          <a:stretch>
            <a:fillRect/>
          </a:stretch>
        </p:blipFill>
        <p:spPr>
          <a:xfrm rot="16200000">
            <a:off x="339754" y="1036041"/>
            <a:ext cx="2877424" cy="2030136"/>
          </a:xfrm>
          <a:prstGeom prst="rect">
            <a:avLst/>
          </a:prstGeom>
        </p:spPr>
      </p:pic>
      <p:pic>
        <p:nvPicPr>
          <p:cNvPr id="16" name="Obrázek 15" descr="letadlo.jpg"/>
          <p:cNvPicPr>
            <a:picLocks noChangeAspect="1"/>
          </p:cNvPicPr>
          <p:nvPr/>
        </p:nvPicPr>
        <p:blipFill>
          <a:blip r:embed="rId8" cstate="print"/>
          <a:srcRect l="20170" t="13617" r="33136" b="32315"/>
          <a:stretch>
            <a:fillRect/>
          </a:stretch>
        </p:blipFill>
        <p:spPr>
          <a:xfrm rot="16200000">
            <a:off x="1400962" y="3045204"/>
            <a:ext cx="2265026" cy="3707934"/>
          </a:xfrm>
          <a:prstGeom prst="rect">
            <a:avLst/>
          </a:prstGeom>
        </p:spPr>
      </p:pic>
      <p:pic>
        <p:nvPicPr>
          <p:cNvPr id="17" name="Obrázek 16" descr="motýl.jpg"/>
          <p:cNvPicPr>
            <a:picLocks noChangeAspect="1"/>
          </p:cNvPicPr>
          <p:nvPr/>
        </p:nvPicPr>
        <p:blipFill>
          <a:blip r:embed="rId9" cstate="print"/>
          <a:srcRect l="7901" t="12341" r="33739" b="47271"/>
          <a:stretch>
            <a:fillRect/>
          </a:stretch>
        </p:blipFill>
        <p:spPr>
          <a:xfrm rot="16200000">
            <a:off x="8837807" y="2671896"/>
            <a:ext cx="2751591" cy="2692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(příroda</a:t>
            </a:r>
            <a:r>
              <a:rPr lang="cs-CZ" dirty="0" smtClean="0"/>
              <a:t>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vhodný obrázek zvířat a věcí, které můžeme vidět na zemi, ve vodě a ve vzduchu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a podpora informační gramotnosti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3 až 5 jsou dětem nabízeny různé obrázky, které děti přiřazují k zemi, vodě nebo vzduchu podle toho, kde je mohou v běžném životě vidět.</a:t>
            </a:r>
          </a:p>
          <a:p>
            <a:r>
              <a:rPr lang="cs-CZ" dirty="0" smtClean="0"/>
              <a:t>Na každém obrázku je nastaven animační efekt a aktivační událost</a:t>
            </a:r>
          </a:p>
          <a:p>
            <a:r>
              <a:rPr lang="cs-CZ" dirty="0" smtClean="0"/>
              <a:t>Děti tak získají možnost zpětné vazby</a:t>
            </a:r>
            <a:r>
              <a:rPr lang="cs-CZ" dirty="0"/>
              <a:t>.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</a:t>
            </a:r>
            <a:r>
              <a:rPr lang="cs-CZ" dirty="0" smtClean="0"/>
              <a:t>, které nepracují na tabuli, mají k dispozici </a:t>
            </a:r>
            <a:r>
              <a:rPr lang="cs-CZ" dirty="0" err="1" smtClean="0"/>
              <a:t>zalaminované</a:t>
            </a:r>
            <a:r>
              <a:rPr lang="cs-CZ" dirty="0" smtClean="0"/>
              <a:t> obrázky, které přiřazují k obrázkům země, voda, vzduch.</a:t>
            </a:r>
          </a:p>
          <a:p>
            <a:r>
              <a:rPr lang="cs-CZ" dirty="0" smtClean="0"/>
              <a:t>Děti mají možnost kontroly- zpětné vazby na druhé straně obrázku.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318</Words>
  <Application>Microsoft Office PowerPoint</Application>
  <PresentationFormat>Širokoúhlá obrazovka</PresentationFormat>
  <Paragraphs>59</Paragraphs>
  <Slides>11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ZEMĚ, VODA, VZDUCH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(příroda…)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Množství, symbol 0 - 10</dc:title>
  <dc:creator/>
  <cp:lastModifiedBy/>
  <cp:revision>4</cp:revision>
  <dcterms:created xsi:type="dcterms:W3CDTF">2014-08-05T12:38:58Z</dcterms:created>
  <dcterms:modified xsi:type="dcterms:W3CDTF">2015-04-29T08:34:33Z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