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ink/ink5.xml" ContentType="application/inkml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70" d="100"/>
          <a:sy n="70" d="100"/>
        </p:scale>
        <p:origin x="1050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  <inkml:channel name="T" type="integer" max="2.14748E9" units="dev"/>
        </inkml:traceFormat>
        <inkml:channelProperties>
          <inkml:channelProperty channel="X" name="resolution" value="42.24422" units="1/cm"/>
          <inkml:channelProperty channel="Y" name="resolution" value="42.10526" units="1/cm"/>
          <inkml:channelProperty channel="T" name="resolution" value="1" units="1/dev"/>
        </inkml:channelProperties>
      </inkml:inkSource>
      <inkml:timestamp xml:id="ts0" timeString="2015-02-09T09:41:31.561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13917 15240 0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  <inkml:channel name="T" type="integer" max="2.14748E9" units="dev"/>
        </inkml:traceFormat>
        <inkml:channelProperties>
          <inkml:channelProperty channel="X" name="resolution" value="42.24422" units="1/cm"/>
          <inkml:channelProperty channel="Y" name="resolution" value="42.10526" units="1/cm"/>
          <inkml:channelProperty channel="T" name="resolution" value="1" units="1/dev"/>
        </inkml:channelProperties>
      </inkml:inkSource>
      <inkml:timestamp xml:id="ts0" timeString="2015-02-09T09:41:58.812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21881 7329 0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  <inkml:channel name="T" type="integer" max="2.14748E9" units="dev"/>
        </inkml:traceFormat>
        <inkml:channelProperties>
          <inkml:channelProperty channel="X" name="resolution" value="42.24422" units="1/cm"/>
          <inkml:channelProperty channel="Y" name="resolution" value="42.10526" units="1/cm"/>
          <inkml:channelProperty channel="T" name="resolution" value="1" units="1/dev"/>
        </inkml:channelProperties>
      </inkml:inkSource>
      <inkml:timestamp xml:id="ts0" timeString="2015-02-09T09:42:25.766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3201 17833 0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  <inkml:channel name="T" type="integer" max="2.14748E9" units="dev"/>
        </inkml:traceFormat>
        <inkml:channelProperties>
          <inkml:channelProperty channel="X" name="resolution" value="42.24422" units="1/cm"/>
          <inkml:channelProperty channel="Y" name="resolution" value="42.10526" units="1/cm"/>
          <inkml:channelProperty channel="T" name="resolution" value="1" units="1/dev"/>
        </inkml:channelProperties>
      </inkml:inkSource>
      <inkml:timestamp xml:id="ts0" timeString="2015-02-09T09:48:33.53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21458 4922 0,'0'-27'375,"26"27"-297,-26-26 31,27 26-77,-27-27-17,26 27 1,1 0 31,-27-26-47,26 26 15,0 0 1,1-27 15,-1 27 32,-26-26-63,27 26 31,-27-27-31,26 27 47,-26-26-47,27 26 31,-1-27 0,-26 1 16,27 26-15,-27-26-17,0-1 16,0 1 1,0-1-1,0 1-15,0-1-1,0 1 16,0-1-15,0 1 15,0-1-15,0 1 0,0-1-1,0 1 16,0 0 1,-27 26 15,27-27-32,-26 27 16,26-26-15,-27 26 0,27-27 31,-26 27-32,26-26 1,-27 26 15,27-27-15,-26 27-1,-1 0 1,1 0 0,0 0-1,26-26 16,-27 26-31,1 0 16,-1 0 0,1 0 15,-1 0-15,1 0-1,-1 0 16,1 0-15,-1 0 0,1 0 15,0 0-15,-1 0-1,1 0 16,-1 0-15,-26 0 0,27 0 15,-1 0-15,1 0-1,-1 0 16,1 0-15,-1 0 0,1 0 15,0 0-15,-1 0-1,1 0 16,-1 0-31,1 0 16,-1 0 0,-26 0-16,27 0 15,-1 26-15,-25-26 16,25 0 0,1 27-16,-27-1 15,26-26 1,1 0-16,-1 27 31,1-27-15,-1 26 15,1-26-31,26 27 31,-27-27-31,1 0 16,26 26 15,-26-26 0,26 26-15,-27-26 0,27 27 30,-26-27-30,26 26 0,0 1-1,-27-27 1,1 26 31,-1 1-32,1-1 48,26 1-32,-27-27-15,27 26-1,0 1 1,-26-27 15,26 26-31,-27 1 16,27-1 0,0 0 30,0 1 1,0-1-31,-26-26 0,26 27-1,0-1 1,0 1 31,0-1-32,0 1 17,0-1-1,-26 1 0,26-1 0,0 0 1,0 1-1,0-1-16,0 1 1,0-1 15,0 1 16,0-1 0,0 1-31,0-1 15,0 1-15,0-1-1,0 1 16,0-1-15,0 0 0,0 1 31,0-1-32,0 1 16,0-1-15,26-26-16,-26 27 31,26-27-15,1 0 0,-27 26-1,26-26-15,-26 27 16,27-27-1,-27 26 17,26-26-32,1 0 15,-1 27 17,1-27-17,-1 0 32,1 0-47,-1 0 31,0 0-15,1 0 15,-1 0-15,1 0 15,-1 0 0,1 0-15,-1 0 0,1 0-1,-1 0 16,1 0-15,-1 0 0,1 0-1,-1 0 17,0 0-1,1-27-31,-1 27 31,1-26-15,-1-1-1,1 27 1,-1 0 0,-26-26-1,27 26 1,-1 0-1,1 0 1,-27-27-16,26 27 31,0 0-15,-26-26-16,27 26 31,-27-27-31,26 27 0,1 0 31,-27-26-31,26 26 16,1-27 0,-1 1-1,1 0 1,-1-1 0,1 1-1,-27-1 1,26 27-16,-26-26 15,27 26 17,-27-27-17,0 1 1,26-1 0,0 1 15,1 26 0,-27-27-15,26 27 15,-26-26 0,0-1-31,27 27 31,-27-26-15,26 26-16,-26-26 47,27 26-31,-27-27 15,26 27-16,-26-26 1,27 26 31,-27-27-31,26 27-1</inkml:trace>
  <inkml:trace contextRef="#ctx0" brushRef="#br0" timeOffset="4562.6884">20690 6536 0,'-26'0'250,"0"0"-172,-1 26-47,1-26-15,26 26-1,-27-26 32,27 27-47,-26-27 78,26 26-62,0 1 46,0-1-46,0 1 15,0-1 0,0 1 1,0-1-17,0 1 1,0-1 15,0 0-15,0 1-1,0-1 1,0 1 47,0-1-1,26 1-15,-26-1-16,27-26-15,-1 27 15,1-27 16,-1 0 15,0 0-30,1 0-1,-1 0 0,1 0 16,-1 0 0,1 0-31,-1 0 15,1 0 0,-1 0 32,1 0-17,-1 0-30,0 0 0,1 0 31,-1 0 15,1 0-46,-1 0 109,1 0-63</inkml:trace>
  <inkml:trace contextRef="#ctx0" brushRef="#br0" timeOffset="8515.9577">22225 7118 0,'-26'0'16,"-1"0"0,1 0-1,-1 0 16,1 0 1,-1 0-32,1 0 31,-1 0-15,1 0 15,-1 0-31,1 0 31,0 0-31,-1 0 0,-26 0 16,27 0-16,-1 0 15,1 0 1,-1 0-16,1 0 31,-1 0-15,1 26-1,-1-26 1,1 0-16,26 27 16,-26-27-1,26 26 1,-27-26-16,1 0 16,-1 26-1,1-26 16,26 27 1,-27-27-32,1 0 15,26 26 1,0 1 0,-27-1-1,27 1 1,-26-1 15,26 1-15,0-1-1,0 1 1,0-1 15,0 0-31,0 1 16,0-1 15,0 1 0,0-1-31,0 1 32,0-1-17,26 1 16,-26-1 1,27-26-17,-27 27 1,26-27 0,-26 26 15,27-26-16,-1 27 17,1-27 15,-1 26-32,-26 0 1,27-26-16,-1 0 31,0 0-15,1 0-1,-1 0 1,1 0 15,-1 0 0,1 0-15,-1 0 0,1 0-1,-1 0 17,1 0-32,-1 0 31,1 0-16,-1 0 17,0 0-1,1-26-31,-1 26 16,-26-26 15,27 26-16,-1 0 1,1 0 0,-27-27-1,0 1 1,26 26-16,-26-27 16,27 27-1,-27-26 1,0-1-1,26 27 1,1-26 0,-27-1 15,26 27-15,-26-26-16,26 26 46,-26-27-30,0 1 31,27 26-31,-27-27-16,26 1 31,-26 0-16,0-1 1,0 1 47,0-1-48,0 1 1,0-1 15,0 1-15,0-1-1,0 1 32,0-1 16,0 1 15,0 0-63,0-1 48,0 1 15,-26 26 0</inkml:trace>
  <inkml:trace contextRef="#ctx0" brushRef="#br0" timeOffset="12781.8074">23151 8097 0,'27'0'219,"-1"0"-172,0 0-32,-26 26-15,27-26 16,-27 26 15,26-26-15,-26 27 15,27-1-31,-1-26 31,1 27 0,-1-27 16,-26 26-31,53-26 0,-26 27 15,-1-27 0,-26 26-15,26-26 15,1 0-31,-1 0 31,-26 27-15,27-27-16,-1 0 31,1 0-15,-1 0-1,1 0 17,-1 0-17,1 0 1,-1 0 15,1 0-15,-1 0-1,0 0 17,1 0-17,-1 0 1,1 0-1,-1 0 1,1-27 0,-1 27-1,1 0 1,-1-26 15,1 26-15,-1 0-1,0 0 1,1 0 0,-27-27-1,26 27 1,1 0 15,-1 0-15,1-26-1,-1 26 1,-26-27 15,27 27-31,-27-26 32,26 26-17,-26-27 1,27 27-1,-27-26 17,26 0-17,-26-1 1,0 1 0,27 26-1,-27-27 16,0 1 32,0-1-47,0 1-1,0-1 16,0 1 16,0-1-15,0 1-17,0 0 32,0-1-16,0 1 1,0-1-17,0 1 1,0-1 15,0 1-15,0-1-1,0 1 17,0-1-1,0 1 0,0-1 16,0 1 15</inkml:trace>
  <inkml:trace contextRef="#ctx0" brushRef="#br0" timeOffset="18391.321">30401 7514 0,'-27'0'31,"1"0"0,-1 0 16,1 0 15,-1 0-46,1-26 0,-1 26-1,1-26 17,0-1-17,-1 27 1,1 0 15,26-26-15,-27 26-16,1 0 15,-1-27 17,1 27-17,-1-26 1,27-1 15,-26 27-15,26-26-16,0-1 31,-27 1-15,1 26-1,26-53 1,0 27-16,0-1 31,-27 27-31,27-26 0,0-1 31,0 1 1,0-1-32,0 1 15,0-1 16,0 1 1,0-1-32,0 1 31,0-1-15,0 1 15,0 0-16,0-1 1,27 27 0,-27-26-16,0-1 31,26 1-15,1 26-1,-27-27-15,26 27 16,-26-26-1,27 26 1,-1 0 0,1 0-1,-27-27 1,26 1 0,1 26-1,-1 0 1,1 0 15,-1 0-15,0 0-1,1 0 17,-1 0-17,1 0 1,-1 0-1,1 0 17,-1 0-17,1 0 1,-1 0 0,1 26 15,-1-26 0,0 27-15,-26-1 15,27-26-15,-27 27-1,0-1-15,26 1 31,-26-1 1,27 1-17,-27-1 1,26-26 0,-26 26-16,0 1 31,27-27-31,-27 26 15,0 1 1,0-1 0,26 1-16,1-1 15,-27 27 1,0-26-16,26-1 16,-26 1 15,27-1-31,-27 0 31,0 1-31,0-1 31,0 1-15,0-1 0,0 1 15,0-1-16,0 1 1,0-1 15,0 1 1,0-1 14,0 0 17,0 1-32,-27-27-15,27 26 15,-26-26-15,-1 0 15,1 0 0,-1 0 0,1 0 16,-1 0 0,1 0 0,-1 0-16,1 0 16,0 0 16,-1 0-16,1 0-16,-1 0 31,1 0-15,-1 0 16</inkml:trace>
  <inkml:trace contextRef="#ctx0" brushRef="#br0" timeOffset="22829.0411">31882 9790 0,'0'-27'31,"0"1"31,0 0-15,0-1 16,0 1-48,0-1 48,0 1-32,0-1 0,0 1-15,0-1 0,0 1 15,0-1 0,53 1-15,-53-1-16,27 1 31,-1 0-15,-26-1-1,27 27 1,-1 0-16,-26-26 16,27 26-1,-1 0 1,-26-27 15,26 27-31,1 0 16,-1 0-1,1 0 1,-1 0 15,1 0-15,-1 0-1,1 0 17,-1 27-17,1-27 1,-1 26 15,-26 1-15,26-27-16,-26 26 15,27 0 17,-27 1-17,26-27 1,-26 26-16,0 1 31,27-1-15,-27 1 15,26-1-15,-26 1-1,27-1 1,-27 1 15,0 26-15,0-27-1,0 0 1,0 1-16,26-27 16,-26 26-1,0 1 1,0-1 0,0 1 15,0-1-16,0 1 17,0-1-17,0 1 17,0-1-1,-26-26-16,26 26 17,0 1-17,-27-27 1,27 26 0,0 1-1,-26-27 1,26 26-1,-27-26 1,1 27 0,-1-27-1,27 26 1,-26-26 31,26 27-32,-26-27 1,-1 0 0,1 0-1,-1 0 17,1 0 14,-1 0-30,27-27 15,-26 27-15,26-26 31,-27 26-47,27-27 31,-26 27-15,-1-26 15,1 26 16,26-27-32,-26 1 32,26-1-15,-27 27-17,1-26 16,-1 26 32,27-26-63,-26 26 47,26-27-32,0 1 1,-27 26 15,1 0-15,26-27 0</inkml:trace>
  <inkml:trace contextRef="#ctx0" brushRef="#br0" timeOffset="26907.3344">23495 11536 0,'0'-26'47,"0"-1"-16,0 1 0,0-1 1,0 1-1,0-1 0,0 1-15,0-1 15,0 1 0,0 0-15,-26-1-16,-1 1 31,1 26 16,26-27-31,0 1-1,-27 26 1,1 0 0,-1-27 15,1 27-16,-1 0 1,27-26 0,-26 26-1,-1 0 1,1-27 0,26 1-1,-26 26 1,-1 0-1,1 0 1,-1 0 15,1 0-15,-1 0 0,1 0 15,-1 0-16,1 0 1,-1 0 15,27 26-15,-26-26 15,-1 27 0,27-1 1,-26 1-17,26-1 1,0 1 15,-26-1-15,26 1-1,0-1 1,0 0 0,0 1 15,0-1 0,0 1-15,0-1-1,0 1 1,0-1 15,0 1-15,0-1 15,0 1 16,0-1 0,0 1-31,0-1-1,0 0 16,26-26-15,-26 27-16,0-1 16,26-26 15,1 27 0,-1-27-15,1 26 15,-1-26-15,1 0-1,-27 27 1,26-27 15,1 0 0,-1 0 1,1 0-32,-1 0 31,1 0 0,-1 0 16,0 0-31,1 0 15,-1 0 16,-26-27-16,27 27 0,-1 0 1,-26-26-17,27 26 1,-27-27 15,26 27-15,-26-26-1,27 26 32,-27-27 0,26 27-31,-26-26 15,27 26-15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  <inkml:channel name="T" type="integer" max="2.14748E9" units="dev"/>
        </inkml:traceFormat>
        <inkml:channelProperties>
          <inkml:channelProperty channel="X" name="resolution" value="42.24422" units="1/cm"/>
          <inkml:channelProperty channel="Y" name="resolution" value="42.10526" units="1/cm"/>
          <inkml:channelProperty channel="T" name="resolution" value="1" units="1/dev"/>
        </inkml:channelProperties>
      </inkml:inkSource>
      <inkml:timestamp xml:id="ts0" timeString="2015-02-09T09:43:41.550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25268 8890 0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  <inkml:channel name="T" type="integer" max="2.14748E9" units="dev"/>
        </inkml:traceFormat>
        <inkml:channelProperties>
          <inkml:channelProperty channel="X" name="resolution" value="42.24422" units="1/cm"/>
          <inkml:channelProperty channel="Y" name="resolution" value="42.10526" units="1/cm"/>
          <inkml:channelProperty channel="T" name="resolution" value="1" units="1/dev"/>
        </inkml:channelProperties>
      </inkml:inkSource>
      <inkml:timestamp xml:id="ts0" timeString="2015-02-09T09:43:43.863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6033 17092 0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7 rozdílů - zakroužkuj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297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077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Tužkou</a:t>
            </a:r>
            <a:r>
              <a:rPr lang="cs-CZ" baseline="0" dirty="0" smtClean="0"/>
              <a:t> doplň</a:t>
            </a:r>
            <a:r>
              <a:rPr lang="cs-CZ" dirty="0" smtClean="0"/>
              <a:t> chybějící znaky.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073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13" Type="http://schemas.openxmlformats.org/officeDocument/2006/relationships/image" Target="../media/image8.emf"/><Relationship Id="rId3" Type="http://schemas.openxmlformats.org/officeDocument/2006/relationships/image" Target="../media/image4.png"/><Relationship Id="rId7" Type="http://schemas.openxmlformats.org/officeDocument/2006/relationships/customXml" Target="../ink/ink1.xml"/><Relationship Id="rId12" Type="http://schemas.openxmlformats.org/officeDocument/2006/relationships/customXml" Target="../ink/ink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7.emf"/><Relationship Id="rId5" Type="http://schemas.openxmlformats.org/officeDocument/2006/relationships/image" Target="../media/image5.png"/><Relationship Id="rId10" Type="http://schemas.openxmlformats.org/officeDocument/2006/relationships/customXml" Target="../ink/ink3.xml"/><Relationship Id="rId4" Type="http://schemas.microsoft.com/office/2007/relationships/hdphoto" Target="../media/hdphoto1.wdp"/><Relationship Id="rId9" Type="http://schemas.openxmlformats.org/officeDocument/2006/relationships/customXml" Target="../ink/ink2.xml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customXml" Target="../ink/ink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Dráčci a jejich rozdíly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091" b="79152" l="26000" r="87682">
                        <a14:foregroundMark x1="86545" y1="49091" x2="77136" y2="42121"/>
                        <a14:foregroundMark x1="79273" y1="64242" x2="75545" y2="50364"/>
                        <a14:foregroundMark x1="70636" y1="56000" x2="70045" y2="51455"/>
                        <a14:foregroundMark x1="79000" y1="31394" x2="67591" y2="32667"/>
                        <a14:foregroundMark x1="74091" y1="23697" x2="81318" y2="21879"/>
                        <a14:foregroundMark x1="68136" y1="20424" x2="70773" y2="10727"/>
                        <a14:foregroundMark x1="61636" y1="20061" x2="59636" y2="15091"/>
                        <a14:foregroundMark x1="51500" y1="18424" x2="56864" y2="27333"/>
                        <a14:foregroundMark x1="49227" y1="23515" x2="45455" y2="31939"/>
                        <a14:foregroundMark x1="41409" y1="19515" x2="40682" y2="18242"/>
                        <a14:foregroundMark x1="52545" y1="26788" x2="52545" y2="26788"/>
                        <a14:foregroundMark x1="51818" y1="27697" x2="51818" y2="27697"/>
                        <a14:foregroundMark x1="57591" y1="16970" x2="57591" y2="16970"/>
                        <a14:foregroundMark x1="56864" y1="17879" x2="56864" y2="17879"/>
                        <a14:foregroundMark x1="71636" y1="16545" x2="71636" y2="16545"/>
                        <a14:foregroundMark x1="73818" y1="18061" x2="73818" y2="18061"/>
                        <a14:foregroundMark x1="75227" y1="19333" x2="75227" y2="19333"/>
                        <a14:foregroundMark x1="76273" y1="20242" x2="76273" y2="20242"/>
                        <a14:foregroundMark x1="76273" y1="26424" x2="76273" y2="26424"/>
                        <a14:foregroundMark x1="73818" y1="29879" x2="73818" y2="29879"/>
                        <a14:foregroundMark x1="73500" y1="30667" x2="73500" y2="30667"/>
                        <a14:foregroundMark x1="79136" y1="39030" x2="79136" y2="39030"/>
                        <a14:foregroundMark x1="80000" y1="54182" x2="80000" y2="54182"/>
                        <a14:foregroundMark x1="65818" y1="53636" x2="65818" y2="53636"/>
                        <a14:foregroundMark x1="63545" y1="51273" x2="63545" y2="51273"/>
                        <a14:foregroundMark x1="42182" y1="21152" x2="42182" y2="21152"/>
                        <a14:foregroundMark x1="41682" y1="20182" x2="46500" y2="26606"/>
                        <a14:foregroundMark x1="63045" y1="50000" x2="67364" y2="54848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48" t="9288" r="8267" b="19955"/>
          <a:stretch/>
        </p:blipFill>
        <p:spPr>
          <a:xfrm rot="5400000">
            <a:off x="7245366" y="736274"/>
            <a:ext cx="4119141" cy="52481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364" b="83455" l="25182" r="86136">
                        <a14:foregroundMark x1="41591" y1="36970" x2="44818" y2="32485"/>
                        <a14:foregroundMark x1="42182" y1="32606" x2="40864" y2="31515"/>
                        <a14:foregroundMark x1="45636" y1="77576" x2="45636" y2="77576"/>
                        <a14:foregroundMark x1="45636" y1="77576" x2="46364" y2="80848"/>
                        <a14:foregroundMark x1="46682" y1="77273" x2="49500" y2="74485"/>
                        <a14:foregroundMark x1="44591" y1="77879" x2="41136" y2="79455"/>
                        <a14:foregroundMark x1="65091" y1="70606" x2="66818" y2="61636"/>
                        <a14:foregroundMark x1="73227" y1="76182" x2="72864" y2="61758"/>
                        <a14:foregroundMark x1="75545" y1="57273" x2="83773" y2="58364"/>
                        <a14:foregroundMark x1="67182" y1="45818" x2="76909" y2="44848"/>
                        <a14:foregroundMark x1="72500" y1="35697" x2="80091" y2="33697"/>
                        <a14:foregroundMark x1="67182" y1="34000" x2="69273" y2="24121"/>
                        <a14:foregroundMark x1="60636" y1="35273" x2="56000" y2="25333"/>
                        <a14:foregroundMark x1="55182" y1="40848" x2="53455" y2="29394"/>
                        <a14:foregroundMark x1="45773" y1="43455" x2="49500" y2="34788"/>
                        <a14:foregroundMark x1="42727" y1="33576" x2="42727" y2="33576"/>
                        <a14:foregroundMark x1="44364" y1="36788" x2="44364" y2="36788"/>
                        <a14:foregroundMark x1="45864" y1="37879" x2="45864" y2="37879"/>
                        <a14:foregroundMark x1="43682" y1="35697" x2="43682" y2="35697"/>
                        <a14:foregroundMark x1="56136" y1="32485" x2="56136" y2="32485"/>
                        <a14:foregroundMark x1="57182" y1="31394" x2="57182" y2="31394"/>
                        <a14:foregroundMark x1="60409" y1="28909" x2="60409" y2="28909"/>
                        <a14:foregroundMark x1="62955" y1="28909" x2="62955" y2="28909"/>
                        <a14:foregroundMark x1="65182" y1="28909" x2="65182" y2="28909"/>
                        <a14:foregroundMark x1="67045" y1="29030" x2="67045" y2="29030"/>
                        <a14:foregroundMark x1="71364" y1="30000" x2="71364" y2="30000"/>
                        <a14:foregroundMark x1="74000" y1="31091" x2="74000" y2="31091"/>
                        <a14:foregroundMark x1="75773" y1="32909" x2="75773" y2="32909"/>
                        <a14:foregroundMark x1="72955" y1="30303" x2="72955" y2="30303"/>
                        <a14:foregroundMark x1="76455" y1="36788" x2="76455" y2="36788"/>
                        <a14:foregroundMark x1="75091" y1="38485" x2="75091" y2="38485"/>
                        <a14:foregroundMark x1="73909" y1="40242" x2="73909" y2="40242"/>
                        <a14:foregroundMark x1="72955" y1="41636" x2="72955" y2="41636"/>
                        <a14:foregroundMark x1="72182" y1="43636" x2="72182" y2="43636"/>
                        <a14:foregroundMark x1="77955" y1="51515" x2="77955" y2="51515"/>
                        <a14:foregroundMark x1="77409" y1="50606" x2="77409" y2="50606"/>
                        <a14:foregroundMark x1="76682" y1="50000" x2="76682" y2="50000"/>
                        <a14:foregroundMark x1="78455" y1="65030" x2="78455" y2="65030"/>
                        <a14:foregroundMark x1="77409" y1="66727" x2="77409" y2="66727"/>
                        <a14:foregroundMark x1="76455" y1="68000" x2="76455" y2="68000"/>
                        <a14:foregroundMark x1="64500" y1="64424" x2="64500" y2="64424"/>
                        <a14:foregroundMark x1="61591" y1="58667" x2="61591" y2="58667"/>
                        <a14:foregroundMark x1="61455" y1="57879" x2="61455" y2="57879"/>
                        <a14:foregroundMark x1="45182" y1="37273" x2="45182" y2="37273"/>
                        <a14:foregroundMark x1="44000" y1="36182" x2="44000" y2="36182"/>
                        <a14:foregroundMark x1="65318" y1="65030" x2="65318" y2="65030"/>
                        <a14:foregroundMark x1="75864" y1="49394" x2="75864" y2="49394"/>
                        <a14:foregroundMark x1="73909" y1="48303" x2="73909" y2="48303"/>
                        <a14:foregroundMark x1="72409" y1="47515" x2="72409" y2="47515"/>
                        <a14:backgroundMark x1="47955" y1="48727" x2="58682" y2="44545"/>
                        <a14:backgroundMark x1="57500" y1="53576" x2="57500" y2="53576"/>
                        <a14:backgroundMark x1="57182" y1="53697" x2="56818" y2="54182"/>
                        <a14:backgroundMark x1="73455" y1="47333" x2="73455" y2="47333"/>
                        <a14:backgroundMark x1="75409" y1="48606" x2="75409" y2="48606"/>
                        <a14:backgroundMark x1="74727" y1="47636" x2="74727" y2="47636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5" t="21389" r="12916" b="14167"/>
          <a:stretch/>
        </p:blipFill>
        <p:spPr>
          <a:xfrm rot="5400000">
            <a:off x="1258516" y="1606692"/>
            <a:ext cx="4306858" cy="331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091" b="79152" l="26000" r="87682">
                        <a14:foregroundMark x1="86545" y1="49091" x2="77136" y2="42121"/>
                        <a14:foregroundMark x1="79273" y1="64242" x2="75545" y2="50364"/>
                        <a14:foregroundMark x1="70636" y1="56000" x2="70045" y2="51455"/>
                        <a14:foregroundMark x1="79000" y1="31394" x2="67591" y2="32667"/>
                        <a14:foregroundMark x1="74091" y1="23697" x2="81318" y2="21879"/>
                        <a14:foregroundMark x1="68136" y1="20424" x2="70773" y2="10727"/>
                        <a14:foregroundMark x1="61636" y1="20061" x2="59636" y2="15091"/>
                        <a14:foregroundMark x1="51500" y1="18424" x2="56864" y2="27333"/>
                        <a14:foregroundMark x1="49227" y1="23515" x2="45455" y2="31939"/>
                        <a14:foregroundMark x1="41409" y1="19515" x2="40682" y2="18242"/>
                        <a14:foregroundMark x1="52545" y1="26788" x2="52545" y2="26788"/>
                        <a14:foregroundMark x1="51818" y1="27697" x2="51818" y2="27697"/>
                        <a14:foregroundMark x1="57591" y1="16970" x2="57591" y2="16970"/>
                        <a14:foregroundMark x1="56864" y1="17879" x2="56864" y2="17879"/>
                        <a14:foregroundMark x1="71636" y1="16545" x2="71636" y2="16545"/>
                        <a14:foregroundMark x1="73818" y1="18061" x2="73818" y2="18061"/>
                        <a14:foregroundMark x1="75227" y1="19333" x2="75227" y2="19333"/>
                        <a14:foregroundMark x1="76273" y1="20242" x2="76273" y2="20242"/>
                        <a14:foregroundMark x1="76273" y1="26424" x2="76273" y2="26424"/>
                        <a14:foregroundMark x1="73818" y1="29879" x2="73818" y2="29879"/>
                        <a14:foregroundMark x1="73500" y1="30667" x2="73500" y2="30667"/>
                        <a14:foregroundMark x1="79136" y1="39030" x2="79136" y2="39030"/>
                        <a14:foregroundMark x1="80000" y1="54182" x2="80000" y2="54182"/>
                        <a14:foregroundMark x1="65818" y1="53636" x2="65818" y2="53636"/>
                        <a14:foregroundMark x1="63545" y1="51273" x2="63545" y2="51273"/>
                        <a14:foregroundMark x1="42182" y1="21152" x2="42182" y2="21152"/>
                        <a14:foregroundMark x1="41682" y1="20182" x2="46500" y2="26606"/>
                        <a14:foregroundMark x1="63045" y1="50000" x2="67364" y2="54848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48" t="9288" r="8267" b="19955"/>
          <a:stretch/>
        </p:blipFill>
        <p:spPr>
          <a:xfrm rot="5400000">
            <a:off x="7245366" y="736274"/>
            <a:ext cx="4119141" cy="52481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364" b="83455" l="25182" r="86136">
                        <a14:foregroundMark x1="41591" y1="36970" x2="44818" y2="32485"/>
                        <a14:foregroundMark x1="42182" y1="32606" x2="40864" y2="31515"/>
                        <a14:foregroundMark x1="45636" y1="77576" x2="45636" y2="77576"/>
                        <a14:foregroundMark x1="45636" y1="77576" x2="46364" y2="80848"/>
                        <a14:foregroundMark x1="46682" y1="77273" x2="49500" y2="74485"/>
                        <a14:foregroundMark x1="44591" y1="77879" x2="41136" y2="79455"/>
                        <a14:foregroundMark x1="65091" y1="70606" x2="66818" y2="61636"/>
                        <a14:foregroundMark x1="73227" y1="76182" x2="72864" y2="61758"/>
                        <a14:foregroundMark x1="75545" y1="57273" x2="83773" y2="58364"/>
                        <a14:foregroundMark x1="67182" y1="45818" x2="76909" y2="44848"/>
                        <a14:foregroundMark x1="72500" y1="35697" x2="80091" y2="33697"/>
                        <a14:foregroundMark x1="67182" y1="34000" x2="69273" y2="24121"/>
                        <a14:foregroundMark x1="60636" y1="35273" x2="56000" y2="25333"/>
                        <a14:foregroundMark x1="55182" y1="40848" x2="53455" y2="29394"/>
                        <a14:foregroundMark x1="45773" y1="43455" x2="49500" y2="34788"/>
                        <a14:foregroundMark x1="42727" y1="33576" x2="42727" y2="33576"/>
                        <a14:foregroundMark x1="44364" y1="36788" x2="44364" y2="36788"/>
                        <a14:foregroundMark x1="45864" y1="37879" x2="45864" y2="37879"/>
                        <a14:foregroundMark x1="43682" y1="35697" x2="43682" y2="35697"/>
                        <a14:foregroundMark x1="56136" y1="32485" x2="56136" y2="32485"/>
                        <a14:foregroundMark x1="57182" y1="31394" x2="57182" y2="31394"/>
                        <a14:foregroundMark x1="60409" y1="28909" x2="60409" y2="28909"/>
                        <a14:foregroundMark x1="62955" y1="28909" x2="62955" y2="28909"/>
                        <a14:foregroundMark x1="65182" y1="28909" x2="65182" y2="28909"/>
                        <a14:foregroundMark x1="67045" y1="29030" x2="67045" y2="29030"/>
                        <a14:foregroundMark x1="71364" y1="30000" x2="71364" y2="30000"/>
                        <a14:foregroundMark x1="74000" y1="31091" x2="74000" y2="31091"/>
                        <a14:foregroundMark x1="75773" y1="32909" x2="75773" y2="32909"/>
                        <a14:foregroundMark x1="72955" y1="30303" x2="72955" y2="30303"/>
                        <a14:foregroundMark x1="76455" y1="36788" x2="76455" y2="36788"/>
                        <a14:foregroundMark x1="75091" y1="38485" x2="75091" y2="38485"/>
                        <a14:foregroundMark x1="73909" y1="40242" x2="73909" y2="40242"/>
                        <a14:foregroundMark x1="72955" y1="41636" x2="72955" y2="41636"/>
                        <a14:foregroundMark x1="72182" y1="43636" x2="72182" y2="43636"/>
                        <a14:foregroundMark x1="77955" y1="51515" x2="77955" y2="51515"/>
                        <a14:foregroundMark x1="77409" y1="50606" x2="77409" y2="50606"/>
                        <a14:foregroundMark x1="76682" y1="50000" x2="76682" y2="50000"/>
                        <a14:foregroundMark x1="78455" y1="65030" x2="78455" y2="65030"/>
                        <a14:foregroundMark x1="77409" y1="66727" x2="77409" y2="66727"/>
                        <a14:foregroundMark x1="76455" y1="68000" x2="76455" y2="68000"/>
                        <a14:foregroundMark x1="64500" y1="64424" x2="64500" y2="64424"/>
                        <a14:foregroundMark x1="61591" y1="58667" x2="61591" y2="58667"/>
                        <a14:foregroundMark x1="61455" y1="57879" x2="61455" y2="57879"/>
                        <a14:foregroundMark x1="45182" y1="37273" x2="45182" y2="37273"/>
                        <a14:foregroundMark x1="44000" y1="36182" x2="44000" y2="36182"/>
                        <a14:foregroundMark x1="65318" y1="65030" x2="65318" y2="65030"/>
                        <a14:foregroundMark x1="75864" y1="49394" x2="75864" y2="49394"/>
                        <a14:foregroundMark x1="73909" y1="48303" x2="73909" y2="48303"/>
                        <a14:foregroundMark x1="72409" y1="47515" x2="72409" y2="47515"/>
                        <a14:backgroundMark x1="47955" y1="48727" x2="58682" y2="44545"/>
                        <a14:backgroundMark x1="57500" y1="53576" x2="57500" y2="53576"/>
                        <a14:backgroundMark x1="57182" y1="53697" x2="56818" y2="54182"/>
                        <a14:backgroundMark x1="73455" y1="47333" x2="73455" y2="47333"/>
                        <a14:backgroundMark x1="75409" y1="48606" x2="75409" y2="48606"/>
                        <a14:backgroundMark x1="74727" y1="47636" x2="74727" y2="47636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5" t="21389" r="12916" b="14167"/>
          <a:stretch/>
        </p:blipFill>
        <p:spPr>
          <a:xfrm rot="5400000">
            <a:off x="1258516" y="1606692"/>
            <a:ext cx="4306858" cy="331957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Rukopis 5"/>
              <p14:cNvContentPartPr/>
              <p14:nvPr/>
            </p14:nvContentPartPr>
            <p14:xfrm>
              <a:off x="5010120" y="5486400"/>
              <a:ext cx="360" cy="36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994280" y="542304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" name="Rukopis 6"/>
              <p14:cNvContentPartPr/>
              <p14:nvPr/>
            </p14:nvContentPartPr>
            <p14:xfrm>
              <a:off x="7877160" y="2638440"/>
              <a:ext cx="360" cy="36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61320" y="257508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8" name="Rukopis 7"/>
              <p14:cNvContentPartPr/>
              <p14:nvPr/>
            </p14:nvContentPartPr>
            <p14:xfrm>
              <a:off x="1152360" y="6419880"/>
              <a:ext cx="360" cy="36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36520" y="6356520"/>
                <a:ext cx="3240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9" name="Rukopis 8"/>
              <p14:cNvContentPartPr/>
              <p14:nvPr/>
            </p14:nvContentPartPr>
            <p14:xfrm>
              <a:off x="7201080" y="1486080"/>
              <a:ext cx="4524480" cy="276264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191720" y="1476720"/>
                <a:ext cx="4543200" cy="2781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18670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091" b="79152" l="26000" r="87682">
                        <a14:foregroundMark x1="86545" y1="49091" x2="77136" y2="42121"/>
                        <a14:foregroundMark x1="79273" y1="64242" x2="75545" y2="50364"/>
                        <a14:foregroundMark x1="70636" y1="56000" x2="70045" y2="51455"/>
                        <a14:foregroundMark x1="79000" y1="31394" x2="67591" y2="32667"/>
                        <a14:foregroundMark x1="74091" y1="23697" x2="81318" y2="21879"/>
                        <a14:foregroundMark x1="68136" y1="20424" x2="70773" y2="10727"/>
                        <a14:foregroundMark x1="61636" y1="20061" x2="59636" y2="15091"/>
                        <a14:foregroundMark x1="51500" y1="18424" x2="56864" y2="27333"/>
                        <a14:foregroundMark x1="49227" y1="23515" x2="45455" y2="31939"/>
                        <a14:foregroundMark x1="41409" y1="19515" x2="40682" y2="18242"/>
                        <a14:foregroundMark x1="52545" y1="26788" x2="52545" y2="26788"/>
                        <a14:foregroundMark x1="51818" y1="27697" x2="51818" y2="27697"/>
                        <a14:foregroundMark x1="57591" y1="16970" x2="57591" y2="16970"/>
                        <a14:foregroundMark x1="56864" y1="17879" x2="56864" y2="17879"/>
                        <a14:foregroundMark x1="71636" y1="16545" x2="71636" y2="16545"/>
                        <a14:foregroundMark x1="73818" y1="18061" x2="73818" y2="18061"/>
                        <a14:foregroundMark x1="75227" y1="19333" x2="75227" y2="19333"/>
                        <a14:foregroundMark x1="76273" y1="20242" x2="76273" y2="20242"/>
                        <a14:foregroundMark x1="76273" y1="26424" x2="76273" y2="26424"/>
                        <a14:foregroundMark x1="73818" y1="29879" x2="73818" y2="29879"/>
                        <a14:foregroundMark x1="73500" y1="30667" x2="73500" y2="30667"/>
                        <a14:foregroundMark x1="79136" y1="39030" x2="79136" y2="39030"/>
                        <a14:foregroundMark x1="80000" y1="54182" x2="80000" y2="54182"/>
                        <a14:foregroundMark x1="65818" y1="53636" x2="65818" y2="53636"/>
                        <a14:foregroundMark x1="63545" y1="51273" x2="63545" y2="51273"/>
                        <a14:foregroundMark x1="42182" y1="21152" x2="42182" y2="21152"/>
                        <a14:foregroundMark x1="41682" y1="20182" x2="46500" y2="26606"/>
                        <a14:foregroundMark x1="63045" y1="50000" x2="67364" y2="54848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48" t="9288" r="8267" b="19955"/>
          <a:stretch/>
        </p:blipFill>
        <p:spPr>
          <a:xfrm rot="5400000">
            <a:off x="7245366" y="736274"/>
            <a:ext cx="4119141" cy="52481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364" b="83455" l="25182" r="86136">
                        <a14:foregroundMark x1="41591" y1="36970" x2="44818" y2="32485"/>
                        <a14:foregroundMark x1="42182" y1="32606" x2="40864" y2="31515"/>
                        <a14:foregroundMark x1="45636" y1="77576" x2="45636" y2="77576"/>
                        <a14:foregroundMark x1="45636" y1="77576" x2="46364" y2="80848"/>
                        <a14:foregroundMark x1="46682" y1="77273" x2="49500" y2="74485"/>
                        <a14:foregroundMark x1="44591" y1="77879" x2="41136" y2="79455"/>
                        <a14:foregroundMark x1="65091" y1="70606" x2="66818" y2="61636"/>
                        <a14:foregroundMark x1="73227" y1="76182" x2="72864" y2="61758"/>
                        <a14:foregroundMark x1="75545" y1="57273" x2="83773" y2="58364"/>
                        <a14:foregroundMark x1="67182" y1="45818" x2="76909" y2="44848"/>
                        <a14:foregroundMark x1="72500" y1="35697" x2="80091" y2="33697"/>
                        <a14:foregroundMark x1="67182" y1="34000" x2="69273" y2="24121"/>
                        <a14:foregroundMark x1="60636" y1="35273" x2="56000" y2="25333"/>
                        <a14:foregroundMark x1="55182" y1="40848" x2="53455" y2="29394"/>
                        <a14:foregroundMark x1="45773" y1="43455" x2="49500" y2="34788"/>
                        <a14:foregroundMark x1="42727" y1="33576" x2="42727" y2="33576"/>
                        <a14:foregroundMark x1="44364" y1="36788" x2="44364" y2="36788"/>
                        <a14:foregroundMark x1="45864" y1="37879" x2="45864" y2="37879"/>
                        <a14:foregroundMark x1="43682" y1="35697" x2="43682" y2="35697"/>
                        <a14:foregroundMark x1="56136" y1="32485" x2="56136" y2="32485"/>
                        <a14:foregroundMark x1="57182" y1="31394" x2="57182" y2="31394"/>
                        <a14:foregroundMark x1="60409" y1="28909" x2="60409" y2="28909"/>
                        <a14:foregroundMark x1="62955" y1="28909" x2="62955" y2="28909"/>
                        <a14:foregroundMark x1="65182" y1="28909" x2="65182" y2="28909"/>
                        <a14:foregroundMark x1="67045" y1="29030" x2="67045" y2="29030"/>
                        <a14:foregroundMark x1="71364" y1="30000" x2="71364" y2="30000"/>
                        <a14:foregroundMark x1="74000" y1="31091" x2="74000" y2="31091"/>
                        <a14:foregroundMark x1="75773" y1="32909" x2="75773" y2="32909"/>
                        <a14:foregroundMark x1="72955" y1="30303" x2="72955" y2="30303"/>
                        <a14:foregroundMark x1="76455" y1="36788" x2="76455" y2="36788"/>
                        <a14:foregroundMark x1="75091" y1="38485" x2="75091" y2="38485"/>
                        <a14:foregroundMark x1="73909" y1="40242" x2="73909" y2="40242"/>
                        <a14:foregroundMark x1="72955" y1="41636" x2="72955" y2="41636"/>
                        <a14:foregroundMark x1="72182" y1="43636" x2="72182" y2="43636"/>
                        <a14:foregroundMark x1="77955" y1="51515" x2="77955" y2="51515"/>
                        <a14:foregroundMark x1="77409" y1="50606" x2="77409" y2="50606"/>
                        <a14:foregroundMark x1="76682" y1="50000" x2="76682" y2="50000"/>
                        <a14:foregroundMark x1="78455" y1="65030" x2="78455" y2="65030"/>
                        <a14:foregroundMark x1="77409" y1="66727" x2="77409" y2="66727"/>
                        <a14:foregroundMark x1="76455" y1="68000" x2="76455" y2="68000"/>
                        <a14:foregroundMark x1="64500" y1="64424" x2="64500" y2="64424"/>
                        <a14:foregroundMark x1="61591" y1="58667" x2="61591" y2="58667"/>
                        <a14:foregroundMark x1="61455" y1="57879" x2="61455" y2="57879"/>
                        <a14:foregroundMark x1="45182" y1="37273" x2="45182" y2="37273"/>
                        <a14:foregroundMark x1="44000" y1="36182" x2="44000" y2="36182"/>
                        <a14:foregroundMark x1="65318" y1="65030" x2="65318" y2="65030"/>
                        <a14:foregroundMark x1="75864" y1="49394" x2="75864" y2="49394"/>
                        <a14:foregroundMark x1="73909" y1="48303" x2="73909" y2="48303"/>
                        <a14:foregroundMark x1="72409" y1="47515" x2="72409" y2="47515"/>
                        <a14:backgroundMark x1="47955" y1="48727" x2="58682" y2="44545"/>
                        <a14:backgroundMark x1="57500" y1="53576" x2="57500" y2="53576"/>
                        <a14:backgroundMark x1="57182" y1="53697" x2="56818" y2="54182"/>
                        <a14:backgroundMark x1="73455" y1="47333" x2="73455" y2="47333"/>
                        <a14:backgroundMark x1="75409" y1="48606" x2="75409" y2="48606"/>
                        <a14:backgroundMark x1="74727" y1="47636" x2="74727" y2="47636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5" t="21389" r="12916" b="14167"/>
          <a:stretch/>
        </p:blipFill>
        <p:spPr>
          <a:xfrm rot="5400000">
            <a:off x="1258516" y="1606692"/>
            <a:ext cx="4306858" cy="331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793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Rukopis 3"/>
              <p14:cNvContentPartPr/>
              <p14:nvPr/>
            </p14:nvContentPartPr>
            <p14:xfrm>
              <a:off x="9096480" y="3200400"/>
              <a:ext cx="360" cy="3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080640" y="313704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Rukopis 4"/>
              <p14:cNvContentPartPr/>
              <p14:nvPr/>
            </p14:nvContentPartPr>
            <p14:xfrm>
              <a:off x="2171880" y="6153120"/>
              <a:ext cx="360" cy="36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155680" y="6089760"/>
                <a:ext cx="32400" cy="127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za úkol najít 7 rozdílů mezi draky.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Očekáváme schopnost udržet pozornost a schopnost najít odlišnosti.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 </a:t>
            </a:r>
            <a:r>
              <a:rPr lang="cs-CZ" dirty="0" smtClean="0"/>
              <a:t>Na snímku č.2 děti hledají rozdíly mezi draky a zakreslují pomocí elektronické tužky , která  je součástí programu PowerPoint.</a:t>
            </a:r>
          </a:p>
          <a:p>
            <a:r>
              <a:rPr lang="cs-CZ" dirty="0" smtClean="0"/>
              <a:t>Na snímku č.3 nabízíme dětem správné řešení.</a:t>
            </a:r>
          </a:p>
          <a:p>
            <a:r>
              <a:rPr lang="cs-CZ" dirty="0" smtClean="0"/>
              <a:t>Na snímku č.4 děti za pomoci elektronické tužky zakreslují chybějící znaky.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namotivovat děti k výrobě vlastního draka.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K tvorbě používáme pomůcky z </a:t>
            </a:r>
            <a:r>
              <a:rPr lang="cs-CZ" b="1" dirty="0" err="1" smtClean="0"/>
              <a:t>KUMUČe</a:t>
            </a:r>
            <a:r>
              <a:rPr lang="cs-CZ" b="1" dirty="0" smtClean="0"/>
              <a:t>, nůžky, pravítko, magnetickou tabulku na předkreslení vzoru apod.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Vést stopu tužky při kresbě, napodobit základní geometrické obrazce, provádět jednoduché úkony s výtvarnými a technickými pomůckami. Kreslit, malovat, stříhat , lepit,  vytvářet z přírodních i umělých materiálů.</a:t>
            </a:r>
          </a:p>
          <a:p>
            <a:r>
              <a:rPr lang="cs-CZ" dirty="0" smtClean="0"/>
              <a:t> Rozpoznat odlišnosti v detailech, dokončit rozdělanou činnost. </a:t>
            </a:r>
          </a:p>
          <a:p>
            <a:r>
              <a:rPr lang="cs-CZ" dirty="0" smtClean="0"/>
              <a:t>Tvořivě využívat různé materiály při pracovních i výtvarných činnostech, experimentovat s materiály, poznávat a využívat jejich výrazové možnosti. </a:t>
            </a:r>
          </a:p>
          <a:p>
            <a:r>
              <a:rPr lang="cs-CZ" dirty="0" smtClean="0"/>
              <a:t>Cílem je vytvořit si svého  draka </a:t>
            </a:r>
            <a:r>
              <a:rPr lang="cs-CZ" smtClean="0"/>
              <a:t>podle vlastní </a:t>
            </a:r>
            <a:r>
              <a:rPr lang="cs-CZ" dirty="0" smtClean="0"/>
              <a:t>fantazie.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350</Words>
  <Application>Microsoft Office PowerPoint</Application>
  <PresentationFormat>Širokoúhlá obrazovka</PresentationFormat>
  <Paragraphs>58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</vt:lpstr>
      <vt:lpstr>Sheer Green 16x9</vt:lpstr>
      <vt:lpstr>Dráčci a jejich rozdíly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2015-04-30T06:12:19Z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