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5" r:id="rId4"/>
    <p:sldId id="295" r:id="rId5"/>
    <p:sldId id="293" r:id="rId6"/>
    <p:sldId id="299" r:id="rId7"/>
    <p:sldId id="296" r:id="rId8"/>
    <p:sldId id="294" r:id="rId9"/>
    <p:sldId id="297" r:id="rId10"/>
    <p:sldId id="292" r:id="rId11"/>
    <p:sldId id="298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5.xml"/><Relationship Id="rId5" Type="http://schemas.openxmlformats.org/officeDocument/2006/relationships/image" Target="../media/image11.png"/><Relationship Id="rId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6.xml"/><Relationship Id="rId5" Type="http://schemas.openxmlformats.org/officeDocument/2006/relationships/image" Target="../media/image13.png"/><Relationship Id="rId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7.xml"/><Relationship Id="rId5" Type="http://schemas.openxmlformats.org/officeDocument/2006/relationships/image" Target="../media/image15.png"/><Relationship Id="rId4" Type="http://schemas.microsoft.com/office/2007/relationships/hdphoto" Target="../media/hdphoto7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8.xml"/><Relationship Id="rId4" Type="http://schemas.microsoft.com/office/2007/relationships/hdphoto" Target="../media/hdphoto8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9.xml"/><Relationship Id="rId5" Type="http://schemas.openxmlformats.org/officeDocument/2006/relationships/image" Target="../media/image18.png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Vytleskej své zvířátko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6791" y="4850296"/>
            <a:ext cx="6293271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41521" y="4057145"/>
            <a:ext cx="1635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D E L</a:t>
            </a:r>
            <a:endParaRPr lang="cs-CZ" sz="4800" kern="30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9939" r="96115">
                        <a14:backgroundMark x1="45800" y1="7580" x2="88590" y2="52187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074573" y="0"/>
            <a:ext cx="7242735" cy="3941379"/>
          </a:xfrm>
          <a:prstGeom prst="rect">
            <a:avLst/>
          </a:prstGeom>
        </p:spPr>
      </p:pic>
      <p:grpSp>
        <p:nvGrpSpPr>
          <p:cNvPr id="31" name="Skupina 30"/>
          <p:cNvGrpSpPr/>
          <p:nvPr/>
        </p:nvGrpSpPr>
        <p:grpSpPr>
          <a:xfrm>
            <a:off x="313956" y="1300766"/>
            <a:ext cx="5138260" cy="1379607"/>
            <a:chOff x="279003" y="1142875"/>
            <a:chExt cx="3720675" cy="1323439"/>
          </a:xfrm>
        </p:grpSpPr>
        <p:sp>
          <p:nvSpPr>
            <p:cNvPr id="13" name="TextovéPole 12"/>
            <p:cNvSpPr txBox="1"/>
            <p:nvPr/>
          </p:nvSpPr>
          <p:spPr>
            <a:xfrm>
              <a:off x="279003" y="1142875"/>
              <a:ext cx="902811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D</a:t>
              </a:r>
              <a:endParaRPr lang="cs-CZ" sz="8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047439" y="1142875"/>
              <a:ext cx="734496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E</a:t>
              </a:r>
              <a:endParaRPr lang="cs-CZ" sz="8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647560" y="1142875"/>
              <a:ext cx="659155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L</a:t>
              </a:r>
              <a:endParaRPr lang="cs-CZ" sz="8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172340" y="1142875"/>
              <a:ext cx="681597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F</a:t>
              </a:r>
              <a:endParaRPr lang="cs-CZ" sz="8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719562" y="1142875"/>
              <a:ext cx="47160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Í</a:t>
              </a:r>
              <a:endParaRPr lang="cs-CZ" sz="8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056791" y="1142875"/>
              <a:ext cx="942887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N</a:t>
              </a:r>
              <a:endParaRPr lang="cs-CZ" sz="8000" b="1" dirty="0"/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2571138" y="4097228"/>
            <a:ext cx="14840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F Í N</a:t>
            </a:r>
            <a:endParaRPr lang="cs-CZ" sz="4800" kern="3000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9939" r="96115">
                        <a14:backgroundMark x1="45800" y1="7580" x2="88590" y2="52187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13956" y="5006154"/>
            <a:ext cx="1818812" cy="98976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9939" r="96115">
                        <a14:backgroundMark x1="45800" y1="7580" x2="88590" y2="52187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236369" y="5006154"/>
            <a:ext cx="1818812" cy="98976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9939" r="96115">
                        <a14:backgroundMark x1="45800" y1="7580" x2="88590" y2="52187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158782" y="5006154"/>
            <a:ext cx="1818812" cy="98976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9939" r="96115">
                        <a14:backgroundMark x1="45800" y1="7580" x2="88590" y2="52187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081195" y="5006154"/>
            <a:ext cx="1818812" cy="9897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9939" r="96115">
                        <a14:backgroundMark x1="45800" y1="7580" x2="88590" y2="52187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003608" y="5006154"/>
            <a:ext cx="1818812" cy="98976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9939" r="96115">
                        <a14:backgroundMark x1="45800" y1="7580" x2="88590" y2="52187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926019" y="5006154"/>
            <a:ext cx="1818812" cy="989768"/>
          </a:xfrm>
          <a:prstGeom prst="rect">
            <a:avLst/>
          </a:prstGeom>
        </p:spPr>
      </p:pic>
      <p:cxnSp>
        <p:nvCxnSpPr>
          <p:cNvPr id="27" name="Přímá spojnice 26"/>
          <p:cNvCxnSpPr/>
          <p:nvPr/>
        </p:nvCxnSpPr>
        <p:spPr>
          <a:xfrm>
            <a:off x="4546242" y="4888142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442678" y="4928225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8461419" y="4928225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0391103" y="4888788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78053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6791" y="4850296"/>
            <a:ext cx="6293271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3960" b="99939" l="9914" r="89950"/>
                    </a14:imgEffect>
                    <a14:imgEffect>
                      <a14:saturation sat="4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53" t="36082" r="45044"/>
          <a:stretch/>
        </p:blipFill>
        <p:spPr>
          <a:xfrm flipH="1">
            <a:off x="6299743" y="4888142"/>
            <a:ext cx="1127064" cy="1720504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3960" b="99939" l="9914" r="89950"/>
                    </a14:imgEffect>
                    <a14:imgEffect>
                      <a14:saturation sat="4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53" t="36082" r="45044"/>
          <a:stretch/>
        </p:blipFill>
        <p:spPr>
          <a:xfrm flipH="1">
            <a:off x="8285817" y="4888142"/>
            <a:ext cx="1127064" cy="1720504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3960" b="99939" l="9914" r="89950"/>
                    </a14:imgEffect>
                    <a14:imgEffect>
                      <a14:saturation sat="4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53" t="36082" r="45044"/>
          <a:stretch/>
        </p:blipFill>
        <p:spPr>
          <a:xfrm flipH="1">
            <a:off x="10271892" y="4888142"/>
            <a:ext cx="1127064" cy="172050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41521" y="4057145"/>
            <a:ext cx="1635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ŽI</a:t>
            </a:r>
            <a:endParaRPr lang="cs-CZ" sz="4800" kern="3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45090" y="4038222"/>
            <a:ext cx="14840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RA</a:t>
            </a:r>
            <a:endParaRPr lang="cs-CZ" sz="4800" kern="3000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6334330" y="4928225"/>
            <a:ext cx="1109070" cy="151042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8285817" y="4928225"/>
            <a:ext cx="1080838" cy="147257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0248909" y="4916931"/>
            <a:ext cx="1150047" cy="148386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99864" l="0" r="100000">
                        <a14:backgroundMark x1="53211" y1="4609" x2="7951" y2="48096"/>
                        <a14:backgroundMark x1="77370" y1="28858" x2="77370" y2="28858"/>
                        <a14:backgroundMark x1="96024" y1="8216" x2="96024" y2="8216"/>
                        <a14:backgroundMark x1="79817" y1="2204" x2="99083" y2="8617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flipH="1">
            <a:off x="8535015" y="19775"/>
            <a:ext cx="3113318" cy="475259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8379" y="961696"/>
            <a:ext cx="47965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Ž I R A F A </a:t>
            </a:r>
            <a:endParaRPr lang="cs-CZ" sz="7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364634" y="4097228"/>
            <a:ext cx="14840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/>
              <a:t>F</a:t>
            </a:r>
            <a:r>
              <a:rPr lang="cs-CZ" sz="4800" kern="3000" dirty="0" smtClean="0"/>
              <a:t>A</a:t>
            </a:r>
            <a:endParaRPr lang="cs-CZ" sz="4800" kern="3000" dirty="0"/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3960" b="99939" l="9914" r="89950"/>
                    </a14:imgEffect>
                    <a14:imgEffect>
                      <a14:saturation sat="4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53" t="36082" r="45044"/>
          <a:stretch/>
        </p:blipFill>
        <p:spPr>
          <a:xfrm flipH="1">
            <a:off x="341521" y="4888142"/>
            <a:ext cx="1127064" cy="1720504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3960" b="99939" l="9914" r="89950"/>
                    </a14:imgEffect>
                    <a14:imgEffect>
                      <a14:saturation sat="4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53" t="36082" r="45044"/>
          <a:stretch/>
        </p:blipFill>
        <p:spPr>
          <a:xfrm flipH="1">
            <a:off x="4313669" y="4888142"/>
            <a:ext cx="1127064" cy="1720504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3960" b="99939" l="9914" r="89950"/>
                    </a14:imgEffect>
                    <a14:imgEffect>
                      <a14:saturation sat="4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53" t="36082" r="45044"/>
          <a:stretch/>
        </p:blipFill>
        <p:spPr>
          <a:xfrm flipH="1">
            <a:off x="2327595" y="4888142"/>
            <a:ext cx="1127064" cy="1720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96143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4" grpId="0"/>
      <p:bldP spid="19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6791" y="4850296"/>
            <a:ext cx="6293271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98733">
                        <a14:backgroundMark x1="9828" y1="8060" x2="9828" y2="806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081195" y="102868"/>
            <a:ext cx="6100650" cy="377540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98733">
                        <a14:backgroundMark x1="9828" y1="8060" x2="9828" y2="806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-69068" y="5242128"/>
            <a:ext cx="1870159" cy="115735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98733">
                        <a14:backgroundMark x1="9828" y1="8060" x2="9828" y2="806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003560" y="5242128"/>
            <a:ext cx="1870159" cy="115735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98733">
                        <a14:backgroundMark x1="9828" y1="8060" x2="9828" y2="806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076188" y="5242128"/>
            <a:ext cx="1870159" cy="115735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98733">
                        <a14:backgroundMark x1="9828" y1="8060" x2="9828" y2="806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148816" y="5242128"/>
            <a:ext cx="1870159" cy="115735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98733">
                        <a14:backgroundMark x1="9828" y1="8060" x2="9828" y2="806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221444" y="5242128"/>
            <a:ext cx="1870159" cy="1157352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98733">
                        <a14:backgroundMark x1="9828" y1="8060" x2="9828" y2="806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294070" y="5242128"/>
            <a:ext cx="1870159" cy="1157352"/>
          </a:xfrm>
          <a:prstGeom prst="rect">
            <a:avLst/>
          </a:prstGeom>
        </p:spPr>
      </p:pic>
      <p:cxnSp>
        <p:nvCxnSpPr>
          <p:cNvPr id="27" name="Přímá spojnice 26"/>
          <p:cNvCxnSpPr/>
          <p:nvPr/>
        </p:nvCxnSpPr>
        <p:spPr>
          <a:xfrm>
            <a:off x="4714616" y="5266914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787244" y="5206083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8859872" y="5266914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0962018" y="5206083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21248" y="4251073"/>
            <a:ext cx="1561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Ž E L</a:t>
            </a:r>
            <a:endParaRPr lang="cs-CZ" sz="4800" kern="3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225225" y="4251073"/>
            <a:ext cx="16971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 V A</a:t>
            </a:r>
            <a:endParaRPr lang="cs-CZ" sz="4800" kern="3000" dirty="0"/>
          </a:p>
        </p:txBody>
      </p:sp>
      <p:grpSp>
        <p:nvGrpSpPr>
          <p:cNvPr id="45" name="Skupina 44"/>
          <p:cNvGrpSpPr/>
          <p:nvPr/>
        </p:nvGrpSpPr>
        <p:grpSpPr>
          <a:xfrm>
            <a:off x="260706" y="912556"/>
            <a:ext cx="5888110" cy="1977583"/>
            <a:chOff x="260706" y="1142875"/>
            <a:chExt cx="3403406" cy="1323439"/>
          </a:xfrm>
        </p:grpSpPr>
        <p:sp>
          <p:nvSpPr>
            <p:cNvPr id="46" name="TextovéPole 45"/>
            <p:cNvSpPr txBox="1"/>
            <p:nvPr/>
          </p:nvSpPr>
          <p:spPr>
            <a:xfrm>
              <a:off x="2721225" y="1142875"/>
              <a:ext cx="942887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A</a:t>
              </a:r>
              <a:endParaRPr lang="cs-CZ" sz="8000" b="1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947799" y="1142875"/>
              <a:ext cx="902811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V</a:t>
              </a:r>
              <a:endParaRPr lang="cs-CZ" sz="8000" b="1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418029" y="1142875"/>
              <a:ext cx="659155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L</a:t>
              </a:r>
              <a:endParaRPr lang="cs-CZ" sz="8000" b="1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828948" y="1142875"/>
              <a:ext cx="718466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/>
                <a:t>E</a:t>
              </a: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260706" y="1142875"/>
              <a:ext cx="697627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Ž</a:t>
              </a:r>
              <a:endParaRPr lang="cs-CZ" sz="8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266465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43" grpId="0"/>
      <p:bldP spid="4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64042" y="4850296"/>
            <a:ext cx="6286020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404" b="100000" l="355" r="988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706240" y="5323819"/>
            <a:ext cx="1529073" cy="128782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404" b="100000" l="355" r="988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717110" y="5323819"/>
            <a:ext cx="1529073" cy="128782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62224" y="4434797"/>
            <a:ext cx="19507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NO </a:t>
            </a:r>
            <a:endParaRPr lang="cs-CZ" sz="4800" kern="3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71814" y="4434796"/>
            <a:ext cx="1848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 SO</a:t>
            </a:r>
            <a:endParaRPr lang="cs-CZ" sz="4800" kern="3000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11303357" y="5396473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337754" y="4421868"/>
            <a:ext cx="1848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/>
              <a:t> </a:t>
            </a:r>
            <a:r>
              <a:rPr lang="cs-CZ" sz="4800" kern="3000" dirty="0" smtClean="0"/>
              <a:t>RO</a:t>
            </a:r>
            <a:endParaRPr lang="cs-CZ" sz="4800" kern="3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10179" y="4433872"/>
            <a:ext cx="1848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 ŽEC</a:t>
            </a:r>
            <a:endParaRPr lang="cs-CZ" sz="4800" kern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247" y="35279"/>
            <a:ext cx="96012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N O S O R O Ž E C</a:t>
            </a:r>
            <a:endParaRPr lang="cs-CZ" sz="66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9096266" y="5396473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404" b="100000" l="355" r="988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590075" y="275329"/>
            <a:ext cx="5795493" cy="48810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404" b="100000" l="355" r="988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83719" y="5323819"/>
            <a:ext cx="1529073" cy="128782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404" b="100000" l="355" r="988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305020" y="5323819"/>
            <a:ext cx="1529073" cy="128782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404" b="100000" l="355" r="988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337754" y="5323819"/>
            <a:ext cx="1529073" cy="128782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404" b="100000" l="355" r="988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610021" y="5323819"/>
            <a:ext cx="1529073" cy="1287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2528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6791" y="4850296"/>
            <a:ext cx="6293271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885" b="63978" l="4548" r="46385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75" t="12597" r="53684" b="38970"/>
          <a:stretch/>
        </p:blipFill>
        <p:spPr>
          <a:xfrm flipH="1">
            <a:off x="4148259" y="5041513"/>
            <a:ext cx="1608984" cy="147064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885" b="63978" l="4548" r="46385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75" t="12597" r="53684" b="38970"/>
          <a:stretch/>
        </p:blipFill>
        <p:spPr>
          <a:xfrm flipH="1">
            <a:off x="6219491" y="5041513"/>
            <a:ext cx="1608984" cy="147064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885" b="63978" l="4548" r="46385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75" t="12597" r="53684" b="38970"/>
          <a:stretch/>
        </p:blipFill>
        <p:spPr>
          <a:xfrm flipH="1">
            <a:off x="8290723" y="5041513"/>
            <a:ext cx="1608984" cy="147064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885" b="63978" l="4548" r="46385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75" t="12597" r="53684" b="38970"/>
          <a:stretch/>
        </p:blipFill>
        <p:spPr>
          <a:xfrm flipH="1">
            <a:off x="10361955" y="5041513"/>
            <a:ext cx="1608984" cy="147064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>
            <a:off x="4714616" y="5266914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787244" y="5206083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8859872" y="5266914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0962018" y="5206083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5795" y="4114907"/>
            <a:ext cx="20807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SLON</a:t>
            </a:r>
            <a:endParaRPr lang="cs-CZ" sz="4800" kern="3000" dirty="0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flipH="1">
            <a:off x="6517500" y="-84886"/>
            <a:ext cx="5278046" cy="4824249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638379" y="961696"/>
            <a:ext cx="35621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S L O N </a:t>
            </a:r>
            <a:endParaRPr lang="cs-CZ" sz="7200" b="1" dirty="0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885" b="63978" l="4548" r="46385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75" t="12597" r="53684" b="38970"/>
          <a:stretch/>
        </p:blipFill>
        <p:spPr>
          <a:xfrm flipH="1">
            <a:off x="5795" y="5041513"/>
            <a:ext cx="1608984" cy="14706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885" b="63978" l="4548" r="46385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75" t="12597" r="53684" b="38970"/>
          <a:stretch/>
        </p:blipFill>
        <p:spPr>
          <a:xfrm flipH="1">
            <a:off x="2077027" y="5041513"/>
            <a:ext cx="1608984" cy="1470646"/>
          </a:xfrm>
          <a:prstGeom prst="rect">
            <a:avLst/>
          </a:prstGeom>
        </p:spPr>
      </p:pic>
      <p:cxnSp>
        <p:nvCxnSpPr>
          <p:cNvPr id="39" name="Přímá spojnice 38"/>
          <p:cNvCxnSpPr/>
          <p:nvPr/>
        </p:nvCxnSpPr>
        <p:spPr>
          <a:xfrm>
            <a:off x="2525690" y="5348700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40998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saturation sat="40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9" t="18947" r="14913" b="12046"/>
          <a:stretch/>
        </p:blipFill>
        <p:spPr>
          <a:xfrm>
            <a:off x="10438827" y="5462550"/>
            <a:ext cx="1573414" cy="1113087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064042" y="4850296"/>
            <a:ext cx="6286020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62224" y="4434797"/>
            <a:ext cx="19507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BRON </a:t>
            </a:r>
            <a:endParaRPr lang="cs-CZ" sz="4800" kern="3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71814" y="4434796"/>
            <a:ext cx="1848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 TO</a:t>
            </a:r>
            <a:endParaRPr lang="cs-CZ" sz="4800" kern="3000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11008895" y="5503859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/>
                    </a14:imgEffect>
                    <a14:imgEffect>
                      <a14:saturation sat="40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122149" y="272756"/>
            <a:ext cx="5890092" cy="4166852"/>
          </a:xfrm>
          <a:prstGeom prst="rect">
            <a:avLst/>
          </a:prstGeom>
        </p:spPr>
      </p:pic>
      <p:sp>
        <p:nvSpPr>
          <p:cNvPr id="30" name="TextovéPole 29"/>
          <p:cNvSpPr txBox="1"/>
          <p:nvPr/>
        </p:nvSpPr>
        <p:spPr>
          <a:xfrm>
            <a:off x="3903622" y="4423716"/>
            <a:ext cx="1848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/>
              <a:t> </a:t>
            </a:r>
            <a:r>
              <a:rPr lang="cs-CZ" sz="4800" kern="3000" dirty="0" smtClean="0"/>
              <a:t>SAU</a:t>
            </a:r>
            <a:endParaRPr lang="cs-CZ" sz="4800" kern="3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27592" y="4398252"/>
            <a:ext cx="1848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 RUS</a:t>
            </a:r>
            <a:endParaRPr lang="cs-CZ" sz="4800" kern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247" y="35279"/>
            <a:ext cx="96012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B R O N T O S A U R U S</a:t>
            </a:r>
            <a:endParaRPr lang="cs-CZ" sz="6600" b="1" dirty="0"/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saturation sat="40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9" t="18947" r="14913" b="12046"/>
          <a:stretch/>
        </p:blipFill>
        <p:spPr>
          <a:xfrm>
            <a:off x="117207" y="5462550"/>
            <a:ext cx="1573414" cy="1113087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saturation sat="40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9" t="18947" r="14913" b="12046"/>
          <a:stretch/>
        </p:blipFill>
        <p:spPr>
          <a:xfrm>
            <a:off x="2181531" y="5462550"/>
            <a:ext cx="1573414" cy="1113087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saturation sat="40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9" t="18947" r="14913" b="12046"/>
          <a:stretch/>
        </p:blipFill>
        <p:spPr>
          <a:xfrm>
            <a:off x="4245855" y="5462550"/>
            <a:ext cx="1573414" cy="1113087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saturation sat="40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9" t="18947" r="14913" b="12046"/>
          <a:stretch/>
        </p:blipFill>
        <p:spPr>
          <a:xfrm>
            <a:off x="6310179" y="5462550"/>
            <a:ext cx="1573414" cy="111308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saturation sat="40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9" t="18947" r="14913" b="12046"/>
          <a:stretch/>
        </p:blipFill>
        <p:spPr>
          <a:xfrm>
            <a:off x="8374503" y="5462550"/>
            <a:ext cx="1573414" cy="1113087"/>
          </a:xfrm>
          <a:prstGeom prst="rect">
            <a:avLst/>
          </a:prstGeom>
        </p:spPr>
      </p:pic>
      <p:cxnSp>
        <p:nvCxnSpPr>
          <p:cNvPr id="27" name="Přímá spojnice 26"/>
          <p:cNvCxnSpPr/>
          <p:nvPr/>
        </p:nvCxnSpPr>
        <p:spPr>
          <a:xfrm>
            <a:off x="8946824" y="5503859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70656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64042" y="4850296"/>
            <a:ext cx="6286020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245" b="98302" l="37017" r="89950">
                        <a14:foregroundMark x1="50659" y1="27350" x2="45339" y2="42996"/>
                        <a14:foregroundMark x1="45339" y1="42996" x2="45884" y2="44451"/>
                        <a14:foregroundMark x1="45884" y1="44451" x2="46658" y2="43542"/>
                        <a14:foregroundMark x1="46658" y1="43542" x2="47340" y2="46574"/>
                        <a14:foregroundMark x1="47340" y1="46574" x2="48249" y2="45846"/>
                        <a14:foregroundMark x1="48249" y1="45846" x2="49886" y2="49424"/>
                        <a14:foregroundMark x1="49886" y1="49424" x2="51978" y2="48696"/>
                        <a14:foregroundMark x1="51978" y1="48696" x2="53070" y2="50515"/>
                        <a14:foregroundMark x1="53070" y1="50515" x2="54388" y2="51546"/>
                        <a14:foregroundMark x1="54388" y1="51546" x2="55889" y2="49424"/>
                        <a14:foregroundMark x1="55889" y1="49424" x2="57617" y2="50334"/>
                        <a14:foregroundMark x1="57844" y1="50334" x2="59482" y2="49060"/>
                        <a14:foregroundMark x1="59618" y1="48696" x2="59754" y2="48332"/>
                        <a14:foregroundMark x1="59845" y1="48332" x2="61346" y2="48332"/>
                        <a14:foregroundMark x1="61482" y1="47847" x2="62528" y2="44451"/>
                        <a14:foregroundMark x1="62528" y1="44269" x2="62528" y2="46938"/>
                        <a14:foregroundMark x1="62392" y1="46938" x2="62392" y2="46938"/>
                        <a14:foregroundMark x1="62938" y1="44815" x2="64666" y2="43723"/>
                        <a14:foregroundMark x1="64666" y1="42996" x2="64529" y2="40691"/>
                        <a14:foregroundMark x1="64529" y1="40691" x2="66394" y2="40327"/>
                        <a14:foregroundMark x1="66394" y1="40024" x2="64939" y2="36810"/>
                        <a14:foregroundMark x1="64802" y1="36446" x2="63620" y2="26865"/>
                        <a14:foregroundMark x1="56116" y1="33232" x2="60800" y2="39297"/>
                        <a14:foregroundMark x1="60800" y1="39660" x2="60391" y2="44633"/>
                        <a14:foregroundMark x1="60118" y1="44633" x2="55616" y2="47119"/>
                        <a14:foregroundMark x1="54934" y1="47119" x2="52660" y2="44633"/>
                        <a14:foregroundMark x1="52524" y1="44451" x2="53479" y2="38933"/>
                        <a14:foregroundMark x1="51614" y1="45179" x2="48113" y2="42329"/>
                        <a14:foregroundMark x1="48249" y1="41237" x2="52115" y2="33596"/>
                        <a14:foregroundMark x1="52251" y1="33596" x2="54116" y2="35052"/>
                        <a14:foregroundMark x1="54252" y1="35052" x2="55889" y2="33050"/>
                        <a14:foregroundMark x1="55889" y1="32868" x2="56116" y2="29533"/>
                        <a14:foregroundMark x1="56116" y1="29533" x2="54934" y2="28623"/>
                        <a14:foregroundMark x1="53752" y1="28623" x2="53206" y2="28805"/>
                        <a14:foregroundMark x1="53206" y1="28805" x2="52933" y2="31110"/>
                        <a14:foregroundMark x1="52524" y1="31474" x2="52387" y2="33050"/>
                        <a14:foregroundMark x1="52387" y1="33050" x2="52251" y2="34324"/>
                        <a14:foregroundMark x1="60118" y1="49242" x2="60664" y2="60825"/>
                        <a14:foregroundMark x1="60664" y1="60825" x2="64120" y2="63311"/>
                        <a14:foregroundMark x1="66257" y1="41237" x2="68804" y2="40206"/>
                        <a14:foregroundMark x1="68940" y1="40206" x2="74125" y2="43178"/>
                        <a14:foregroundMark x1="46385" y1="45361" x2="45202" y2="53851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71" t="6199" r="12105" b="2339"/>
          <a:stretch/>
        </p:blipFill>
        <p:spPr>
          <a:xfrm>
            <a:off x="8721708" y="5291841"/>
            <a:ext cx="1103823" cy="15196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245" b="98302" l="37017" r="89950">
                        <a14:foregroundMark x1="50659" y1="27350" x2="45339" y2="42996"/>
                        <a14:foregroundMark x1="45339" y1="42996" x2="45884" y2="44451"/>
                        <a14:foregroundMark x1="45884" y1="44451" x2="46658" y2="43542"/>
                        <a14:foregroundMark x1="46658" y1="43542" x2="47340" y2="46574"/>
                        <a14:foregroundMark x1="47340" y1="46574" x2="48249" y2="45846"/>
                        <a14:foregroundMark x1="48249" y1="45846" x2="49886" y2="49424"/>
                        <a14:foregroundMark x1="49886" y1="49424" x2="51978" y2="48696"/>
                        <a14:foregroundMark x1="51978" y1="48696" x2="53070" y2="50515"/>
                        <a14:foregroundMark x1="53070" y1="50515" x2="54388" y2="51546"/>
                        <a14:foregroundMark x1="54388" y1="51546" x2="55889" y2="49424"/>
                        <a14:foregroundMark x1="55889" y1="49424" x2="57617" y2="50334"/>
                        <a14:foregroundMark x1="57844" y1="50334" x2="59482" y2="49060"/>
                        <a14:foregroundMark x1="59618" y1="48696" x2="59754" y2="48332"/>
                        <a14:foregroundMark x1="59845" y1="48332" x2="61346" y2="48332"/>
                        <a14:foregroundMark x1="61482" y1="47847" x2="62528" y2="44451"/>
                        <a14:foregroundMark x1="62528" y1="44269" x2="62528" y2="46938"/>
                        <a14:foregroundMark x1="62392" y1="46938" x2="62392" y2="46938"/>
                        <a14:foregroundMark x1="62938" y1="44815" x2="64666" y2="43723"/>
                        <a14:foregroundMark x1="64666" y1="42996" x2="64529" y2="40691"/>
                        <a14:foregroundMark x1="64529" y1="40691" x2="66394" y2="40327"/>
                        <a14:foregroundMark x1="66394" y1="40024" x2="64939" y2="36810"/>
                        <a14:foregroundMark x1="64802" y1="36446" x2="63620" y2="26865"/>
                        <a14:foregroundMark x1="56116" y1="33232" x2="60800" y2="39297"/>
                        <a14:foregroundMark x1="60800" y1="39660" x2="60391" y2="44633"/>
                        <a14:foregroundMark x1="60118" y1="44633" x2="55616" y2="47119"/>
                        <a14:foregroundMark x1="54934" y1="47119" x2="52660" y2="44633"/>
                        <a14:foregroundMark x1="52524" y1="44451" x2="53479" y2="38933"/>
                        <a14:foregroundMark x1="51614" y1="45179" x2="48113" y2="42329"/>
                        <a14:foregroundMark x1="48249" y1="41237" x2="52115" y2="33596"/>
                        <a14:foregroundMark x1="52251" y1="33596" x2="54116" y2="35052"/>
                        <a14:foregroundMark x1="54252" y1="35052" x2="55889" y2="33050"/>
                        <a14:foregroundMark x1="55889" y1="32868" x2="56116" y2="29533"/>
                        <a14:foregroundMark x1="56116" y1="29533" x2="54934" y2="28623"/>
                        <a14:foregroundMark x1="53752" y1="28623" x2="53206" y2="28805"/>
                        <a14:foregroundMark x1="53206" y1="28805" x2="52933" y2="31110"/>
                        <a14:foregroundMark x1="52524" y1="31474" x2="52387" y2="33050"/>
                        <a14:foregroundMark x1="52387" y1="33050" x2="52251" y2="34324"/>
                        <a14:foregroundMark x1="60118" y1="49242" x2="60664" y2="60825"/>
                        <a14:foregroundMark x1="60664" y1="60825" x2="64120" y2="63311"/>
                        <a14:foregroundMark x1="66257" y1="41237" x2="68804" y2="40206"/>
                        <a14:foregroundMark x1="68940" y1="40206" x2="74125" y2="43178"/>
                        <a14:foregroundMark x1="46385" y1="45361" x2="45202" y2="53851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71" t="6199" r="12105" b="2339"/>
          <a:stretch/>
        </p:blipFill>
        <p:spPr>
          <a:xfrm>
            <a:off x="10772506" y="5291841"/>
            <a:ext cx="1103823" cy="1519699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2469" y="4362094"/>
            <a:ext cx="19507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SLE </a:t>
            </a:r>
            <a:endParaRPr lang="cs-CZ" sz="4800" kern="3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71814" y="4434796"/>
            <a:ext cx="1848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 PI</a:t>
            </a:r>
            <a:endParaRPr lang="cs-CZ" sz="4800" kern="3000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11008895" y="5503859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315728" y="4434795"/>
            <a:ext cx="1848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/>
              <a:t> </a:t>
            </a:r>
            <a:r>
              <a:rPr lang="cs-CZ" sz="4800" kern="3000" dirty="0" smtClean="0"/>
              <a:t>CE</a:t>
            </a:r>
            <a:endParaRPr lang="cs-CZ" sz="4800" kern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2224" y="1046709"/>
            <a:ext cx="50492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S L E P I C E</a:t>
            </a:r>
            <a:endParaRPr lang="cs-CZ" sz="66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8946824" y="5503859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25261" y1="23126" x2="14591" y2="40240"/>
                        <a14:foregroundMark x1="14591" y1="40240" x2="15679" y2="41822"/>
                        <a14:foregroundMark x1="15679" y1="41822" x2="17247" y2="40842"/>
                        <a14:foregroundMark x1="17247" y1="40842" x2="18598" y2="44163"/>
                        <a14:foregroundMark x1="18598" y1="44163" x2="20427" y2="43341"/>
                        <a14:foregroundMark x1="20427" y1="43341" x2="23737" y2="47264"/>
                        <a14:foregroundMark x1="23737" y1="47264" x2="27918" y2="46473"/>
                        <a14:foregroundMark x1="27918" y1="46473" x2="30096" y2="48466"/>
                        <a14:foregroundMark x1="30096" y1="48466" x2="32753" y2="49573"/>
                        <a14:foregroundMark x1="32753" y1="49573" x2="35758" y2="47264"/>
                        <a14:foregroundMark x1="35758" y1="47264" x2="39242" y2="48276"/>
                        <a14:foregroundMark x1="39678" y1="48276" x2="42988" y2="46884"/>
                        <a14:foregroundMark x1="43249" y1="46473" x2="43510" y2="46061"/>
                        <a14:foregroundMark x1="43728" y1="46061" x2="46733" y2="46061"/>
                        <a14:foregroundMark x1="46995" y1="45555" x2="49085" y2="41822"/>
                        <a14:foregroundMark x1="49085" y1="41632" x2="49085" y2="44543"/>
                        <a14:foregroundMark x1="48824" y1="44543" x2="48824" y2="44543"/>
                        <a14:foregroundMark x1="49913" y1="42233" x2="53397" y2="41031"/>
                        <a14:foregroundMark x1="53397" y1="40240" x2="53092" y2="37710"/>
                        <a14:foregroundMark x1="53092" y1="37710" x2="56838" y2="37330"/>
                        <a14:foregroundMark x1="56838" y1="36982" x2="53920" y2="33470"/>
                        <a14:foregroundMark x1="53659" y1="33091" x2="51307" y2="22588"/>
                        <a14:foregroundMark x1="36237" y1="29548" x2="45645" y2="36191"/>
                        <a14:foregroundMark x1="45645" y1="36602" x2="44817" y2="42044"/>
                        <a14:foregroundMark x1="44251" y1="42044" x2="35235" y2="44733"/>
                        <a14:foregroundMark x1="33841" y1="44733" x2="29312" y2="42044"/>
                        <a14:foregroundMark x1="29007" y1="41822" x2="30923" y2="35811"/>
                        <a14:foregroundMark x1="27178" y1="42613" x2="20166" y2="39513"/>
                        <a14:foregroundMark x1="20427" y1="38311" x2="28179" y2="29959"/>
                        <a14:foregroundMark x1="28484" y1="29959" x2="32230" y2="31541"/>
                        <a14:foregroundMark x1="32491" y1="31541" x2="35758" y2="29358"/>
                        <a14:foregroundMark x1="35758" y1="29168" x2="36237" y2="25530"/>
                        <a14:foregroundMark x1="36237" y1="25530" x2="33841" y2="24518"/>
                        <a14:foregroundMark x1="31490" y1="24518" x2="30401" y2="24739"/>
                        <a14:foregroundMark x1="30401" y1="24739" x2="29834" y2="27238"/>
                        <a14:foregroundMark x1="29007" y1="27649" x2="28746" y2="29358"/>
                        <a14:foregroundMark x1="28746" y1="29358" x2="28484" y2="30750"/>
                        <a14:foregroundMark x1="44251" y1="47074" x2="45340" y2="59728"/>
                        <a14:foregroundMark x1="45340" y1="59728" x2="52308" y2="62449"/>
                        <a14:foregroundMark x1="56577" y1="38311" x2="61672" y2="37203"/>
                        <a14:foregroundMark x1="61977" y1="37203" x2="72387" y2="40430"/>
                        <a14:foregroundMark x1="16681" y1="42835" x2="14329" y2="52104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236931" y="0"/>
            <a:ext cx="3771964" cy="519309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245" b="98302" l="37017" r="89950">
                        <a14:foregroundMark x1="50659" y1="27350" x2="45339" y2="42996"/>
                        <a14:foregroundMark x1="45339" y1="42996" x2="45884" y2="44451"/>
                        <a14:foregroundMark x1="45884" y1="44451" x2="46658" y2="43542"/>
                        <a14:foregroundMark x1="46658" y1="43542" x2="47340" y2="46574"/>
                        <a14:foregroundMark x1="47340" y1="46574" x2="48249" y2="45846"/>
                        <a14:foregroundMark x1="48249" y1="45846" x2="49886" y2="49424"/>
                        <a14:foregroundMark x1="49886" y1="49424" x2="51978" y2="48696"/>
                        <a14:foregroundMark x1="51978" y1="48696" x2="53070" y2="50515"/>
                        <a14:foregroundMark x1="53070" y1="50515" x2="54388" y2="51546"/>
                        <a14:foregroundMark x1="54388" y1="51546" x2="55889" y2="49424"/>
                        <a14:foregroundMark x1="55889" y1="49424" x2="57617" y2="50334"/>
                        <a14:foregroundMark x1="57844" y1="50334" x2="59482" y2="49060"/>
                        <a14:foregroundMark x1="59618" y1="48696" x2="59754" y2="48332"/>
                        <a14:foregroundMark x1="59845" y1="48332" x2="61346" y2="48332"/>
                        <a14:foregroundMark x1="61482" y1="47847" x2="62528" y2="44451"/>
                        <a14:foregroundMark x1="62528" y1="44269" x2="62528" y2="46938"/>
                        <a14:foregroundMark x1="62392" y1="46938" x2="62392" y2="46938"/>
                        <a14:foregroundMark x1="62938" y1="44815" x2="64666" y2="43723"/>
                        <a14:foregroundMark x1="64666" y1="42996" x2="64529" y2="40691"/>
                        <a14:foregroundMark x1="64529" y1="40691" x2="66394" y2="40327"/>
                        <a14:foregroundMark x1="66394" y1="40024" x2="64939" y2="36810"/>
                        <a14:foregroundMark x1="64802" y1="36446" x2="63620" y2="26865"/>
                        <a14:foregroundMark x1="56116" y1="33232" x2="60800" y2="39297"/>
                        <a14:foregroundMark x1="60800" y1="39660" x2="60391" y2="44633"/>
                        <a14:foregroundMark x1="60118" y1="44633" x2="55616" y2="47119"/>
                        <a14:foregroundMark x1="54934" y1="47119" x2="52660" y2="44633"/>
                        <a14:foregroundMark x1="52524" y1="44451" x2="53479" y2="38933"/>
                        <a14:foregroundMark x1="51614" y1="45179" x2="48113" y2="42329"/>
                        <a14:foregroundMark x1="48249" y1="41237" x2="52115" y2="33596"/>
                        <a14:foregroundMark x1="52251" y1="33596" x2="54116" y2="35052"/>
                        <a14:foregroundMark x1="54252" y1="35052" x2="55889" y2="33050"/>
                        <a14:foregroundMark x1="55889" y1="32868" x2="56116" y2="29533"/>
                        <a14:foregroundMark x1="56116" y1="29533" x2="54934" y2="28623"/>
                        <a14:foregroundMark x1="53752" y1="28623" x2="53206" y2="28805"/>
                        <a14:foregroundMark x1="53206" y1="28805" x2="52933" y2="31110"/>
                        <a14:foregroundMark x1="52524" y1="31474" x2="52387" y2="33050"/>
                        <a14:foregroundMark x1="52387" y1="33050" x2="52251" y2="34324"/>
                        <a14:foregroundMark x1="60118" y1="49242" x2="60664" y2="60825"/>
                        <a14:foregroundMark x1="60664" y1="60825" x2="64120" y2="63311"/>
                        <a14:foregroundMark x1="66257" y1="41237" x2="68804" y2="40206"/>
                        <a14:foregroundMark x1="68940" y1="40206" x2="74125" y2="43178"/>
                        <a14:foregroundMark x1="46385" y1="45361" x2="45202" y2="53851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71" t="6199" r="12105" b="2339"/>
          <a:stretch/>
        </p:blipFill>
        <p:spPr>
          <a:xfrm>
            <a:off x="518524" y="5291841"/>
            <a:ext cx="1103823" cy="15196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245" b="98302" l="37017" r="89950">
                        <a14:foregroundMark x1="50659" y1="27350" x2="45339" y2="42996"/>
                        <a14:foregroundMark x1="45339" y1="42996" x2="45884" y2="44451"/>
                        <a14:foregroundMark x1="45884" y1="44451" x2="46658" y2="43542"/>
                        <a14:foregroundMark x1="46658" y1="43542" x2="47340" y2="46574"/>
                        <a14:foregroundMark x1="47340" y1="46574" x2="48249" y2="45846"/>
                        <a14:foregroundMark x1="48249" y1="45846" x2="49886" y2="49424"/>
                        <a14:foregroundMark x1="49886" y1="49424" x2="51978" y2="48696"/>
                        <a14:foregroundMark x1="51978" y1="48696" x2="53070" y2="50515"/>
                        <a14:foregroundMark x1="53070" y1="50515" x2="54388" y2="51546"/>
                        <a14:foregroundMark x1="54388" y1="51546" x2="55889" y2="49424"/>
                        <a14:foregroundMark x1="55889" y1="49424" x2="57617" y2="50334"/>
                        <a14:foregroundMark x1="57844" y1="50334" x2="59482" y2="49060"/>
                        <a14:foregroundMark x1="59618" y1="48696" x2="59754" y2="48332"/>
                        <a14:foregroundMark x1="59845" y1="48332" x2="61346" y2="48332"/>
                        <a14:foregroundMark x1="61482" y1="47847" x2="62528" y2="44451"/>
                        <a14:foregroundMark x1="62528" y1="44269" x2="62528" y2="46938"/>
                        <a14:foregroundMark x1="62392" y1="46938" x2="62392" y2="46938"/>
                        <a14:foregroundMark x1="62938" y1="44815" x2="64666" y2="43723"/>
                        <a14:foregroundMark x1="64666" y1="42996" x2="64529" y2="40691"/>
                        <a14:foregroundMark x1="64529" y1="40691" x2="66394" y2="40327"/>
                        <a14:foregroundMark x1="66394" y1="40024" x2="64939" y2="36810"/>
                        <a14:foregroundMark x1="64802" y1="36446" x2="63620" y2="26865"/>
                        <a14:foregroundMark x1="56116" y1="33232" x2="60800" y2="39297"/>
                        <a14:foregroundMark x1="60800" y1="39660" x2="60391" y2="44633"/>
                        <a14:foregroundMark x1="60118" y1="44633" x2="55616" y2="47119"/>
                        <a14:foregroundMark x1="54934" y1="47119" x2="52660" y2="44633"/>
                        <a14:foregroundMark x1="52524" y1="44451" x2="53479" y2="38933"/>
                        <a14:foregroundMark x1="51614" y1="45179" x2="48113" y2="42329"/>
                        <a14:foregroundMark x1="48249" y1="41237" x2="52115" y2="33596"/>
                        <a14:foregroundMark x1="52251" y1="33596" x2="54116" y2="35052"/>
                        <a14:foregroundMark x1="54252" y1="35052" x2="55889" y2="33050"/>
                        <a14:foregroundMark x1="55889" y1="32868" x2="56116" y2="29533"/>
                        <a14:foregroundMark x1="56116" y1="29533" x2="54934" y2="28623"/>
                        <a14:foregroundMark x1="53752" y1="28623" x2="53206" y2="28805"/>
                        <a14:foregroundMark x1="53206" y1="28805" x2="52933" y2="31110"/>
                        <a14:foregroundMark x1="52524" y1="31474" x2="52387" y2="33050"/>
                        <a14:foregroundMark x1="52387" y1="33050" x2="52251" y2="34324"/>
                        <a14:foregroundMark x1="60118" y1="49242" x2="60664" y2="60825"/>
                        <a14:foregroundMark x1="60664" y1="60825" x2="64120" y2="63311"/>
                        <a14:foregroundMark x1="66257" y1="41237" x2="68804" y2="40206"/>
                        <a14:foregroundMark x1="68940" y1="40206" x2="74125" y2="43178"/>
                        <a14:foregroundMark x1="46385" y1="45361" x2="45202" y2="53851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71" t="6199" r="12105" b="2339"/>
          <a:stretch/>
        </p:blipFill>
        <p:spPr>
          <a:xfrm>
            <a:off x="2569320" y="5291841"/>
            <a:ext cx="1103823" cy="151969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245" b="98302" l="37017" r="89950">
                        <a14:foregroundMark x1="50659" y1="27350" x2="45339" y2="42996"/>
                        <a14:foregroundMark x1="45339" y1="42996" x2="45884" y2="44451"/>
                        <a14:foregroundMark x1="45884" y1="44451" x2="46658" y2="43542"/>
                        <a14:foregroundMark x1="46658" y1="43542" x2="47340" y2="46574"/>
                        <a14:foregroundMark x1="47340" y1="46574" x2="48249" y2="45846"/>
                        <a14:foregroundMark x1="48249" y1="45846" x2="49886" y2="49424"/>
                        <a14:foregroundMark x1="49886" y1="49424" x2="51978" y2="48696"/>
                        <a14:foregroundMark x1="51978" y1="48696" x2="53070" y2="50515"/>
                        <a14:foregroundMark x1="53070" y1="50515" x2="54388" y2="51546"/>
                        <a14:foregroundMark x1="54388" y1="51546" x2="55889" y2="49424"/>
                        <a14:foregroundMark x1="55889" y1="49424" x2="57617" y2="50334"/>
                        <a14:foregroundMark x1="57844" y1="50334" x2="59482" y2="49060"/>
                        <a14:foregroundMark x1="59618" y1="48696" x2="59754" y2="48332"/>
                        <a14:foregroundMark x1="59845" y1="48332" x2="61346" y2="48332"/>
                        <a14:foregroundMark x1="61482" y1="47847" x2="62528" y2="44451"/>
                        <a14:foregroundMark x1="62528" y1="44269" x2="62528" y2="46938"/>
                        <a14:foregroundMark x1="62392" y1="46938" x2="62392" y2="46938"/>
                        <a14:foregroundMark x1="62938" y1="44815" x2="64666" y2="43723"/>
                        <a14:foregroundMark x1="64666" y1="42996" x2="64529" y2="40691"/>
                        <a14:foregroundMark x1="64529" y1="40691" x2="66394" y2="40327"/>
                        <a14:foregroundMark x1="66394" y1="40024" x2="64939" y2="36810"/>
                        <a14:foregroundMark x1="64802" y1="36446" x2="63620" y2="26865"/>
                        <a14:foregroundMark x1="56116" y1="33232" x2="60800" y2="39297"/>
                        <a14:foregroundMark x1="60800" y1="39660" x2="60391" y2="44633"/>
                        <a14:foregroundMark x1="60118" y1="44633" x2="55616" y2="47119"/>
                        <a14:foregroundMark x1="54934" y1="47119" x2="52660" y2="44633"/>
                        <a14:foregroundMark x1="52524" y1="44451" x2="53479" y2="38933"/>
                        <a14:foregroundMark x1="51614" y1="45179" x2="48113" y2="42329"/>
                        <a14:foregroundMark x1="48249" y1="41237" x2="52115" y2="33596"/>
                        <a14:foregroundMark x1="52251" y1="33596" x2="54116" y2="35052"/>
                        <a14:foregroundMark x1="54252" y1="35052" x2="55889" y2="33050"/>
                        <a14:foregroundMark x1="55889" y1="32868" x2="56116" y2="29533"/>
                        <a14:foregroundMark x1="56116" y1="29533" x2="54934" y2="28623"/>
                        <a14:foregroundMark x1="53752" y1="28623" x2="53206" y2="28805"/>
                        <a14:foregroundMark x1="53206" y1="28805" x2="52933" y2="31110"/>
                        <a14:foregroundMark x1="52524" y1="31474" x2="52387" y2="33050"/>
                        <a14:foregroundMark x1="52387" y1="33050" x2="52251" y2="34324"/>
                        <a14:foregroundMark x1="60118" y1="49242" x2="60664" y2="60825"/>
                        <a14:foregroundMark x1="60664" y1="60825" x2="64120" y2="63311"/>
                        <a14:foregroundMark x1="66257" y1="41237" x2="68804" y2="40206"/>
                        <a14:foregroundMark x1="68940" y1="40206" x2="74125" y2="43178"/>
                        <a14:foregroundMark x1="46385" y1="45361" x2="45202" y2="53851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71" t="6199" r="12105" b="2339"/>
          <a:stretch/>
        </p:blipFill>
        <p:spPr>
          <a:xfrm>
            <a:off x="4620116" y="5291841"/>
            <a:ext cx="1103823" cy="15196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245" b="98302" l="37017" r="89950">
                        <a14:foregroundMark x1="50659" y1="27350" x2="45339" y2="42996"/>
                        <a14:foregroundMark x1="45339" y1="42996" x2="45884" y2="44451"/>
                        <a14:foregroundMark x1="45884" y1="44451" x2="46658" y2="43542"/>
                        <a14:foregroundMark x1="46658" y1="43542" x2="47340" y2="46574"/>
                        <a14:foregroundMark x1="47340" y1="46574" x2="48249" y2="45846"/>
                        <a14:foregroundMark x1="48249" y1="45846" x2="49886" y2="49424"/>
                        <a14:foregroundMark x1="49886" y1="49424" x2="51978" y2="48696"/>
                        <a14:foregroundMark x1="51978" y1="48696" x2="53070" y2="50515"/>
                        <a14:foregroundMark x1="53070" y1="50515" x2="54388" y2="51546"/>
                        <a14:foregroundMark x1="54388" y1="51546" x2="55889" y2="49424"/>
                        <a14:foregroundMark x1="55889" y1="49424" x2="57617" y2="50334"/>
                        <a14:foregroundMark x1="57844" y1="50334" x2="59482" y2="49060"/>
                        <a14:foregroundMark x1="59618" y1="48696" x2="59754" y2="48332"/>
                        <a14:foregroundMark x1="59845" y1="48332" x2="61346" y2="48332"/>
                        <a14:foregroundMark x1="61482" y1="47847" x2="62528" y2="44451"/>
                        <a14:foregroundMark x1="62528" y1="44269" x2="62528" y2="46938"/>
                        <a14:foregroundMark x1="62392" y1="46938" x2="62392" y2="46938"/>
                        <a14:foregroundMark x1="62938" y1="44815" x2="64666" y2="43723"/>
                        <a14:foregroundMark x1="64666" y1="42996" x2="64529" y2="40691"/>
                        <a14:foregroundMark x1="64529" y1="40691" x2="66394" y2="40327"/>
                        <a14:foregroundMark x1="66394" y1="40024" x2="64939" y2="36810"/>
                        <a14:foregroundMark x1="64802" y1="36446" x2="63620" y2="26865"/>
                        <a14:foregroundMark x1="56116" y1="33232" x2="60800" y2="39297"/>
                        <a14:foregroundMark x1="60800" y1="39660" x2="60391" y2="44633"/>
                        <a14:foregroundMark x1="60118" y1="44633" x2="55616" y2="47119"/>
                        <a14:foregroundMark x1="54934" y1="47119" x2="52660" y2="44633"/>
                        <a14:foregroundMark x1="52524" y1="44451" x2="53479" y2="38933"/>
                        <a14:foregroundMark x1="51614" y1="45179" x2="48113" y2="42329"/>
                        <a14:foregroundMark x1="48249" y1="41237" x2="52115" y2="33596"/>
                        <a14:foregroundMark x1="52251" y1="33596" x2="54116" y2="35052"/>
                        <a14:foregroundMark x1="54252" y1="35052" x2="55889" y2="33050"/>
                        <a14:foregroundMark x1="55889" y1="32868" x2="56116" y2="29533"/>
                        <a14:foregroundMark x1="56116" y1="29533" x2="54934" y2="28623"/>
                        <a14:foregroundMark x1="53752" y1="28623" x2="53206" y2="28805"/>
                        <a14:foregroundMark x1="53206" y1="28805" x2="52933" y2="31110"/>
                        <a14:foregroundMark x1="52524" y1="31474" x2="52387" y2="33050"/>
                        <a14:foregroundMark x1="52387" y1="33050" x2="52251" y2="34324"/>
                        <a14:foregroundMark x1="60118" y1="49242" x2="60664" y2="60825"/>
                        <a14:foregroundMark x1="60664" y1="60825" x2="64120" y2="63311"/>
                        <a14:foregroundMark x1="66257" y1="41237" x2="68804" y2="40206"/>
                        <a14:foregroundMark x1="68940" y1="40206" x2="74125" y2="43178"/>
                        <a14:foregroundMark x1="46385" y1="45361" x2="45202" y2="53851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71" t="6199" r="12105" b="2339"/>
          <a:stretch/>
        </p:blipFill>
        <p:spPr>
          <a:xfrm>
            <a:off x="6670912" y="5291841"/>
            <a:ext cx="1103823" cy="1519699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6778501" y="5503859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41972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64042" y="4850296"/>
            <a:ext cx="6286020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62224" y="4434797"/>
            <a:ext cx="15212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Ž Á </a:t>
            </a:r>
            <a:endParaRPr lang="cs-CZ" sz="4800" kern="3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137842" y="1098530"/>
            <a:ext cx="4907123" cy="1423954"/>
            <a:chOff x="137843" y="1098529"/>
            <a:chExt cx="3192262" cy="1323439"/>
          </a:xfrm>
        </p:grpSpPr>
        <p:sp>
          <p:nvSpPr>
            <p:cNvPr id="13" name="TextovéPole 12"/>
            <p:cNvSpPr txBox="1"/>
            <p:nvPr/>
          </p:nvSpPr>
          <p:spPr>
            <a:xfrm>
              <a:off x="778630" y="1098529"/>
              <a:ext cx="942887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/>
                <a:t>Á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664677" y="1098529"/>
              <a:ext cx="779381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B</a:t>
              </a:r>
              <a:endParaRPr lang="cs-CZ" sz="8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387218" y="1098529"/>
              <a:ext cx="942887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A</a:t>
              </a:r>
              <a:endParaRPr lang="cs-CZ" sz="8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37843" y="1098529"/>
              <a:ext cx="697627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0" b="1" dirty="0" smtClean="0"/>
                <a:t>Ž</a:t>
              </a:r>
              <a:endParaRPr lang="cs-CZ" sz="8000" b="1" dirty="0"/>
            </a:p>
          </p:txBody>
        </p:sp>
      </p:grp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26892" y1="34218" x2="25441" y2="31043"/>
                        <a14:foregroundMark x1="25441" y1="30758" x2="27549" y2="30758"/>
                        <a14:foregroundMark x1="27549" y1="30758" x2="27549" y2="33649"/>
                        <a14:foregroundMark x1="27549" y1="33649" x2="26097" y2="34218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918449" y="355291"/>
            <a:ext cx="5741068" cy="418699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2471814" y="4434796"/>
            <a:ext cx="1848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 B A</a:t>
            </a:r>
            <a:endParaRPr lang="cs-CZ" sz="4800" kern="3000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26892" y1="34218" x2="25441" y2="31043"/>
                        <a14:foregroundMark x1="25441" y1="30758" x2="27549" y2="30758"/>
                        <a14:foregroundMark x1="27549" y1="30758" x2="27549" y2="33649"/>
                        <a14:foregroundMark x1="27549" y1="33649" x2="26097" y2="34218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90794" y="5625548"/>
            <a:ext cx="1521261" cy="110946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26892" y1="34218" x2="25441" y2="31043"/>
                        <a14:foregroundMark x1="25441" y1="30758" x2="27549" y2="30758"/>
                        <a14:foregroundMark x1="27549" y1="30758" x2="27549" y2="33649"/>
                        <a14:foregroundMark x1="27549" y1="33649" x2="26097" y2="34218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300703" y="5519625"/>
            <a:ext cx="1521261" cy="11094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26892" y1="34218" x2="25441" y2="31043"/>
                        <a14:foregroundMark x1="25441" y1="30758" x2="27549" y2="30758"/>
                        <a14:foregroundMark x1="27549" y1="30758" x2="27549" y2="33649"/>
                        <a14:foregroundMark x1="27549" y1="33649" x2="26097" y2="34218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397188" y="5519625"/>
            <a:ext cx="1521261" cy="110946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26892" y1="34218" x2="25441" y2="31043"/>
                        <a14:foregroundMark x1="25441" y1="30758" x2="27549" y2="30758"/>
                        <a14:foregroundMark x1="27549" y1="30758" x2="27549" y2="33649"/>
                        <a14:foregroundMark x1="27549" y1="33649" x2="26097" y2="34218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495654" y="5519625"/>
            <a:ext cx="1521261" cy="110946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26892" y1="34218" x2="25441" y2="31043"/>
                        <a14:foregroundMark x1="25441" y1="30758" x2="27549" y2="30758"/>
                        <a14:foregroundMark x1="27549" y1="30758" x2="27549" y2="33649"/>
                        <a14:foregroundMark x1="27549" y1="33649" x2="26097" y2="34218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594120" y="5519625"/>
            <a:ext cx="1521261" cy="110946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26892" y1="34218" x2="25441" y2="31043"/>
                        <a14:foregroundMark x1="25441" y1="30758" x2="27549" y2="30758"/>
                        <a14:foregroundMark x1="27549" y1="30758" x2="27549" y2="33649"/>
                        <a14:foregroundMark x1="27549" y1="33649" x2="26097" y2="34218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692587" y="5519625"/>
            <a:ext cx="1521261" cy="1109463"/>
          </a:xfrm>
          <a:prstGeom prst="rect">
            <a:avLst/>
          </a:prstGeom>
        </p:spPr>
      </p:pic>
      <p:cxnSp>
        <p:nvCxnSpPr>
          <p:cNvPr id="25" name="Přímá spojnice 24"/>
          <p:cNvCxnSpPr/>
          <p:nvPr/>
        </p:nvCxnSpPr>
        <p:spPr>
          <a:xfrm>
            <a:off x="4718186" y="5519625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717584" y="5466327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8946824" y="5503859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1008895" y="5503859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00097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4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64042" y="4850296"/>
            <a:ext cx="6286020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26506" y="4699705"/>
            <a:ext cx="10127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ŽÍ </a:t>
            </a:r>
            <a:endParaRPr lang="cs-CZ" sz="4800" kern="3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73852" y="4694853"/>
            <a:ext cx="13601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 ŽA</a:t>
            </a:r>
            <a:endParaRPr lang="cs-CZ" sz="4800" kern="3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492637" y="4658973"/>
            <a:ext cx="12696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/>
              <a:t> </a:t>
            </a:r>
            <a:r>
              <a:rPr lang="cs-CZ" sz="4800" kern="3000" dirty="0" smtClean="0"/>
              <a:t>LA</a:t>
            </a:r>
            <a:endParaRPr lang="cs-CZ" sz="4800" kern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2224" y="1046709"/>
            <a:ext cx="50492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Ž Í Ž A L A</a:t>
            </a:r>
            <a:endParaRPr lang="cs-CZ" sz="6600" b="1" dirty="0"/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/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20976649">
            <a:off x="2051793" y="1300766"/>
            <a:ext cx="9845745" cy="251793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671" b="29715" l="6003" r="62256"/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83" t="7368" r="38508" b="74386"/>
          <a:stretch/>
        </p:blipFill>
        <p:spPr>
          <a:xfrm>
            <a:off x="172190" y="5988506"/>
            <a:ext cx="1612172" cy="41229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671" b="29715" l="6003" r="62256"/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83" t="7368" r="38508" b="74386"/>
          <a:stretch/>
        </p:blipFill>
        <p:spPr>
          <a:xfrm>
            <a:off x="2224090" y="5988506"/>
            <a:ext cx="1612172" cy="41229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671" b="29715" l="6003" r="62256"/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83" t="7368" r="38508" b="74386"/>
          <a:stretch/>
        </p:blipFill>
        <p:spPr>
          <a:xfrm>
            <a:off x="4275990" y="5988506"/>
            <a:ext cx="1612172" cy="41229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671" b="29715" l="6003" r="62256"/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83" t="7368" r="38508" b="74386"/>
          <a:stretch/>
        </p:blipFill>
        <p:spPr>
          <a:xfrm>
            <a:off x="6327890" y="5988506"/>
            <a:ext cx="1612172" cy="412294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671" b="29715" l="6003" r="62256"/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83" t="7368" r="38508" b="74386"/>
          <a:stretch/>
        </p:blipFill>
        <p:spPr>
          <a:xfrm>
            <a:off x="8379790" y="5988506"/>
            <a:ext cx="1612172" cy="41229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671" b="29715" l="6003" r="62256"/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83" t="7368" r="38508" b="74386"/>
          <a:stretch/>
        </p:blipFill>
        <p:spPr>
          <a:xfrm>
            <a:off x="10431692" y="5988506"/>
            <a:ext cx="1612172" cy="412294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6778501" y="5503859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8946824" y="5503859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1008895" y="5503859"/>
            <a:ext cx="888643" cy="110778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80464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rozkládat slovo na slabiky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a podpora čtenářské gramotnosti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vytleskávají počet slabik dle zobrazeného obrázku.</a:t>
            </a:r>
          </a:p>
          <a:p>
            <a:r>
              <a:rPr lang="cs-CZ" dirty="0" smtClean="0"/>
              <a:t>Na základě sluchového vjemu označují v spodním řádku </a:t>
            </a:r>
            <a:r>
              <a:rPr lang="cs-CZ" dirty="0" smtClean="0"/>
              <a:t>(zleva </a:t>
            </a:r>
            <a:r>
              <a:rPr lang="cs-CZ" dirty="0" smtClean="0"/>
              <a:t>doprava) počet zvířátek. </a:t>
            </a:r>
            <a:r>
              <a:rPr lang="cs-CZ" dirty="0" smtClean="0"/>
              <a:t> Při </a:t>
            </a:r>
            <a:r>
              <a:rPr lang="cs-CZ" dirty="0" smtClean="0"/>
              <a:t>kliknutí na zvířátko se objeví daná slabika na snímku.</a:t>
            </a:r>
          </a:p>
          <a:p>
            <a:r>
              <a:rPr lang="cs-CZ" dirty="0" smtClean="0"/>
              <a:t>Pokud děti správný počet překročí, bude obrázek červeně přeškrtnut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mohou </a:t>
            </a:r>
            <a:r>
              <a:rPr lang="cs-CZ" dirty="0" err="1" smtClean="0"/>
              <a:t>zalaminované</a:t>
            </a:r>
            <a:r>
              <a:rPr lang="cs-CZ" dirty="0" smtClean="0"/>
              <a:t> obrázky zvířátek připnout na magnetickou tabulku a u každého fixem označit správný počet slabik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Rozkládat slova na slabiky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Vědomě využívat všech smyslů, záměrně pozorovat, postřehovat, všímat si </a:t>
            </a:r>
            <a:endParaRPr lang="cs-CZ" dirty="0" smtClean="0"/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374</Words>
  <Application>Microsoft Office PowerPoint</Application>
  <PresentationFormat>Vlastní</PresentationFormat>
  <Paragraphs>97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Vytleskej své zvířátko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2015-04-30T12:47:12Z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