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84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7" r:id="rId4"/>
    <p:sldId id="283" r:id="rId5"/>
    <p:sldId id="282" r:id="rId6"/>
    <p:sldId id="285" r:id="rId7"/>
    <p:sldId id="286" r:id="rId8"/>
    <p:sldId id="280" r:id="rId9"/>
    <p:sldId id="275" r:id="rId10"/>
    <p:sldId id="276" r:id="rId11"/>
    <p:sldId id="277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24" y="7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4. 5. 2015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4. 5. 2015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184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86534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2612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95204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0539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27750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0870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0375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132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4129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24319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55158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8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  <p:sldLayoutId id="2147483896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Martina_S%C3%A1bl%C3%ADkov%C3%A1#/media/File:Martina_SablikovaUL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NAŠE  ZEMĚ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ŽIJEME  SPORTEM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Pojmenuj sporty a sportovce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1527968"/>
            <a:ext cx="2542540" cy="168513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747" y="1527968"/>
            <a:ext cx="1786668" cy="273685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8" y="1511300"/>
            <a:ext cx="1813454" cy="272018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980" y="1511300"/>
            <a:ext cx="1980560" cy="268045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3342321"/>
            <a:ext cx="25717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408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Ukaž vlajku ČR 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604" y="1974342"/>
            <a:ext cx="21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402" y="1974342"/>
            <a:ext cx="240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74342"/>
            <a:ext cx="2160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806" y="1974342"/>
            <a:ext cx="2448000" cy="1440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07425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barvy vlajky čarou s barevnými kruhy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89" y="2309019"/>
            <a:ext cx="3510000" cy="2340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Ovál 5"/>
          <p:cNvSpPr/>
          <p:nvPr/>
        </p:nvSpPr>
        <p:spPr>
          <a:xfrm>
            <a:off x="10144659" y="3441125"/>
            <a:ext cx="914400" cy="9144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821424" y="3737166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358384" y="1955038"/>
            <a:ext cx="91440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8465669" y="2651919"/>
            <a:ext cx="914400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7239000" y="1401571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9832848" y="1674333"/>
            <a:ext cx="914400" cy="91440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18920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cestu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008" y="1748350"/>
            <a:ext cx="3099792" cy="2952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232" y="2726442"/>
            <a:ext cx="1448760" cy="1404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90" y="2792907"/>
            <a:ext cx="434364" cy="78319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280" y="1682442"/>
            <a:ext cx="3492000" cy="34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41832" y="2872596"/>
            <a:ext cx="445848" cy="703509"/>
          </a:xfrm>
          <a:prstGeom prst="rect">
            <a:avLst/>
          </a:prstGeom>
        </p:spPr>
      </p:pic>
      <p:sp>
        <p:nvSpPr>
          <p:cNvPr id="10" name="Šipka doprava 9"/>
          <p:cNvSpPr/>
          <p:nvPr/>
        </p:nvSpPr>
        <p:spPr>
          <a:xfrm flipH="1">
            <a:off x="9372480" y="3080350"/>
            <a:ext cx="540000" cy="28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flipH="1">
            <a:off x="6132960" y="3116350"/>
            <a:ext cx="540000" cy="28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2327319" y="2926466"/>
            <a:ext cx="526435" cy="333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2110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a přiřaď písmena hlavního města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252536" y="1398588"/>
            <a:ext cx="596188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   R   A   H   A</a:t>
            </a:r>
            <a:endParaRPr lang="cs-CZ" sz="8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88468" y="2818219"/>
            <a:ext cx="9300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cs-CZ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902848" y="3506718"/>
            <a:ext cx="61729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</a:t>
            </a:r>
            <a:endParaRPr lang="cs-CZ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305097" y="2721888"/>
            <a:ext cx="84029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</a:t>
            </a:r>
            <a:endParaRPr lang="cs-CZ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304921" y="2818219"/>
            <a:ext cx="97653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cs-CZ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396458" y="3603049"/>
            <a:ext cx="9621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</a:t>
            </a:r>
            <a:endParaRPr lang="cs-CZ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733208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 lnSpcReduction="10000"/>
          </a:bodyPr>
          <a:lstStyle/>
          <a:p>
            <a:pPr marL="45720" indent="0"/>
            <a:r>
              <a:rPr lang="cs-CZ" dirty="0" smtClean="0"/>
              <a:t>  Vzdělávací oblast:      Dítě  a  svět</a:t>
            </a:r>
          </a:p>
          <a:p>
            <a:pPr marL="45720" indent="0"/>
            <a:r>
              <a:rPr lang="cs-CZ" dirty="0" smtClean="0"/>
              <a:t>  Podoblast:                   Sociální informovanost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Integrovaný blok:        Moje vlast, moje rodina</a:t>
            </a:r>
          </a:p>
          <a:p>
            <a:pPr marL="45720" indent="0"/>
            <a:r>
              <a:rPr lang="cs-CZ" dirty="0" smtClean="0"/>
              <a:t>  Téma:                           Žijeme sportem</a:t>
            </a:r>
          </a:p>
          <a:p>
            <a:pPr marL="45720" indent="0"/>
            <a:r>
              <a:rPr lang="cs-CZ" dirty="0" smtClean="0"/>
              <a:t>  Konkretizované výstupy:  Mít poznatky o své zemi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Cíle:  Poznávání barev, pojmenování sportovních disciplín.</a:t>
            </a:r>
          </a:p>
          <a:p>
            <a:pPr marL="45720" indent="0"/>
            <a:r>
              <a:rPr lang="cs-CZ" dirty="0" smtClean="0"/>
              <a:t>            Znát název hlavního města, poznat vlajku ČR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Volná galerie -  </a:t>
            </a:r>
            <a:r>
              <a:rPr lang="cs-CZ" sz="1600" dirty="0" smtClean="0"/>
              <a:t>pixabay.com</a:t>
            </a:r>
          </a:p>
          <a:p>
            <a:r>
              <a:rPr lang="cs-CZ" sz="1600" dirty="0"/>
              <a:t>HETLAND, </a:t>
            </a:r>
            <a:r>
              <a:rPr lang="cs-CZ" sz="1600" dirty="0" err="1"/>
              <a:t>Bjarte</a:t>
            </a:r>
            <a:r>
              <a:rPr lang="cs-CZ" sz="1600" dirty="0"/>
              <a:t>. </a:t>
            </a:r>
            <a:r>
              <a:rPr lang="cs-CZ" sz="1600" i="1" dirty="0" err="1"/>
              <a:t>Wikipedia</a:t>
            </a:r>
            <a:r>
              <a:rPr lang="cs-CZ" sz="1600" dirty="0"/>
              <a:t> [online]. [cit. 4.5.2015]. Dostupný na WWW: </a:t>
            </a:r>
            <a:r>
              <a:rPr lang="cs-CZ" sz="1600" u="sng" dirty="0">
                <a:hlinkClick r:id="rId2"/>
              </a:rPr>
              <a:t>http://cs.wikipedia.org/wiki/Martina_S%C3%A1bl%C3%ADkov%C3%A1#/media/File:Martina_SablikovaULT</a:t>
            </a:r>
            <a:endParaRPr lang="cs-CZ" sz="1600" dirty="0"/>
          </a:p>
          <a:p>
            <a:r>
              <a:rPr lang="cs-CZ" sz="1600" dirty="0"/>
              <a:t>RASLANSI. </a:t>
            </a:r>
            <a:r>
              <a:rPr lang="cs-CZ" sz="1600" i="1" dirty="0" err="1"/>
              <a:t>Wikipedia</a:t>
            </a:r>
            <a:r>
              <a:rPr lang="cs-CZ" sz="1600" dirty="0"/>
              <a:t> [online]. [cit. 4.5.2015]. Dostupný na WWW: http://cs.wikipedia.org/wiki/Milan_Baro%C5%A1#/media/File:Milan_Baro%C5%A1_M.P._Antalyaspor.JPG</a:t>
            </a:r>
          </a:p>
          <a:p>
            <a:r>
              <a:rPr lang="cs-CZ" sz="1600" dirty="0"/>
              <a:t> 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dirty="0" smtClean="0"/>
              <a:t>Pojmenuj sportovní disciplíny </a:t>
            </a:r>
            <a:endParaRPr lang="cs-CZ" dirty="0"/>
          </a:p>
          <a:p>
            <a:r>
              <a:rPr lang="cs-CZ" dirty="0" smtClean="0"/>
              <a:t>Ukaž vlajku ČR </a:t>
            </a:r>
          </a:p>
          <a:p>
            <a:r>
              <a:rPr lang="cs-CZ" dirty="0" smtClean="0"/>
              <a:t>Spoj barvy vlajky čarou s barevnými kruhy</a:t>
            </a:r>
          </a:p>
          <a:p>
            <a:r>
              <a:rPr lang="cs-CZ" dirty="0" smtClean="0"/>
              <a:t>Najdi cestu</a:t>
            </a:r>
          </a:p>
          <a:p>
            <a:r>
              <a:rPr lang="cs-CZ" dirty="0" smtClean="0"/>
              <a:t>Pojmenuj a přiřaď písmena hlavního města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307</Words>
  <Application>Microsoft Office PowerPoint</Application>
  <PresentationFormat>Širokoúhlá obrazovka</PresentationFormat>
  <Paragraphs>63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Motiv Office</vt:lpstr>
      <vt:lpstr>NAŠE  ZEMĚ</vt:lpstr>
      <vt:lpstr> Pojmenuj sporty a sportovce</vt:lpstr>
      <vt:lpstr>Ukaž vlajku ČR </vt:lpstr>
      <vt:lpstr>Spoj barvy vlajky čarou s barevnými kruhy</vt:lpstr>
      <vt:lpstr>Najdi cestu</vt:lpstr>
      <vt:lpstr>Pojmenuj a přiřaď písmena hlavního města</vt:lpstr>
      <vt:lpstr>Prvky polytechnické výchovy</vt:lpstr>
      <vt:lpstr>Použité zdroje</vt:lpstr>
      <vt:lpstr>Metodický postup </vt:lpstr>
      <vt:lpstr>Materiály, pomůcky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2015-05-04T08:38:42Z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