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2" r:id="rId4"/>
    <p:sldId id="290" r:id="rId5"/>
    <p:sldId id="288" r:id="rId6"/>
    <p:sldId id="286" r:id="rId7"/>
    <p:sldId id="291" r:id="rId8"/>
    <p:sldId id="287" r:id="rId9"/>
    <p:sldId id="293" r:id="rId10"/>
    <p:sldId id="294" r:id="rId11"/>
    <p:sldId id="275" r:id="rId12"/>
    <p:sldId id="277" r:id="rId13"/>
    <p:sldId id="276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C8626E4E-E4AB-483E-9037-B2CE904F2254}">
          <p14:sldIdLst>
            <p14:sldId id="292"/>
            <p14:sldId id="290"/>
            <p14:sldId id="288"/>
            <p14:sldId id="286"/>
            <p14:sldId id="291"/>
            <p14:sldId id="287"/>
            <p14:sldId id="293"/>
          </p14:sldIdLst>
        </p14:section>
        <p14:section name="PL - omalovánky" id="{BB321BB9-5968-4A20-8250-3032D2075FF8}">
          <p14:sldIdLst>
            <p14:sldId id="29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1.wdp"/><Relationship Id="rId5" Type="http://schemas.openxmlformats.org/officeDocument/2006/relationships/image" Target="../media/image6.png"/><Relationship Id="rId10" Type="http://schemas.openxmlformats.org/officeDocument/2006/relationships/image" Target="../media/image1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4.png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5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7.png"/><Relationship Id="rId5" Type="http://schemas.openxmlformats.org/officeDocument/2006/relationships/image" Target="../media/image7.png"/><Relationship Id="rId10" Type="http://schemas.openxmlformats.org/officeDocument/2006/relationships/image" Target="../media/image16.png"/><Relationship Id="rId4" Type="http://schemas.openxmlformats.org/officeDocument/2006/relationships/image" Target="../media/image6.png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361655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MOTÝLCI A BARVY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Iris, Flower, Blue, Bloom, Natu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10" name="Picture 12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18431">
            <a:off x="846688" y="698910"/>
            <a:ext cx="1457675" cy="1581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1153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L 1.66667E-6 -1.48148E-6 L 0.01875 -0.00278 C 0.02291 -0.0037 0.02695 -0.00555 0.03125 -0.00555 L 0.23437 -0.00278 C 0.23697 -0.00185 0.23945 -0.00092 0.24218 -1.48148E-6 C 0.24687 0.00116 0.25859 0.00301 0.26406 0.00556 C 0.26718 0.00695 0.27018 0.00995 0.27343 0.01111 C 0.27851 0.01273 0.28385 0.01273 0.28906 0.01389 C 0.30507 0.01736 0.29205 0.01574 0.31093 0.02222 C 0.31497 0.02338 0.31927 0.02361 0.32343 0.025 C 0.3289 0.02662 0.34023 0.03403 0.34375 0.03611 C 0.37083 0.05208 0.34648 0.03634 0.36718 0.05278 C 0.36861 0.05394 0.37018 0.05463 0.37187 0.05556 C 0.37929 0.05949 0.38489 0.06158 0.39218 0.06667 C 0.39583 0.06898 0.39934 0.07245 0.40312 0.075 C 0.40768 0.07801 0.4125 0.08009 0.41718 0.08333 C 0.43098 0.09236 0.42408 0.08889 0.43437 0.09722 C 0.43789 0.1 0.44166 0.10232 0.44531 0.10556 C 0.46171 0.12014 0.45065 0.11227 0.46562 0.12778 C 0.46861 0.13079 0.472 0.13264 0.475 0.13611 C 0.47682 0.1382 0.47799 0.14167 0.47968 0.14445 C 0.48528 0.15301 0.49023 0.16343 0.49687 0.16945 C 0.50468 0.17639 0.50117 0.17269 0.50781 0.18056 C 0.50989 0.18611 0.51315 0.19074 0.51406 0.19722 C 0.5151 0.20463 0.51549 0.21227 0.51718 0.21945 C 0.52083 0.23588 0.5194 0.22847 0.52187 0.24167 C 0.52135 0.25463 0.52109 0.26759 0.52031 0.28056 C 0.52005 0.28333 0.51979 0.28658 0.51875 0.28889 C 0.51705 0.29236 0.51419 0.29375 0.5125 0.29722 C 0.50898 0.30394 0.50625 0.31204 0.50312 0.31945 C 0.50104 0.32408 0.49882 0.32847 0.49687 0.33333 C 0.49518 0.33681 0.4944 0.3419 0.49218 0.34445 C 0.48828 0.34838 0.48346 0.35324 0.47968 0.35833 C 0.47539 0.36366 0.47135 0.36945 0.46718 0.375 C 0.4651 0.37778 0.46302 0.38056 0.46093 0.38333 C 0.45937 0.38519 0.45768 0.38658 0.45625 0.38889 C 0.45442 0.3912 0.45325 0.39468 0.45156 0.39722 C 0.44908 0.40046 0.44622 0.40255 0.44375 0.40556 C 0.40234 0.45301 0.44075 0.41158 0.41562 0.43611 C 0.41289 0.43866 0.41054 0.44213 0.40781 0.44445 C 0.40468 0.44676 0.40156 0.44815 0.39843 0.45 C 0.39114 0.45417 0.39531 0.45208 0.38593 0.45556 C 0.37708 0.46389 0.36875 0.47477 0.35937 0.48056 C 0.33372 0.4956 0.35651 0.48287 0.33281 0.49445 C 0.33111 0.49514 0.32968 0.49676 0.32812 0.49722 C 0.32031 0.49861 0.3125 0.49908 0.30468 0.5 C 0.29583 0.49908 0.28684 0.49884 0.27812 0.49722 C 0.2733 0.49607 0.26861 0.49352 0.26406 0.49167 C 0.26184 0.49074 0.25989 0.48935 0.25781 0.48889 C 0.2526 0.4875 0.24739 0.48704 0.24218 0.48611 C 0.2401 0.48519 0.23802 0.4838 0.23593 0.48333 C 0.23177 0.48195 0.22747 0.48195 0.22343 0.48056 C 0.22018 0.47917 0.21718 0.47639 0.21406 0.475 C 0.20794 0.47199 0.19947 0.4706 0.19375 0.46945 C 0.17656 0.44908 0.20286 0.47894 0.18281 0.46111 C 0.17734 0.45625 0.172 0.45093 0.16718 0.44445 C 0.16263 0.43843 0.15807 0.4331 0.15468 0.425 C 0.15325 0.42153 0.15286 0.41713 0.15156 0.41389 C 0.1457 0.39954 0.14778 0.41181 0.14375 0.39722 C 0.14296 0.39445 0.1427 0.39144 0.14218 0.38889 C 0.14114 0.38495 0.13997 0.38148 0.13906 0.37778 C 0.13763 0.37199 0.13671 0.36389 0.13593 0.35833 C 0.13411 0.31597 0.13294 0.30579 0.13593 0.25833 C 0.13658 0.24653 0.14153 0.23912 0.14531 0.23056 C 0.14635 0.22778 0.14726 0.22477 0.14843 0.22222 C 0.15091 0.21644 0.1539 0.21134 0.15625 0.20556 C 0.15755 0.20208 0.15807 0.19792 0.15937 0.19445 C 0.16171 0.18773 0.16432 0.18102 0.16718 0.175 C 0.16848 0.17176 0.17057 0.16968 0.17187 0.16667 C 0.17317 0.1632 0.17356 0.1588 0.175 0.15556 C 0.18658 0.12593 0.17851 0.15093 0.19062 0.125 C 0.19296 0.11968 0.19466 0.11366 0.19687 0.10833 C 0.1983 0.1044 0.2 0.10093 0.20156 0.09722 C 0.2026 0.09445 0.20325 0.0912 0.20468 0.08889 C 0.20598 0.08634 0.20781 0.08519 0.20937 0.08333 C 0.21289 0.07384 0.21783 0.05949 0.22343 0.05556 C 0.24361 0.04097 0.23372 0.04745 0.25312 0.03611 C 0.2552 0.03333 0.2569 0.02963 0.25937 0.02778 C 0.26276 0.02477 0.26666 0.02408 0.27031 0.02222 C 0.27187 0.0213 0.27343 0.02037 0.275 0.01945 C 0.2776 0.01759 0.28007 0.01551 0.28281 0.01389 C 0.28424 0.01273 0.28593 0.01227 0.2875 0.01111 C 0.29062 0.00857 0.29348 0.00486 0.29687 0.00278 C 0.30091 -1.48148E-6 0.3052 -0.00092 0.30937 -0.00278 C 0.31197 -0.00555 0.31419 -0.00995 0.31718 -0.01111 C 0.32317 -0.01389 0.32968 -0.0125 0.33593 -0.01389 C 0.3375 -0.01435 0.33893 -0.0162 0.34062 -0.01667 C 0.34934 -0.01991 0.36718 -0.025 0.36718 -0.025 L 0.45625 -0.01944 C 0.45781 -0.01944 0.45924 -0.01713 0.46093 -0.01667 C 0.46601 -0.01528 0.47135 -0.01481 0.47656 -0.01389 C 0.47812 -0.01296 0.47955 -0.0118 0.48125 -0.01111 C 0.48528 -0.00995 0.48971 -0.01065 0.49375 -0.00833 C 0.49908 -0.00555 0.52877 0.02107 0.52968 0.02222 C 0.54466 0.03982 0.56927 0.06783 0.57812 0.08889 C 0.59166 0.12083 0.59674 0.13195 0.61093 0.175 C 0.6177 0.1956 0.62591 0.21574 0.62968 0.23889 C 0.6375 0.28773 0.6345 0.26435 0.63906 0.30833 C 0.64166 0.3757 0.64257 0.35648 0.63125 0.45556 C 0.62838 0.47986 0.62135 0.49259 0.6125 0.51111 C 0.6069 0.52245 0.60156 0.53426 0.59531 0.54445 C 0.59049 0.55185 0.58528 0.55857 0.57968 0.56389 C 0.56171 0.58079 0.54375 0.59769 0.525 0.61111 C 0.51497 0.61806 0.50416 0.6206 0.49375 0.625 C 0.46888 0.63542 0.46953 0.63472 0.44843 0.64167 C 0.39114 0.69977 0.43776 0.65695 0.27656 0.64167 C 0.2651 0.64051 0.24973 0.62685 0.24062 0.61945 C 0.23619 0.61574 0.20911 0.5919 0.20156 0.58333 C 0.19401 0.57454 0.18658 0.56528 0.17968 0.55556 C 0.14765 0.51042 0.16445 0.53542 0.14531 0.49167 C 0.13242 0.46227 0.13333 0.47523 0.125 0.43611 L 0.1125 0.37778 C 0.11197 0.3713 0.11171 0.36458 0.11093 0.35833 C 0.10963 0.34792 0.10716 0.33796 0.10625 0.32778 C 0.10507 0.31667 0.1052 0.30556 0.10468 0.29445 C 0.1052 0.2787 0.10481 0.26273 0.10625 0.24722 C 0.10716 0.23611 0.11705 0.19537 0.11875 0.18889 C 0.13281 0.13218 0.12682 0.15463 0.15 0.09722 C 0.15364 0.08796 0.15598 0.07639 0.16093 0.06945 C 0.18085 0.04028 0.18411 0.03426 0.20937 0.00556 C 0.21666 -0.00278 0.22356 -0.01204 0.23125 -0.01944 C 0.23945 -0.02778 0.25885 -0.04236 0.26875 -0.04722 C 0.28111 -0.0537 0.29375 -0.05787 0.30625 -0.06389 C 0.31966 -0.07083 0.3289 -0.0794 0.34218 -0.08333 C 0.34674 -0.08495 0.35156 -0.08518 0.35625 -0.08611 C 0.36354 -0.08796 0.3707 -0.09005 0.37812 -0.09167 C 0.38216 -0.09282 0.38645 -0.09352 0.39062 -0.09444 L 0.49843 -0.08889 C 0.5 -0.08889 0.50143 -0.0868 0.50312 -0.08611 C 0.50846 -0.08449 0.52669 -0.08148 0.53125 -0.08055 C 0.53645 -0.07847 0.55221 -0.07268 0.55781 -0.06944 C 0.56041 -0.06805 0.56289 -0.06551 0.56562 -0.06389 C 0.56914 -0.0618 0.57291 -0.06065 0.57656 -0.05833 C 0.5819 -0.05509 0.59153 -0.04676 0.59687 -0.04167 C 0.60052 -0.03819 0.6039 -0.03356 0.60781 -0.03055 C 0.61119 -0.02801 0.61523 -0.02778 0.61875 -0.025 C 0.62617 -0.01944 0.63294 -0.01111 0.64062 -0.00555 C 0.64322 -0.0037 0.6457 -0.00185 0.64843 -1.48148E-6 C 0.65143 0.00185 0.65494 0.00208 0.65781 0.00556 C 0.65937 0.00741 0.6608 0.00949 0.6625 0.01111 C 0.66393 0.01227 0.66562 0.01273 0.66718 0.01389 C 0.66979 0.01551 0.67226 0.01759 0.675 0.01945 C 0.67643 0.02037 0.67812 0.02107 0.67968 0.02222 C 0.68489 0.0257 0.6871 0.02801 0.69218 0.03056 C 0.69414 0.03148 0.69635 0.03218 0.69843 0.03333 C 0.70494 0.03658 0.70078 0.03611 0.70625 0.03611 " pathEditMode="relative" ptsTypes="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6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Iris, Flower, Blue, Bloom, Natu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19" name="Picture 12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Animal, Butterfly, Insect, Natur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colorTemperature colorTemp="53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419309">
            <a:off x="348948" y="750117"/>
            <a:ext cx="2322481" cy="155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526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4.81481E-6 L 1.875E-6 0.00023 C 0.00924 0.00555 0.01419 0.00694 0.02148 0.01435 C 0.02291 0.01574 0.02422 0.01759 0.02552 0.01921 C 0.03086 0.03333 0.02565 0.02222 0.03893 0.03587 C 0.06732 0.06504 0.04427 0.04421 0.05898 0.05717 L 0.07643 0.08819 L 0.08047 0.09537 C 0.08177 0.09768 0.08294 0.1 0.08437 0.10254 C 0.0875 0.10717 0.09075 0.1118 0.09375 0.11666 C 0.10794 0.14004 0.09896 0.1324 0.1125 0.1405 L 0.11653 0.14282 L 0.12057 0.14537 C 0.12187 0.14699 0.12318 0.14884 0.12461 0.15 C 0.13021 0.15439 0.13359 0.15509 0.13932 0.15717 C 0.14114 0.15879 0.14284 0.16041 0.14466 0.16203 C 0.14961 0.16597 0.15469 0.16898 0.15937 0.17384 C 0.16914 0.18356 0.15638 0.17291 0.17018 0.18819 C 0.17135 0.18958 0.17278 0.18981 0.17422 0.1905 C 0.17552 0.19282 0.17669 0.1956 0.17812 0.19768 C 0.18411 0.20578 0.18919 0.20995 0.19557 0.21666 C 0.20208 0.22361 0.197 0.2199 0.20364 0.22384 C 0.21341 0.23541 0.20117 0.22129 0.21302 0.23333 C 0.21445 0.23472 0.21549 0.23703 0.21706 0.23819 C 0.21914 0.23958 0.22148 0.24027 0.2237 0.2405 C 0.23802 0.24189 0.25234 0.24212 0.26653 0.24282 C 0.27057 0.24421 0.27747 0.24699 0.28125 0.24768 C 0.29245 0.24976 0.30976 0.25138 0.32018 0.25254 C 0.33476 0.26111 0.30456 0.24375 0.33489 0.25717 C 0.33685 0.2581 0.33828 0.26111 0.34023 0.26203 C 0.34466 0.26365 0.34922 0.26342 0.35364 0.26435 C 0.35989 0.26574 0.36614 0.26759 0.37239 0.26921 C 0.37682 0.27013 0.38138 0.2706 0.38581 0.27152 C 0.39206 0.27291 0.39831 0.27476 0.40456 0.27615 L 0.46211 0.27152 C 0.4668 0.27106 0.47265 0.26689 0.47682 0.26435 C 0.48086 0.26203 0.48476 0.25902 0.48893 0.25717 C 0.48997 0.25671 0.49687 0.25393 0.49831 0.25254 C 0.5056 0.2449 0.51263 0.2368 0.51966 0.2287 C 0.52161 0.22638 0.52318 0.22361 0.525 0.22152 C 0.52669 0.21967 0.52877 0.21875 0.53047 0.21666 C 0.54492 0.19953 0.55026 0.19328 0.5612 0.17152 C 0.5664 0.16111 0.57044 0.15277 0.57331 0.1405 C 0.5819 0.103 0.57617 0.11967 0.58268 0.10254 C 0.58854 -0.02408 0.58646 0.0456 0.55989 -0.22848 C 0.55898 -0.2375 0.53854 -0.29723 0.53841 -0.29746 C 0.53724 -0.3007 0.53489 -0.30209 0.53307 -0.3044 C 0.52773 -0.32362 0.53047 -0.31644 0.51562 -0.34028 C 0.50742 -0.35348 0.50521 -0.35579 0.49831 -0.36413 C 0.49648 -0.3632 0.49466 -0.36297 0.49297 -0.36158 C 0.4914 -0.36042 0.49036 -0.35811 0.48893 -0.35695 C 0.48763 -0.35579 0.4862 -0.35533 0.48489 -0.3544 C 0.46484 -0.32778 0.49232 -0.36505 0.47552 -0.34028 C 0.47422 -0.33843 0.47278 -0.33727 0.47148 -0.33542 C 0.47044 -0.33403 0.46979 -0.33195 0.46875 -0.33079 C 0.46055 -0.31899 0.45599 -0.31112 0.44739 -0.3044 C 0.44609 -0.30348 0.44466 -0.30301 0.44336 -0.30209 C 0.44245 -0.30047 0.4418 -0.29862 0.44062 -0.29746 C 0.4388 -0.29538 0.43034 -0.28774 0.42734 -0.28334 C 0.42357 -0.27801 0.42018 -0.272 0.41653 -0.26667 C 0.41484 -0.26413 0.41289 -0.26204 0.4112 -0.2595 C 0.40846 -0.25463 0.40586 -0.25 0.40312 -0.24514 C 0.40143 -0.2419 0.39935 -0.23913 0.39778 -0.23565 C 0.39609 -0.23172 0.3944 -0.22755 0.39245 -0.22385 C 0.39127 -0.2213 0.38971 -0.21922 0.38841 -0.21667 C 0.38476 -0.2088 0.38138 -0.2007 0.37773 -0.19283 C 0.37695 -0.19098 0.37591 -0.18982 0.375 -0.18797 C 0.37226 -0.18264 0.36966 -0.17709 0.36706 -0.1713 C 0.36601 -0.16922 0.36549 -0.16621 0.36432 -0.16413 C 0.36146 -0.15903 0.35794 -0.1551 0.35495 -0.15024 C 0.32969 -0.10487 0.35833 -0.15394 0.34557 -0.12848 C 0.3431 -0.12338 0.34023 -0.11899 0.3375 -0.11413 C 0.3362 -0.11181 0.33463 -0.10996 0.33359 -0.10718 C 0.32239 -0.07755 0.33385 -0.10718 0.32278 -0.08079 C 0.32187 -0.07871 0.32135 -0.0757 0.32018 -0.07385 C 0.31862 -0.07107 0.3164 -0.06945 0.31484 -0.06667 C 0.30755 -0.05371 0.31198 -0.05718 0.30547 -0.04746 C 0.30416 -0.04584 0.3026 -0.04491 0.30143 -0.04283 C 0.29844 -0.03774 0.29622 -0.03125 0.29336 -0.02616 C 0.29219 -0.02408 0.29049 -0.02338 0.28932 -0.0213 C 0.28646 -0.0169 0.28411 -0.01181 0.28125 -0.00718 C 0.27695 0.00023 0.27239 0.0074 0.26797 0.01435 C 0.26523 0.01851 0.26237 0.02175 0.25989 0.02615 C 0.25273 0.03888 0.24544 0.05138 0.23841 0.06435 C 0.20508 0.12592 0.23568 0.06782 0.22109 0.10254 C 0.21992 0.10509 0.21823 0.10694 0.21706 0.10949 C 0.21601 0.1118 0.21523 0.11435 0.21432 0.11666 C 0.21172 0.12314 0.20885 0.12916 0.20625 0.13587 C 0.20521 0.13865 0.20469 0.14236 0.20364 0.14537 C 0.19661 0.1655 0.19857 0.16134 0.19297 0.17152 C 0.18958 0.18634 0.18997 0.18657 0.18359 0.20254 C 0.18021 0.21064 0.17578 0.21759 0.17278 0.22615 C 0.17148 0.23032 0.17018 0.23425 0.16875 0.23819 C 0.16706 0.24305 0.16341 0.25254 0.16341 0.25277 C 0.15924 0.27476 0.16536 0.24606 0.15937 0.26435 C 0.1582 0.26805 0.15794 0.27245 0.15677 0.27615 C 0.15325 0.2875 0.14935 0.2949 0.14466 0.30486 C 0.14375 0.30949 0.14375 0.31527 0.14206 0.31921 C 0.1362 0.33194 0.12969 0.3456 0.12461 0.35949 C 0.12161 0.36805 0.11888 0.38101 0.11393 0.38819 C 0.11263 0.39004 0.1112 0.39143 0.10989 0.39282 C 0.10495 0.41041 0.11002 0.39513 0.10052 0.41435 C 0.09948 0.41643 0.09896 0.41944 0.09778 0.42152 C 0.09622 0.4243 0.09414 0.42592 0.09245 0.4287 C 0.08463 0.44074 0.09036 0.43634 0.08307 0.4405 C 0.08086 0.44375 0.07851 0.44675 0.07643 0.45 C 0.07539 0.45162 0.07487 0.45393 0.0737 0.45486 C 0.07161 0.45648 0.06927 0.45648 0.06706 0.45717 C 0.06562 0.45879 0.06458 0.46087 0.06302 0.46203 C 0.05312 0.46828 0.0457 0.46759 0.03489 0.46921 C -0.03307 0.46643 -0.01029 0.47175 -0.06419 0.45717 C -0.06654 0.45648 -0.06862 0.45555 -0.07097 0.45486 C -0.07357 0.45393 -0.0763 0.4537 -0.07891 0.45254 C -0.08477 0.44976 -0.09063 0.44652 -0.09636 0.44282 C -0.09831 0.44166 -0.09987 0.43935 -0.10169 0.43819 C -0.1043 0.43634 -0.10703 0.43495 -0.10977 0.43333 C -0.11107 0.43101 -0.11224 0.428 -0.1138 0.42615 C -0.13386 0.40231 -0.11107 0.43287 -0.12852 0.41435 C -0.13294 0.40925 -0.13737 0.40324 -0.14193 0.39768 C -0.14323 0.39143 -0.14557 0.38541 -0.14597 0.3787 C -0.14649 0.36435 -0.14597 0.34976 -0.14453 0.33587 C -0.14414 0.33055 -0.14206 0.32615 -0.14063 0.32152 C -0.13802 0.31342 -0.1349 0.30601 -0.13255 0.29768 C -0.13164 0.29444 -0.13086 0.2912 -0.12982 0.28819 C -0.12722 0.27986 -0.12227 0.27037 -0.11914 0.26435 C -0.11654 0.25949 -0.11419 0.25416 -0.11107 0.25 C -0.10938 0.24768 -0.10729 0.2456 -0.10573 0.24282 C -0.08959 0.21412 -0.10078 0.22824 -0.09102 0.21666 C -0.0849 0.20046 -0.09258 0.22037 -0.08294 0.19768 C -0.08203 0.19537 -0.08138 0.19259 -0.08034 0.1905 C -0.07865 0.18703 -0.07656 0.18449 -0.075 0.18101 C -0.07383 0.17893 -0.07331 0.17615 -0.07227 0.17384 C -0.0711 0.17129 -0.06953 0.16921 -0.06823 0.16666 C -0.0655 0.16134 -0.06276 0.15578 -0.06016 0.15 C -0.05143 0.13101 -0.06133 0.14722 -0.04414 0.11921 C -0.04245 0.11643 -0.04076 0.11388 -0.0388 0.11203 C -0.0375 0.11064 -0.03607 0.11041 -0.03477 0.10949 C -0.01823 0.11041 -0.00169 0.10995 0.01484 0.11203 C 0.0181 0.11226 0.02109 0.11458 0.02422 0.11666 C 0.02838 0.11967 0.02864 0.12476 0.03359 0.12615 C 0.04023 0.128 0.04687 0.12777 0.05364 0.1287 C 0.06028 0.13171 0.06041 0.13148 0.06836 0.13587 C 0.07682 0.14027 0.06784 0.1368 0.08177 0.14282 C 0.08398 0.14398 0.0862 0.14444 0.08841 0.14537 C 0.13099 0.17546 0.07331 0.13518 0.11523 0.16203 C 0.11706 0.16319 0.11875 0.1655 0.12057 0.16666 C 0.12461 0.16944 0.12851 0.17175 0.13268 0.17384 C 0.13489 0.175 0.13711 0.17523 0.13932 0.17615 C 0.14466 0.17847 0.15013 0.18078 0.15547 0.18333 C 0.15677 0.18402 0.15807 0.18518 0.15937 0.18587 C 0.1832 0.19629 0.14414 0.17708 0.17552 0.19282 C 0.18346 0.20231 0.17513 0.19375 0.1862 0.2 C 0.19388 0.20439 0.20143 0.20949 0.20898 0.21435 C 0.2112 0.21574 0.21341 0.21782 0.21562 0.21921 C 0.22226 0.22268 0.22916 0.22476 0.23581 0.2287 C 0.25312 0.23888 0.22331 0.22152 0.24518 0.23333 C 0.24922 0.23564 0.25325 0.23796 0.25716 0.2405 C 0.2595 0.24189 0.26172 0.24328 0.26393 0.24537 C 0.27331 0.2537 0.2612 0.24953 0.27864 0.25717 C 0.29831 0.26597 0.32409 0.26921 0.34297 0.27152 C 0.36211 0.27384 0.38125 0.27476 0.40052 0.27615 C 0.4776 0.29143 0.42695 0.2824 0.61211 0.27384 C 0.61497 0.27384 0.61745 0.2706 0.62018 0.26921 C 0.62148 0.26828 0.62278 0.26666 0.62422 0.26666 L 0.6362 0.26666 L 0.63763 0.44537 " pathEditMode="relative" rAng="0" ptsTypes="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70" y="5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34" name="Picture 10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1036" name="Picture 12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Iris, Flower, Blue, Bloom, Natur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Butterfly, Orange, Bright, Macro, Wings, Spread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913" b="4511"/>
          <a:stretch/>
        </p:blipFill>
        <p:spPr bwMode="auto">
          <a:xfrm rot="1717507">
            <a:off x="191963" y="767639"/>
            <a:ext cx="3098631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0452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1.85185E-6 L -1.45833E-6 1.85185E-6 L 0.09831 -0.00232 C 0.10299 -0.00255 0.10846 -0.00533 0.11315 -0.00672 C 0.11602 -0.00741 0.11888 -0.00788 0.12174 -0.0088 C 0.12539 -0.00996 0.12904 -0.01204 0.13281 -0.0132 C 0.13607 -0.01413 0.13932 -0.01459 0.14258 -0.01528 C 0.15625 -0.01899 0.15352 -0.01806 0.16224 -0.022 C 0.16393 -0.02338 0.16563 -0.02454 0.16719 -0.02639 C 0.17396 -0.03426 0.16484 -0.02778 0.17331 -0.03288 C 0.17891 -0.05232 0.17708 -0.04422 0.17956 -0.05695 C 0.17904 -0.06644 0.17891 -0.07593 0.17826 -0.08542 C 0.1776 -0.09399 0.17448 -0.0963 0.17096 -0.10278 C 0.17005 -0.10417 0.16953 -0.10649 0.16849 -0.10718 C 0.16315 -0.11042 0.16602 -0.1088 0.1599 -0.11158 C 0.14596 -0.10533 0.16419 -0.11413 0.15 -0.1051 C 0.14714 -0.10325 0.14427 -0.10209 0.14141 -0.1007 C 0.1401 -0.09908 0.13906 -0.09746 0.13776 -0.0963 C 0.13659 -0.09514 0.13516 -0.09514 0.13398 -0.09399 C 0.13307 -0.09306 0.13242 -0.09121 0.13151 -0.08959 C 0.1306 -0.08426 0.12982 -0.07917 0.12786 -0.07431 C 0.12682 -0.07176 0.12539 -0.06991 0.12422 -0.06783 C 0.12383 -0.06575 0.1237 -0.0632 0.12292 -0.06135 C 0.12031 -0.0544 0.11719 -0.04815 0.11432 -0.04167 C 0.11315 -0.03866 0.11185 -0.03588 0.11068 -0.03288 C 0.10078 -0.00649 0.11107 -0.03218 0.09961 -0.0088 C 0.09544 -0.00047 0.0987 -0.00371 0.09466 0.00648 C 0.09284 0.01111 0.09076 0.0155 0.08854 0.01967 C 0.08672 0.02291 0.08411 0.025 0.08242 0.02824 C 0.07917 0.03449 0.07669 0.04143 0.0737 0.04791 C 0.07214 0.05162 0.07044 0.05532 0.06888 0.05902 C 0.06719 0.0625 0.0651 0.06574 0.06393 0.0699 C 0.06107 0.08009 0.06094 0.08125 0.05651 0.09166 C 0.05339 0.0993 0.04961 0.10578 0.04674 0.11365 C 0.04505 0.11805 0.04362 0.12245 0.0418 0.12662 C 0.03828 0.13495 0.03411 0.14236 0.03073 0.15069 C 0.02878 0.15555 0.0276 0.16111 0.02578 0.16597 C 0.01654 0.19189 0.02331 0.17222 0.01471 0.19004 C 0.0138 0.19212 0.01315 0.19444 0.01224 0.19675 C 0.00898 0.20462 0.00534 0.21226 0.00247 0.2206 C -0.00234 0.23472 0.00013 0.22824 -0.00495 0.24027 C -0.00781 0.26597 -0.00378 0.23611 -0.0099 0.26226 C -0.01094 0.26712 -0.01146 0.27245 -0.01237 0.27754 C -0.01302 0.28194 -0.01393 0.28634 -0.01471 0.29074 C -0.01549 0.29421 -0.01654 0.29791 -0.01719 0.30162 C -0.0181 0.30578 -0.01875 0.31041 -0.01966 0.31458 C -0.02083 0.3199 -0.02227 0.32476 -0.02344 0.32986 C -0.02435 0.33495 -0.025 0.34027 -0.02578 0.34537 C -0.02773 0.37916 -0.02747 0.36342 -0.02578 0.40856 C -0.02526 0.425 -0.02539 0.43564 -0.02214 0.45023 C -0.02161 0.45254 -0.02057 0.45462 -0.01966 0.45671 C -0.01927 0.46111 -0.01927 0.46574 -0.01849 0.4699 C -0.01797 0.47245 -0.01667 0.47407 -0.01602 0.47638 C -0.01471 0.48078 -0.01367 0.48541 -0.01237 0.48958 C -0.01003 0.49629 -0.00755 0.503 -0.00495 0.50925 C -0.00365 0.51203 -0.00273 0.51527 -0.0013 0.51805 C 0.00143 0.52268 0.00664 0.52754 0.00977 0.53101 C 0.01107 0.5324 0.01211 0.53449 0.01354 0.53541 C 0.01549 0.5368 0.01758 0.5368 0.01966 0.53773 C 0.02135 0.53819 0.02292 0.53912 0.02461 0.53981 C 0.03112 0.53912 0.03776 0.54004 0.04427 0.53773 C 0.04987 0.53564 0.05495 0.53032 0.06029 0.52662 L 0.07005 0.52013 C 0.07201 0.51875 0.08411 0.51018 0.08477 0.50925 C 0.08815 0.50439 0.09193 0.49976 0.09466 0.49398 C 0.09766 0.4875 0.10039 0.48078 0.10326 0.4743 C 0.10495 0.4706 0.1082 0.46319 0.1082 0.46319 C 0.10859 0.45972 0.10872 0.45578 0.10938 0.45231 C 0.11042 0.44768 0.11198 0.44375 0.11315 0.43935 C 0.11406 0.43564 0.11471 0.43194 0.11563 0.42824 C 0.11758 0.3993 0.11745 0.40949 0.11563 0.36712 C 0.11536 0.36342 0.11497 0.35972 0.11432 0.35625 C 0.1138 0.353 0.1125 0.35046 0.11185 0.34745 C 0.10885 0.3331 0.11328 0.34351 0.1069 0.32777 C 0.10625 0.32615 0.10521 0.32523 0.10456 0.32337 C 0.10352 0.3206 0.10299 0.31736 0.10208 0.31458 C 0.08581 0.27152 0.09987 0.30925 0.09219 0.29282 C 0.09089 0.29004 0.08997 0.28657 0.08854 0.28402 C 0.08711 0.28148 0.08516 0.27986 0.08359 0.27754 C 0.08229 0.27546 0.08099 0.27337 0.07995 0.27106 C 0.07891 0.26898 0.07852 0.2662 0.07747 0.26435 C 0.07565 0.26157 0.07331 0.26018 0.07135 0.25787 C 0.06445 0.2493 0.05859 0.23634 0.05039 0.23171 C 0.04922 0.23078 0.04792 0.23009 0.04674 0.22939 C 0.04505 0.2287 0.04336 0.22824 0.0418 0.22731 C 0.03763 0.22453 0.03372 0.22106 0.02956 0.21851 C 0.02826 0.21782 0.02708 0.21689 0.02578 0.2162 C 0.02331 0.21527 0.02083 0.21481 0.01849 0.21412 C 0.00938 0.21481 0.00039 0.21504 -0.00859 0.2162 C -0.0099 0.21643 -0.01107 0.21805 -0.01237 0.21851 C -0.03437 0.22638 -0.0112 0.21643 -0.02578 0.22291 C -0.02786 0.225 -0.02982 0.22777 -0.03203 0.22939 C -0.03359 0.23055 -0.03542 0.23032 -0.03685 0.23171 C -0.04115 0.23541 -0.04492 0.24097 -0.04922 0.24467 L -0.05417 0.24907 C -0.06589 0.2699 -0.05469 0.25092 -0.06641 0.26875 C -0.06732 0.27013 -0.06797 0.27199 -0.06888 0.27314 C -0.07044 0.275 -0.07214 0.27615 -0.07383 0.27754 C -0.075 0.27962 -0.07643 0.28171 -0.07747 0.28402 C -0.07839 0.28611 -0.07917 0.28842 -0.07995 0.29074 C -0.08294 0.29907 -0.08503 0.30532 -0.08737 0.31458 C -0.08789 0.31666 -0.08815 0.31898 -0.08854 0.32129 C -0.08932 0.325 -0.09036 0.32847 -0.09102 0.33217 C -0.09453 0.35069 -0.09115 0.34328 -0.09596 0.35185 C -0.09635 0.35694 -0.09648 0.36203 -0.09714 0.36712 C -0.09766 0.37083 -0.09909 0.3743 -0.09961 0.378 C -0.10026 0.3824 -0.10039 0.3868 -0.10078 0.3912 C -0.10039 0.4 -0.10065 0.40879 -0.09961 0.41736 C -0.09896 0.42291 -0.09727 0.42777 -0.09596 0.43263 C -0.09128 0.45 -0.08841 0.46203 -0.08242 0.47638 C -0.08177 0.478 -0.08073 0.47939 -0.07995 0.48078 C -0.07917 0.48518 -0.07891 0.49004 -0.07747 0.49398 C -0.07591 0.49814 -0.07292 0.50046 -0.07135 0.50486 C -0.06823 0.51296 -0.06836 0.51319 -0.06393 0.52222 C -0.06315 0.52384 -0.06237 0.52523 -0.06146 0.52662 C -0.05911 0.53032 -0.05651 0.53379 -0.05417 0.53773 C -0.05026 0.54398 -0.04635 0.55 -0.0431 0.55717 C -0.04141 0.56087 -0.0401 0.56527 -0.03815 0.56828 C -0.03711 0.56967 -0.03568 0.56967 -0.03451 0.57037 C -0.01706 0.59606 -0.03893 0.56458 -0.01602 0.59444 C -0.01341 0.59791 -0.01146 0.60277 -0.00859 0.60532 C 0.00339 0.61666 0.01576 0.62638 0.02826 0.63587 C 0.03164 0.63842 0.04023 0.6456 0.04427 0.64699 C 0.05078 0.64907 0.06393 0.65115 0.06393 0.65115 C 0.07253 0.65046 0.08125 0.65092 0.08971 0.64907 C 0.09479 0.64791 0.09948 0.64328 0.10456 0.64259 L 0.11797 0.64027 C 0.11927 0.63958 0.12044 0.63865 0.12174 0.63819 C 0.12799 0.63611 0.14102 0.63449 0.14635 0.63379 C 0.14922 0.63171 0.15195 0.62916 0.15495 0.62731 C 0.15859 0.62476 0.1625 0.62384 0.16602 0.6206 C 0.17044 0.61643 0.17383 0.60925 0.17826 0.60532 L 0.19792 0.58796 C 0.20391 0.57199 0.19557 0.59143 0.21146 0.57476 C 0.21354 0.57245 0.22643 0.55115 0.22865 0.54629 C 0.22982 0.54375 0.23008 0.54027 0.23112 0.53773 C 0.23294 0.53356 0.23529 0.53032 0.23724 0.52662 C 0.23854 0.52222 0.23906 0.51712 0.24102 0.51365 C 0.24336 0.50949 0.24674 0.50787 0.24961 0.50486 C 0.25208 0.50208 0.25469 0.49953 0.25703 0.49606 C 0.25964 0.49212 0.26185 0.48703 0.26432 0.48287 C 0.26667 0.47916 0.26927 0.47569 0.27174 0.47199 C 0.27266 0.4706 0.27331 0.46898 0.27422 0.46759 C 0.27773 0.46296 0.28177 0.45949 0.28529 0.45462 C 0.2918 0.44513 0.29831 0.43541 0.30495 0.42615 C 0.31133 0.41712 0.31862 0.40995 0.32461 0.4 C 0.3332 0.38564 0.34844 0.36435 0.35417 0.34305 C 0.36914 0.28726 0.36836 0.28564 0.37383 0.24027 C 0.37292 0.20092 0.37279 0.16157 0.37135 0.12222 C 0.37109 0.11643 0.37018 0.11041 0.36888 0.10486 C 0.36641 0.09421 0.36367 0.08379 0.36029 0.0743 C 0.3569 0.06504 0.34857 0.04814 0.3431 0.03935 C 0.34063 0.03541 0.33815 0.03194 0.33568 0.02824 C 0.32526 0.03564 0.32409 0.03564 0.31237 0.05462 C 0.30846 0.06087 0.30573 0.06921 0.30247 0.07638 C 0.30091 0.09513 0.30013 0.09421 0.30365 0.11574 C 0.3056 0.12731 0.30964 0.13425 0.31471 0.14189 C 0.31745 0.14606 0.32044 0.14953 0.32344 0.153 C 0.34401 0.17638 0.34206 0.1743 0.36758 0.18796 C 0.37409 0.19143 0.3806 0.1949 0.38737 0.19675 C 0.39792 0.1993 0.40859 0.19953 0.41927 0.20092 C 0.42422 0.20023 0.4293 0.20138 0.43398 0.19884 C 0.45625 0.1868 0.46797 0.1706 0.48698 0.14629 C 0.49284 0.13888 0.49818 0.12986 0.50417 0.12222 C 0.51419 0.10949 0.525 0.09837 0.5349 0.08518 C 0.55612 0.05671 0.57995 0.0081 0.60495 -0.00672 C 0.6099 -0.0095 0.61484 -0.01204 0.61966 -0.01528 C 0.64349 -0.03218 0.62708 -0.02686 0.64805 -0.03056 C 0.66224 -0.03913 0.66419 -0.03704 0.67383 -0.05024 C 0.67513 -0.05232 0.6763 -0.05463 0.67747 -0.05695 C 0.68542 -0.08496 0.6819 -0.06899 0.67747 -0.13334 C 0.67734 -0.13542 0.67604 -0.13658 0.675 -0.13774 C 0.67305 -0.14028 0.67096 -0.14213 0.66888 -0.14422 C 0.65456 -0.14144 0.63945 -0.14422 0.62591 -0.13565 C 0.61979 -0.13172 0.61706 -0.11875 0.61354 -0.10926 L 0.59883 -0.06991 C 0.59753 -0.06135 0.59609 -0.05255 0.59518 -0.04375 C 0.5944 -0.03727 0.59453 -0.03056 0.59388 -0.02408 C 0.59297 -0.01528 0.59141 -0.00672 0.59023 0.00208 C 0.58932 0.01365 0.58841 0.02546 0.58776 0.03703 C 0.58724 0.04583 0.58698 0.05462 0.58646 0.06342 C 0.58568 0.07986 0.58411 0.10509 0.58281 0.12013 C 0.57513 0.20902 0.58008 0.13263 0.57539 0.21412 C 0.5763 0.23171 0.57487 0.25 0.57786 0.26666 C 0.58073 0.28217 0.58698 0.29513 0.59271 0.3081 C 0.59896 0.32222 0.60586 0.33564 0.61354 0.34745 C 0.6276 0.36898 0.64831 0.38796 0.66523 0.4 C 0.67604 0.40763 0.68698 0.41504 0.69844 0.41967 C 0.70924 0.42384 0.72057 0.42407 0.73164 0.42615 C 0.76745 0.4206 0.77617 0.43032 0.79922 0.40856 C 0.80352 0.40462 0.80742 0.4 0.81159 0.3956 C 0.81667 0.37662 0.825 0.35671 0.825 0.33425 C 0.825 0.31388 0.825 0.29351 0.82383 0.27314 C 0.8237 0.2706 0.82201 0.26898 0.82135 0.26666 C 0.81875 0.25648 0.81706 0.2456 0.81406 0.23587 C 0.81081 0.22592 0.80755 0.21574 0.80299 0.20763 C 0.79883 0.20023 0.79505 0.19259 0.79063 0.18564 C 0.78594 0.17847 0.77578 0.17013 0.77096 0.16597 C 0.7694 0.16481 0.76354 0.16064 0.76107 0.15949 C 0.75625 0.15717 0.75143 0.15393 0.74635 0.153 L 0.73529 0.15069 C 0.72956 0.1493 0.72383 0.14791 0.7181 0.14629 C 0.7082 0.14791 0.69831 0.14814 0.68854 0.15069 C 0.68099 0.15277 0.67669 0.15856 0.67018 0.16388 C 0.66094 0.17152 0.6625 0.1699 0.65286 0.17476 C 0.65169 0.17615 0.65052 0.17777 0.64922 0.17916 C 0.64635 0.18217 0.64336 0.18449 0.64063 0.18796 C 0.63919 0.18958 0.63828 0.19259 0.63698 0.19444 C 0.63464 0.19768 0.6319 0.2 0.62956 0.20324 C 0.6237 0.21087 0.6181 0.21944 0.61237 0.22731 C 0.60742 0.23379 0.60286 0.2412 0.59753 0.24699 C 0.59557 0.24907 0.59336 0.25092 0.59141 0.25347 C 0.59049 0.25462 0.58997 0.25671 0.58893 0.25787 C 0.58698 0.26041 0.58477 0.2618 0.58281 0.26435 C 0.57656 0.27268 0.57096 0.28287 0.56432 0.29074 C 0.55195 0.30532 0.55208 0.30416 0.53984 0.32337 C 0.53763 0.32685 0.53594 0.33125 0.53359 0.33425 C 0.53216 0.33634 0.53008 0.33657 0.52878 0.33865 C 0.52513 0.34398 0.5224 0.35092 0.51888 0.35625 C 0.51133 0.36759 0.50469 0.3824 0.49557 0.38888 C 0.49349 0.3905 0.49128 0.39143 0.48932 0.39328 C 0.48646 0.39652 0.4806 0.40601 0.47826 0.41087 C 0.47734 0.41273 0.47682 0.41527 0.47591 0.41736 C 0.47474 0.41967 0.47318 0.42152 0.47214 0.42407 C 0.46992 0.42962 0.46823 0.43587 0.46602 0.44143 C 0.46497 0.44398 0.46341 0.4456 0.46237 0.44791 C 0.46094 0.45069 0.45977 0.4537 0.45859 0.45671 C 0.45573 0.46458 0.45313 0.47291 0.45 0.48078 C 0.44935 0.4824 0.44831 0.48356 0.44753 0.48518 C 0.44583 0.48935 0.44479 0.49444 0.44271 0.49837 C 0.44141 0.50046 0.4401 0.50254 0.43893 0.50486 C 0.43581 0.51157 0.43633 0.51342 0.43398 0.52222 C 0.43294 0.52685 0.43177 0.53125 0.43034 0.53541 C 0.43008 0.53634 0.42956 0.5368 0.42917 0.53773 " pathEditMode="relative" ptsTypes="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40" name="Picture 16" descr="Iris, Flower, Blue, Bloom, Natur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4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34" name="Picture 12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8268" y="788225"/>
            <a:ext cx="3150286" cy="162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822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-0.00764 L -0.00013 -0.0074 C 0.00026 -0.00092 0.00039 0.00556 0.00117 0.01227 C 0.00169 0.01667 0.00299 0.02107 0.00377 0.02547 C 0.0043 0.02755 0.00456 0.0301 0.00508 0.03195 C 0.00768 0.04074 0.00807 0.04028 0.00911 0.04977 C 0.00963 0.05463 0.00976 0.05996 0.01042 0.06505 C 0.01068 0.06713 0.01133 0.06922 0.01172 0.07176 C 0.01224 0.07454 0.01263 0.07755 0.01302 0.08033 C 0.01393 0.08565 0.01432 0.09098 0.01575 0.09584 C 0.01653 0.09861 0.01849 0.1 0.01966 0.10255 C 0.02318 0.11945 0.01758 0.09468 0.02773 0.11991 C 0.03581 0.14028 0.02539 0.11528 0.03307 0.13079 C 0.03398 0.13311 0.0345 0.13565 0.03555 0.1375 C 0.03672 0.13936 0.03828 0.14051 0.03958 0.1419 C 0.04713 0.16042 0.04193 0.15139 0.05286 0.16366 C 0.05599 0.16736 0.0595 0.17037 0.06224 0.17477 C 0.06315 0.17639 0.06367 0.17824 0.06484 0.1794 C 0.06601 0.18033 0.06745 0.18056 0.06875 0.18148 L 0.08203 0.19699 C 0.08607 0.20139 0.08763 0.20324 0.09271 0.20556 C 0.09531 0.20672 0.09805 0.20718 0.10065 0.20787 C 0.12409 0.22338 0.11562 0.21922 0.16562 0.21019 C 0.17018 0.20926 0.17344 0.20209 0.17773 0.19908 C 0.17982 0.19746 0.18203 0.19746 0.18424 0.19699 C 0.18646 0.19537 0.18867 0.19398 0.19101 0.19236 C 0.19232 0.19144 0.19375 0.19121 0.19492 0.19028 C 0.19987 0.18681 0.20456 0.18241 0.2095 0.1794 C 0.21784 0.17431 0.22721 0.17361 0.23476 0.16621 C 0.23698 0.16366 0.23893 0.16088 0.2414 0.15949 C 0.24752 0.15556 0.25768 0.15162 0.26536 0.14861 C 0.26836 0.14561 0.27148 0.14283 0.27461 0.13959 C 0.27591 0.13843 0.27721 0.13635 0.27864 0.13542 C 0.27982 0.13426 0.28125 0.1338 0.28255 0.13311 C 0.28646 0.12662 0.29036 0.11945 0.29453 0.11343 C 0.2957 0.11158 0.29739 0.11088 0.29844 0.1088 C 0.325 0.06065 0.31002 0.07778 0.3237 0.06273 C 0.32617 0.05023 0.3237 0.06135 0.32903 0.04514 C 0.33047 0.04098 0.33138 0.03611 0.33294 0.03195 C 0.3345 0.02801 0.33685 0.02477 0.33841 0.02107 C 0.34297 0.0088 0.34713 -0.00393 0.35156 -0.01643 C 0.35208 -0.0206 0.35273 -0.02523 0.35299 -0.02963 C 0.35377 -0.0412 0.35547 -0.06064 0.35299 -0.07338 C 0.35208 -0.07754 0.35052 -0.08102 0.34896 -0.08449 C 0.34818 -0.08634 0.34739 -0.08773 0.34622 -0.08889 C 0.34284 -0.09213 0.33919 -0.09467 0.33568 -0.09745 C 0.33073 -0.09629 0.32565 -0.09629 0.32109 -0.09328 C 0.31953 -0.09213 0.31953 -0.08865 0.31836 -0.08657 C 0.3164 -0.08356 0.3138 -0.08102 0.31172 -0.07801 C 0.3095 -0.07453 0.30716 -0.07083 0.30508 -0.06689 C 0.30403 -0.06481 0.30364 -0.06203 0.30247 -0.06041 C 0.30091 -0.05787 0.29857 -0.05648 0.29713 -0.0537 C 0.2957 -0.05069 0.28555 -0.02407 0.28515 -0.02291 C 0.28333 -0.01782 0.28177 -0.0125 0.27995 -0.00764 C 0.27903 -0.00532 0.27799 -0.00324 0.27721 -0.00092 C 0.27617 0.00255 0.27565 0.00648 0.27461 0.01019 C 0.27383 0.0125 0.27265 0.01436 0.27187 0.01644 C 0.27096 0.01945 0.27005 0.02223 0.26927 0.02547 C 0.26862 0.02755 0.26862 0.0301 0.26784 0.03195 C 0.26693 0.03519 0.26536 0.03797 0.26406 0.04098 C 0.26354 0.04306 0.26302 0.04514 0.26263 0.04723 C 0.26211 0.05023 0.26185 0.05324 0.26133 0.05625 C 0.26055 0.06065 0.25859 0.06922 0.25859 0.06945 C 0.25937 0.08959 0.25924 0.10186 0.26133 0.11991 C 0.26172 0.12292 0.26198 0.12593 0.26263 0.12871 C 0.26419 0.13542 0.2664 0.14167 0.26784 0.14861 C 0.26888 0.15278 0.26901 0.15787 0.27057 0.16158 L 0.27864 0.18148 C 0.27956 0.18357 0.28034 0.18588 0.28125 0.1882 C 0.28424 0.19445 0.28724 0.20139 0.29049 0.20787 C 0.29271 0.21227 0.29479 0.2169 0.29713 0.22107 C 0.29818 0.22292 0.29987 0.22361 0.30117 0.22523 C 0.30299 0.22801 0.30482 0.23102 0.30651 0.23426 C 0.31068 0.2419 0.3112 0.24746 0.31706 0.25394 C 0.31979 0.25695 0.32226 0.26019 0.32513 0.26273 C 0.32812 0.26574 0.33138 0.26829 0.33437 0.27176 C 0.33594 0.27338 0.33698 0.27616 0.33841 0.27801 C 0.34036 0.28125 0.34258 0.28426 0.34492 0.28681 C 0.34974 0.29213 0.35013 0.28982 0.3543 0.29584 C 0.35703 0.29977 0.35911 0.30533 0.36224 0.3088 C 0.36393 0.31111 0.36575 0.31343 0.36758 0.31551 C 0.36888 0.3169 0.37018 0.31829 0.37148 0.31991 C 0.37292 0.32199 0.37396 0.32477 0.37552 0.32662 C 0.37669 0.32778 0.37825 0.32755 0.37943 0.32871 C 0.38229 0.33125 0.38476 0.33449 0.38737 0.3375 C 0.38867 0.33889 0.39023 0.34005 0.3914 0.3419 C 0.39232 0.34329 0.39297 0.34514 0.39414 0.3463 C 0.39531 0.34746 0.39674 0.34769 0.39818 0.34861 C 0.40065 0.35139 0.40299 0.35556 0.40599 0.35741 L 0.41797 0.36366 C 0.41927 0.36459 0.42057 0.36598 0.422 0.36621 L 0.44583 0.36829 C 0.45547 0.37361 0.44336 0.36713 0.45521 0.37269 C 0.45638 0.37338 0.45781 0.37385 0.45911 0.37477 C 0.4612 0.37686 0.46992 0.38658 0.47239 0.39028 C 0.47383 0.39213 0.47513 0.39422 0.4763 0.39699 C 0.47838 0.40093 0.47995 0.40556 0.48177 0.40996 C 0.48255 0.41227 0.48385 0.41412 0.48437 0.41644 C 0.49271 0.45093 0.48268 0.40811 0.48828 0.43635 C 0.48906 0.44005 0.49023 0.44375 0.49101 0.44723 C 0.4987 0.48866 0.48854 0.44422 0.49765 0.47801 C 0.50026 0.48843 0.497 0.48148 0.50156 0.48912 C 0.50247 0.49491 0.50221 0.50186 0.50417 0.50672 C 0.50508 0.5088 0.50599 0.51088 0.5069 0.51343 C 0.50833 0.5169 0.50937 0.52084 0.51094 0.52431 C 0.51211 0.52686 0.51354 0.52871 0.51484 0.53079 C 0.51719 0.54236 0.51458 0.53311 0.52018 0.54422 C 0.52122 0.54607 0.52187 0.54861 0.52278 0.5507 C 0.52409 0.55301 0.52578 0.55486 0.52682 0.55741 C 0.52851 0.56135 0.52917 0.56644 0.53073 0.57037 C 0.53763 0.58727 0.53776 0.58773 0.54531 0.59699 C 0.54661 0.59838 0.54805 0.59977 0.54935 0.60116 C 0.55208 0.60486 0.55456 0.6088 0.55742 0.61227 C 0.57331 0.63102 0.56276 0.61598 0.57318 0.62986 C 0.57591 0.63334 0.57825 0.63797 0.58125 0.64098 C 0.58372 0.64306 0.58919 0.64514 0.58919 0.64537 C 0.59778 0.65463 0.58815 0.64352 0.59987 0.66065 C 0.60156 0.66297 0.60325 0.66505 0.60508 0.66713 C 0.60638 0.66875 0.60794 0.66968 0.60911 0.67153 C 0.61107 0.67431 0.61237 0.67801 0.61445 0.68033 C 0.6164 0.68264 0.61901 0.68264 0.62109 0.68473 C 0.62617 0.69005 0.63099 0.6963 0.63568 0.70255 C 0.63841 0.70579 0.64062 0.71065 0.64375 0.71343 C 0.65 0.71922 0.65664 0.72477 0.66354 0.72871 C 0.66484 0.7294 0.66614 0.73033 0.66758 0.73079 C 0.67109 0.73195 0.67461 0.73241 0.67812 0.73334 C 0.69049 0.73241 0.70299 0.73218 0.71536 0.73079 C 0.71719 0.73056 0.71888 0.72963 0.72057 0.72871 C 0.72721 0.72547 0.7306 0.72361 0.73659 0.7176 C 0.73932 0.71505 0.7418 0.71181 0.74453 0.7088 C 0.75156 0.70139 0.75091 0.70417 0.75651 0.69352 C 0.75755 0.69144 0.75807 0.68889 0.75911 0.68704 C 0.76289 0.6801 0.76797 0.67477 0.77109 0.66713 C 0.77461 0.65834 0.77239 0.66204 0.7776 0.65602 C 0.77903 0.65093 0.78021 0.64584 0.78164 0.64098 C 0.78294 0.63635 0.78463 0.63218 0.78568 0.62755 C 0.78867 0.61459 0.79101 0.60116 0.79362 0.5882 C 0.79258 0.48635 0.79114 0.45973 0.79362 0.37037 C 0.79427 0.34838 0.79466 0.32639 0.79622 0.30463 C 0.79778 0.2838 0.80156 0.26366 0.80299 0.24306 L 0.80573 0.20348 C 0.80521 0.21644 0.80625 0.23033 0.8043 0.24306 C 0.80377 0.24607 0.80182 0.2382 0.80026 0.23635 C 0.7987 0.23449 0.79674 0.23311 0.79492 0.23195 C 0.78607 0.22616 0.78828 0.22848 0.77903 0.22523 C 0.76341 0.22014 0.78815 0.22662 0.76445 0.22107 L 0.69544 0.22315 C 0.68815 0.22361 0.68385 0.22778 0.67682 0.23195 C 0.67552 0.23287 0.67422 0.23311 0.67292 0.23426 C 0.66445 0.24121 0.66862 0.23982 0.66081 0.24514 C 0.65742 0.24746 0.65377 0.24954 0.65026 0.25186 C 0.64844 0.25301 0.64687 0.25533 0.64505 0.25602 C 0.64193 0.25764 0.6388 0.25741 0.63568 0.25834 C 0.63385 0.2588 0.63203 0.25996 0.63047 0.26065 C 0.62773 0.26273 0.62513 0.26505 0.62239 0.26713 C 0.62018 0.26898 0.61784 0.26968 0.61588 0.27176 C 0.61354 0.27338 0.61159 0.27662 0.60911 0.27801 C 0.60703 0.27963 0.60469 0.2794 0.60247 0.28033 C 0.58607 0.28797 0.60299 0.28241 0.58659 0.28681 C 0.58255 0.28912 0.57851 0.29098 0.57461 0.29352 C 0.57226 0.29514 0.57044 0.29861 0.56797 0.3 C 0.56549 0.30162 0.56263 0.30139 0.55989 0.30255 C 0.5582 0.30278 0.55651 0.3044 0.55469 0.30463 C 0.54401 0.30579 0.53346 0.30602 0.52278 0.30672 L 0.27995 0.30463 C 0.27812 0.30463 0.27643 0.30278 0.27461 0.30255 C 0.26745 0.30047 0.26028 0.3007 0.25325 0.29792 C 0.2414 0.29306 0.24414 0.29398 0.22409 0.28912 C 0.22109 0.28843 0.21797 0.28704 0.21484 0.28681 C 0.19583 0.28588 0.17682 0.28565 0.15781 0.28473 C 0.15195 0.28311 0.14883 0.28241 0.1431 0.28033 C 0.1414 0.27986 0.13958 0.27894 0.13776 0.27801 C 0.12226 0.26273 0.14193 0.28056 0.1207 0.26713 C 0.11823 0.26574 0.1164 0.26204 0.11393 0.26065 C 0.11055 0.25834 0.1069 0.25764 0.10338 0.25602 L 0.0914 0.25186 C 0.08971 0.25116 0.08789 0.25 0.08607 0.24977 C 0.06979 0.24422 0.08515 0.25023 0.07278 0.24514 C 0.06315 0.24584 0.05325 0.2463 0.04362 0.24723 C 0.0418 0.24746 0.03997 0.24885 0.03828 0.24977 C 0.03555 0.25093 0.03294 0.25232 0.03034 0.25394 C 0.02552 0.25741 0.02239 0.26019 0.01849 0.26505 C 0.01667 0.26713 0.01458 0.26898 0.01302 0.27176 C 0.01146 0.27431 0.01042 0.27755 0.00911 0.28033 C 0.0082 0.28195 0.00729 0.28311 0.00638 0.28473 C 0.00599 0.28681 0.00547 0.28912 0.00508 0.29144 C 0.00417 0.29699 0.0039 0.30139 0.00247 0.30672 C 0.00169 0.30973 0.00039 0.3125 -0.00013 0.31551 C -0.0013 0.3213 -0.00222 0.32732 -0.00287 0.33311 C -0.00326 0.33681 -0.00352 0.34051 -0.00417 0.34422 C -0.00495 0.34792 -0.00599 0.35139 -0.0069 0.3551 L -0.00938 0.34861 " pathEditMode="relative" rAng="0" ptsTypes="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831" y="3254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6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Iris, Flower, Blue, Bloom, Natu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10" name="Picture 12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White, Butterfly, Butterflies, Insect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1" t="4416" r="28736"/>
          <a:stretch/>
        </p:blipFill>
        <p:spPr bwMode="auto">
          <a:xfrm>
            <a:off x="613346" y="596893"/>
            <a:ext cx="2030902" cy="164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1300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6 5.18519E-6 L 6.25E-6 5.18519E-6 L 0.06238 0.00556 C 0.06459 0.00579 0.06654 0.00742 0.06863 0.00834 C 0.07488 0.01019 0.08126 0.01158 0.08738 0.0139 C 0.08907 0.01436 0.0905 0.01621 0.09206 0.01667 C 0.09779 0.01806 0.10352 0.01853 0.10925 0.01945 C 0.1185 0.02478 0.10964 0.01992 0.12331 0.02501 C 0.12826 0.02663 0.12983 0.02779 0.13425 0.03056 C 0.13581 0.03519 0.13699 0.04029 0.13894 0.04445 C 0.14024 0.04677 0.14246 0.04746 0.14363 0.05001 C 0.14571 0.05394 0.14649 0.0595 0.14831 0.0639 C 0.15118 0.06992 0.15456 0.07501 0.15769 0.08056 C 0.16095 0.09746 0.15691 0.0801 0.1655 0.10001 C 0.17917 0.13103 0.16251 0.10001 0.17488 0.12223 C 0.1754 0.12501 0.17553 0.12825 0.17644 0.13056 C 0.17761 0.13311 0.18035 0.13311 0.18113 0.13612 C 0.18243 0.14052 0.18503 0.16459 0.18581 0.17223 C 0.18529 0.19353 0.18529 0.21482 0.18425 0.23612 C 0.18412 0.2389 0.18347 0.24167 0.18269 0.24445 C 0.18191 0.24723 0.18048 0.24978 0.17956 0.25279 C 0.17891 0.25533 0.17904 0.2588 0.178 0.26112 C 0.17683 0.26367 0.17488 0.26436 0.17331 0.26667 C 0.17162 0.26899 0.17045 0.27269 0.16863 0.27501 C 0.16589 0.27848 0.16121 0.28149 0.15769 0.28334 C 0.15574 0.28427 0.15352 0.28473 0.15144 0.28612 C 0.14936 0.28751 0.1474 0.28982 0.14519 0.29167 C 0.14376 0.2926 0.14206 0.29306 0.1405 0.29445 C 0.13894 0.29584 0.13764 0.29862 0.13581 0.30001 C 0.13282 0.30232 0.12956 0.30371 0.12644 0.30556 C 0.12488 0.30649 0.12345 0.30765 0.12175 0.30834 C 0.11186 0.31181 0.11654 0.30996 0.10769 0.3139 C 0.09623 0.31297 0.08477 0.31274 0.07331 0.31112 C 0.07175 0.31066 0.07019 0.30927 0.06863 0.30834 C 0.06433 0.30487 0.06147 0.30186 0.05769 0.29723 C 0.05352 0.29167 0.04818 0.2882 0.04519 0.28056 C 0.04415 0.27779 0.04324 0.27478 0.04206 0.27223 C 0.03777 0.26135 0.03634 0.25973 0.03269 0.24723 C 0.03152 0.2426 0.03113 0.23751 0.02956 0.23334 C 0.01759 0.19769 0.028 0.23982 0.02019 0.20556 C 0.01967 0.20001 0.01954 0.19422 0.01863 0.1889 C 0.01798 0.18404 0.01576 0.17987 0.0155 0.17501 C 0.01524 0.16181 0.01628 0.14885 0.01706 0.13612 C 0.01733 0.13311 0.01772 0.1301 0.01863 0.12779 C 0.02045 0.12339 0.02279 0.12038 0.02488 0.11667 C 0.0254 0.1139 0.02553 0.11042 0.02644 0.10834 C 0.02774 0.10556 0.02956 0.10441 0.03113 0.10279 C 0.04154 0.09214 0.03334 0.10093 0.04206 0.09445 C 0.04428 0.0926 0.04623 0.09052 0.04831 0.0889 C 0.05092 0.08681 0.05365 0.08519 0.05613 0.08334 C 0.05834 0.08149 0.06016 0.07871 0.06238 0.07779 C 0.06654 0.07593 0.07084 0.07593 0.07488 0.07501 C 0.07761 0.07408 0.08009 0.07292 0.08269 0.07223 C 0.08894 0.07015 0.09519 0.06806 0.10144 0.06667 C 0.10509 0.06575 0.10886 0.06482 0.11238 0.0639 C 0.11511 0.06297 0.11759 0.06112 0.12019 0.06112 C 0.1504 0.05927 0.18061 0.05927 0.21081 0.05834 C 0.2155 0.05742 0.22019 0.05626 0.22488 0.05556 C 0.23165 0.05441 0.23842 0.05371 0.24519 0.05279 C 0.2504 0.05186 0.25561 0.05093 0.26081 0.05001 L 0.27175 0.04445 C 0.27345 0.04353 0.27488 0.04214 0.27644 0.04167 C 0.28061 0.04029 0.28477 0.03982 0.28894 0.0389 L 0.29988 0.03612 C 0.32123 0.01714 0.29753 0.03704 0.31863 0.02223 C 0.32084 0.02061 0.32279 0.01829 0.32488 0.01667 C 0.32644 0.01552 0.32813 0.01505 0.32956 0.0139 C 0.33126 0.01228 0.33256 0.0095 0.33425 0.00834 C 0.33738 0.00579 0.34089 0.00603 0.34363 0.00279 C 0.35053 -0.00555 0.34649 -0.00231 0.35613 -0.00555 C 0.36524 -0.01643 0.356 -0.00694 0.36706 -0.01388 C 0.37084 -0.01643 0.37449 -0.01944 0.378 -0.02221 C 0.38022 -0.02407 0.38217 -0.02638 0.38425 -0.02777 C 0.38634 -0.02916 0.38855 -0.02939 0.3905 -0.03055 C 0.39897 -0.03633 0.39493 -0.03495 0.40144 -0.04444 C 0.40287 -0.04675 0.40456 -0.04814 0.40613 -0.04999 L 0.41238 -0.06666 L 0.4155 -0.07499 C 0.41511 -0.08657 0.41524 -0.12615 0.41081 -0.14166 C 0.41042 -0.14351 0.40626 -0.15948 0.40456 -0.1611 C 0.40183 -0.16434 0.39519 -0.16666 0.39519 -0.16666 C 0.3629 -0.16157 0.39376 -0.16712 0.35769 -0.15833 C 0.33334 -0.15254 0.35391 -0.15971 0.32956 -0.14999 C 0.32696 -0.14721 0.32449 -0.14421 0.32175 -0.14166 C 0.32032 -0.1405 0.31811 -0.14143 0.31706 -0.13888 C 0.31524 -0.13425 0.31524 -0.12777 0.31394 -0.12221 C 0.3129 -0.11758 0.31186 -0.11319 0.31081 -0.10833 C 0.30977 -0.103 0.30912 -0.09698 0.30769 -0.09166 C 0.306 -0.08495 0.30339 -0.07893 0.30144 -0.07221 C 0.30079 -0.06967 0.30053 -0.06666 0.29988 -0.06388 C 0.29636 -0.04907 0.29193 -0.03495 0.28894 -0.01944 C 0.28842 -0.01666 0.28803 -0.01388 0.28738 -0.0111 C 0.28438 0.00371 0.278 0.03334 0.278 0.03334 L 0.27488 0.06667 L 0.27331 0.08334 C 0.27436 0.12316 0.27488 0.16297 0.27644 0.20279 C 0.27696 0.21575 0.27852 0.22871 0.27956 0.24167 C 0.28009 0.24816 0.27996 0.25487 0.28113 0.26112 C 0.28165 0.2639 0.2823 0.26644 0.28269 0.26945 C 0.28373 0.27617 0.28529 0.29353 0.28581 0.30001 C 0.28647 0.30626 0.28699 0.31274 0.28738 0.31945 C 0.28803 0.32755 0.28816 0.33612 0.28894 0.34445 C 0.28933 0.34723 0.29024 0.34978 0.2905 0.35279 C 0.29818 0.4139 0.28751 0.33612 0.29363 0.38056 C 0.29298 0.41204 0.29454 0.43797 0.2905 0.46667 C 0.29011 0.46945 0.28946 0.472 0.28894 0.47501 C 0.28829 0.47941 0.28842 0.48427 0.28738 0.4889 C 0.28673 0.49191 0.28529 0.49422 0.28425 0.49723 C 0.28321 0.5007 0.28217 0.50464 0.28113 0.50834 C 0.27865 0.53033 0.28165 0.51482 0.27488 0.53334 C 0.27162 0.54237 0.26876 0.55186 0.2655 0.56112 C 0.26459 0.5639 0.26368 0.56691 0.26238 0.56945 C 0.26055 0.57339 0.25808 0.5764 0.25613 0.58056 C 0.25313 0.58658 0.25079 0.59515 0.24675 0.60001 C 0.2392 0.6088 0.2323 0.62177 0.22331 0.62501 C 0.21238 0.62871 0.21811 0.62617 0.20613 0.63334 C 0.19988 0.63149 0.19363 0.63033 0.18738 0.62779 C 0.18516 0.62663 0.18321 0.62431 0.18113 0.62223 C 0.17084 0.61042 0.16967 0.60857 0.16238 0.59167 C 0.1547 0.57339 0.14636 0.55394 0.1405 0.53334 C 0.13881 0.52686 0.13738 0.52038 0.13581 0.5139 C 0.13347 0.48427 0.1323 0.48103 0.13738 0.44167 C 0.13842 0.43427 0.14154 0.42848 0.14363 0.42223 C 0.14467 0.41922 0.14545 0.41621 0.14675 0.4139 C 0.14871 0.41042 0.15092 0.40811 0.153 0.40556 C 0.16173 0.39445 0.1642 0.39422 0.178 0.38612 C 0.17956 0.38519 0.18126 0.3845 0.18269 0.38334 C 0.20196 0.36806 0.18139 0.38056 0.20456 0.36945 C 0.20626 0.36853 0.20769 0.36691 0.20925 0.36667 C 0.21446 0.36505 0.2198 0.36482 0.22488 0.3639 C 0.23282 0.36204 0.24063 0.36042 0.24831 0.35834 C 0.28985 0.34584 0.25365 0.35209 0.29519 0.34723 L 0.3155 0.34167 C 0.31824 0.34075 0.32071 0.33913 0.32331 0.3389 C 0.3379 0.33635 0.35248 0.33519 0.36706 0.33334 C 0.39623 0.32292 0.38256 0.32617 0.40769 0.32223 C 0.41785 0.31621 0.40821 0.3213 0.42644 0.31667 C 0.42917 0.31598 0.43165 0.31413 0.43425 0.3139 C 0.44975 0.31112 0.48608 0.30904 0.49831 0.30834 C 0.50352 0.30649 0.50886 0.30487 0.51394 0.30279 C 0.51563 0.30209 0.51706 0.30024 0.51863 0.30001 C 0.52436 0.29839 0.53009 0.29816 0.53581 0.29723 C 0.5448 0.29306 0.5461 0.29237 0.55769 0.2889 C 0.56446 0.28658 0.57123 0.2838 0.578 0.28334 C 0.59988 0.28103 0.62175 0.28149 0.64363 0.28056 C 0.67566 0.26158 0.63581 0.28427 0.73269 0.27223 C 0.74167 0.27107 0.7504 0.26667 0.75925 0.2639 C 0.76967 0.26019 0.78035 0.25765 0.7905 0.25279 C 0.82813 0.23427 0.82123 0.24121 0.83738 0.22223 C 0.83842 0.21945 0.83972 0.21667 0.8405 0.2139 C 0.84128 0.21112 0.84141 0.20811 0.84206 0.20556 C 0.84298 0.20163 0.84441 0.19816 0.84519 0.19445 C 0.84701 0.18612 0.84818 0.17755 0.84988 0.16945 C 0.85079 0.16552 0.85222 0.16204 0.853 0.15834 C 0.8543 0.15279 0.85509 0.14723 0.85613 0.14167 C 0.8586 0.10302 0.8599 0.10672 0.84988 0.05556 C 0.84897 0.05047 0.84571 0.04816 0.84363 0.04445 C 0.82045 -0.00046 0.84076 0.03265 0.82331 0.01112 C 0.82058 0.00765 0.8185 0.00279 0.8155 5.18519E-6 C 0.79206 -0.02383 0.81081 -0.00138 0.7905 -0.01666 C 0.78673 -0.01967 0.78347 -0.02499 0.77956 -0.02777 C 0.77449 -0.03194 0.74545 -0.04698 0.74363 -0.04721 L 0.72331 -0.04999 C 0.71186 -0.04721 0.70027 -0.04629 0.68894 -0.04166 C 0.68608 -0.0405 0.68386 -0.0361 0.68113 -0.03333 C 0.67917 -0.03147 0.6767 -0.03032 0.67488 -0.02777 C 0.66641 -0.0162 0.66706 -0.01249 0.66081 0.00279 C 0.65574 0.01482 0.64962 0.0257 0.64519 0.0389 C 0.64363 0.04353 0.64167 0.04769 0.6405 0.05279 C 0.63803 0.06436 0.63634 0.07686 0.63425 0.0889 C 0.63373 0.0963 0.63334 0.10371 0.63269 0.11112 C 0.63178 0.12223 0.62943 0.13681 0.628 0.14723 C 0.62787 0.1507 0.62566 0.19121 0.62488 0.19723 C 0.62436 0.20186 0.62279 0.20649 0.62175 0.21112 C 0.61967 0.23334 0.61602 0.2551 0.6155 0.27779 C 0.61537 0.28658 0.61459 0.35209 0.61238 0.37501 C 0.61016 0.39816 0.60743 0.40718 0.60613 0.42779 C 0.60548 0.43867 0.60535 0.45001 0.60456 0.46112 C 0.6043 0.46575 0.60365 0.47038 0.603 0.47501 C 0.60001 0.49538 0.59897 0.51714 0.59363 0.53612 C 0.59206 0.54167 0.59024 0.547 0.58894 0.55279 C 0.58608 0.56552 0.58451 0.57917 0.58113 0.59167 C 0.57891 0.60024 0.57371 0.60672 0.57019 0.6139 C 0.56759 0.61922 0.56524 0.62524 0.56238 0.63056 C 0.56003 0.63473 0.54975 0.64329 0.54831 0.64445 C 0.53464 0.65394 0.53542 0.65232 0.52175 0.65556 C 0.51759 0.65464 0.51316 0.65533 0.50925 0.65279 C 0.50613 0.65047 0.5043 0.64468 0.50144 0.64167 C 0.50014 0.64005 0.49831 0.63982 0.49675 0.6389 C 0.49311 0.62964 0.48998 0.61968 0.48581 0.61112 C 0.47488 0.58797 0.48308 0.6213 0.47644 0.58612 C 0.47592 0.57964 0.47553 0.57292 0.47488 0.56667 C 0.47397 0.55533 0.47201 0.54445 0.47175 0.53334 C 0.47149 0.51922 0.47214 0.50533 0.47331 0.49167 C 0.47384 0.48658 0.47514 0.48195 0.47644 0.47779 C 0.47826 0.47177 0.47983 0.46529 0.48269 0.46112 C 0.49988 0.43589 0.49649 0.44353 0.50769 0.43612 C 0.51042 0.43427 0.51277 0.43149 0.5155 0.43056 C 0.52019 0.42871 0.52488 0.42871 0.52956 0.42779 C 0.53282 0.42686 0.53581 0.4257 0.53894 0.42501 C 0.54311 0.42385 0.54727 0.42316 0.55144 0.42223 L 0.62644 0.42501 C 0.63282 0.42524 0.63894 0.42686 0.64519 0.42779 C 0.69871 0.43473 0.67436 0.42964 0.703 0.43612 C 0.70977 0.43519 0.71667 0.43519 0.72331 0.43334 C 0.72657 0.43242 0.72956 0.42964 0.73269 0.42779 L 0.74206 0.42223 C 0.74363 0.4213 0.74545 0.42107 0.74675 0.41945 C 0.74831 0.4176 0.74988 0.41552 0.75144 0.4139 C 0.76029 0.40487 0.75535 0.41251 0.76081 0.40279 " pathEditMode="relative" ptsTypes="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1" name="Picture 16" descr="Iris, Flower, Blue, Bloom, Natur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14" name="Picture 12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Butterfly, Monarch, Insect, Wings, Bug, Wildlif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7503" y="-2857177"/>
            <a:ext cx="3469180" cy="240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motýl červený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977" t="8957"/>
          <a:stretch/>
        </p:blipFill>
        <p:spPr>
          <a:xfrm>
            <a:off x="731520" y="627017"/>
            <a:ext cx="1881052" cy="206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46412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85185E-6 L -5E-6 -1.85185E-6 C 0.00248 0.0044 0.00469 0.00949 0.00743 0.01319 C 0.00938 0.01574 0.01159 0.01759 0.01381 0.01898 C 0.01993 0.02292 0.02461 0.02315 0.03099 0.02454 L 0.11029 0.02268 C 0.11771 0.02245 0.12253 0.01805 0.12956 0.01319 C 0.13321 0.01088 0.13659 0.00764 0.14024 0.00555 C 0.18464 -0.01806 0.1698 -0.00533 0.18737 -0.02107 C 0.18855 -0.02361 0.18959 -0.02616 0.19063 -0.02871 C 0.19141 -0.03056 0.19271 -0.03218 0.19284 -0.03449 C 0.1931 -0.04583 0.19232 -0.05718 0.19167 -0.06875 C 0.19154 -0.07199 0.19141 -0.07523 0.19063 -0.07824 C 0.18985 -0.08102 0.18855 -0.08333 0.18737 -0.08588 C 0.18711 -0.08773 0.18711 -0.09005 0.18633 -0.09144 C 0.17904 -0.10463 0.17696 -0.09838 0.16602 -0.09537 C 0.16498 -0.09398 0.16355 -0.09329 0.16276 -0.09144 C 0.15495 -0.07408 0.15495 -0.07292 0.15105 -0.05926 C 0.15026 -0.05347 0.14779 -0.03704 0.14779 -0.03449 C 0.14753 -0.02176 0.14831 -0.00903 0.14883 0.0037 C 0.14974 0.02292 0.15834 0.0375 0.16381 0.05324 C 0.17006 0.0706 0.17553 0.07801 0.19167 0.08379 C 0.19349 0.08426 0.19532 0.08472 0.19701 0.08565 C 0.19922 0.08657 0.20131 0.08866 0.20352 0.08935 C 0.20847 0.0912 0.21355 0.0919 0.21849 0.09329 C 0.23386 0.0868 0.24935 0.08171 0.26459 0.07407 C 0.26602 0.07338 0.26654 0.07014 0.26771 0.06852 C 0.27579 0.05741 0.27448 0.06366 0.28282 0.04745 C 0.28555 0.0419 0.28685 0.03241 0.2892 0.02662 C 0.29506 0.01157 0.30079 -0.00347 0.30743 -0.01736 C 0.30912 -0.02083 0.31198 -0.02176 0.31381 -0.02477 C 0.3155 -0.02755 0.31641 -0.03171 0.3181 -0.03449 C 0.32071 -0.03866 0.32396 -0.04167 0.3267 -0.04583 C 0.3306 -0.05185 0.34193 -0.07431 0.34493 -0.07824 C 0.34636 -0.08009 0.34766 -0.08241 0.34922 -0.0838 C 0.35053 -0.08519 0.35209 -0.08519 0.35352 -0.08588 C 0.36133 -0.09398 0.36888 -0.10301 0.37709 -0.11065 C 0.37865 -0.11204 0.38073 -0.11134 0.38243 -0.1125 C 0.38464 -0.11389 0.38646 -0.11736 0.38881 -0.11829 C 0.39623 -0.12107 0.41159 -0.12408 0.42097 -0.1257 C 0.44388 -0.12454 0.46667 -0.12431 0.48959 -0.12199 C 0.49284 -0.12176 0.49597 -0.11968 0.49922 -0.11829 C 0.51185 -0.1125 0.51693 -0.10671 0.53243 -0.09722 C 0.53412 -0.0963 0.53594 -0.09607 0.53776 -0.09537 C 0.5392 -0.09352 0.5405 -0.09121 0.54206 -0.08958 C 0.54336 -0.0882 0.54493 -0.08727 0.54636 -0.08588 C 0.5474 -0.08472 0.54844 -0.08333 0.54948 -0.08195 C 0.55026 -0.08009 0.55066 -0.07778 0.5517 -0.07639 C 0.5573 -0.06806 0.56185 -0.06597 0.56667 -0.05718 C 0.56797 -0.05509 0.56862 -0.05185 0.56993 -0.04954 C 0.57761 -0.03588 0.58555 -0.02292 0.59349 -0.00972 C 0.59493 -0.00463 0.59597 0.00092 0.59779 0.00555 C 0.59857 0.00787 0.6 0.00926 0.60092 0.01134 C 0.6043 0.01805 0.60795 0.02454 0.61055 0.03217 C 0.61641 0.0493 0.61303 0.03842 0.61915 0.06643 C 0.61342 0.09375 0.60899 0.12199 0.60209 0.14838 C 0.60118 0.15185 0.58776 0.16319 0.58698 0.16366 C 0.57982 0.16967 0.57852 0.16852 0.56875 0.17315 C 0.56667 0.1743 0.56459 0.17592 0.56237 0.17708 C 0.55638 0.17986 0.55026 0.18217 0.54415 0.18472 C 0.53698 0.18333 0.52982 0.18287 0.52279 0.18079 C 0.52123 0.18032 0.51915 0.17963 0.51849 0.17708 C 0.5168 0.16991 0.51706 0.1618 0.51628 0.15417 C 0.51993 0.12616 0.52331 0.09815 0.52709 0.07037 C 0.52735 0.06852 0.52735 0.0662 0.52813 0.06458 C 0.53568 0.05069 0.54323 0.0368 0.5517 0.02454 C 0.56146 0.01042 0.56758 -0.00116 0.5806 -0.00764 C 0.59362 -0.01435 0.58555 -0.01065 0.60521 -0.01736 L 0.63412 -0.01343 C 0.63594 -0.0132 0.6379 -0.0132 0.63959 -0.01158 C 0.64948 -0.00162 0.65899 0.00949 0.66849 0.02083 C 0.67774 0.03217 0.66784 0.02639 0.67696 0.03032 C 0.6806 0.03796 0.68425 0.04537 0.68776 0.05324 C 0.69558 0.07083 0.69063 0.06088 0.69636 0.07616 C 0.69727 0.0787 0.69857 0.08102 0.69948 0.08379 C 0.70495 0.0993 0.71563 0.13125 0.71563 0.13125 C 0.71589 0.13379 0.71628 0.13634 0.71667 0.13889 C 0.7181 0.14792 0.7198 0.15648 0.72097 0.16551 C 0.72162 0.17129 0.72175 0.17708 0.72201 0.18264 C 0.72292 0.20555 0.72344 0.22847 0.72422 0.25139 C 0.7224 0.29653 0.72474 0.26667 0.71667 0.31991 C 0.71615 0.32292 0.71628 0.32639 0.71563 0.3294 C 0.71446 0.33356 0.7129 0.33727 0.71133 0.34074 C 0.7004 0.36643 0.69258 0.39768 0.67813 0.4169 C 0.66954 0.42847 0.66198 0.44282 0.65235 0.45116 C 0.63907 0.46319 0.63282 0.46967 0.61706 0.47801 C 0.60534 0.48403 0.59349 0.48819 0.58165 0.49329 C 0.56628 0.48935 0.5504 0.48981 0.53555 0.48171 C 0.5086 0.46713 0.52761 0.46805 0.51954 0.45509 C 0.51654 0.45023 0.5129 0.44676 0.5099 0.44167 C 0.50782 0.43842 0.50651 0.43379 0.50456 0.43032 C 0.49792 0.41852 0.49115 0.40694 0.48412 0.39606 C 0.4823 0.39305 0.47969 0.39143 0.47774 0.38842 C 0.46915 0.37454 0.47592 0.3787 0.46602 0.36736 C 0.46433 0.36574 0.46237 0.36504 0.46055 0.36366 C 0.44154 0.34838 0.45079 0.35208 0.43816 0.34838 L 0.33842 0.35023 C 0.33256 0.35069 0.33295 0.3544 0.32878 0.35787 C 0.32787 0.35879 0.3267 0.35903 0.32566 0.35995 C 0.30847 0.375 0.35547 0.34004 0.31172 0.37129 C 0.30326 0.38634 0.31159 0.37292 0.30313 0.38264 C 0.29948 0.3868 0.2961 0.39167 0.29245 0.39606 C 0.28816 0.40116 0.28646 0.40162 0.28282 0.40741 C 0.28021 0.4118 0.27761 0.4162 0.27526 0.42083 C 0.27409 0.42315 0.27305 0.42592 0.27201 0.42847 C 0.27136 0.43032 0.27097 0.43264 0.26993 0.43403 C 0.26901 0.43542 0.26771 0.43542 0.26667 0.43611 C 0.2629 0.44282 0.26485 0.44051 0.26133 0.44375 " pathEditMode="relative" ptsTypes="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vol="87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6" name="narcis" descr="Narcissus, Daffodil, Flower, Yellow, Plant, Spri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89" t="23328" r="28389"/>
          <a:stretch/>
        </p:blipFill>
        <p:spPr bwMode="auto">
          <a:xfrm flipH="1">
            <a:off x="8080356" y="4186989"/>
            <a:ext cx="1754412" cy="2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tulipán" descr="Tulip, Flowers, Red, Floral, Blossom, Bloom, Lea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15" r="12343"/>
          <a:stretch/>
        </p:blipFill>
        <p:spPr bwMode="auto">
          <a:xfrm flipH="1">
            <a:off x="3753074" y="3441912"/>
            <a:ext cx="1755492" cy="34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kosatec" descr="Iris, Flower, Blue, Bloom, Natur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50033">
            <a:off x="451648" y="3390273"/>
            <a:ext cx="2547015" cy="33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rchidej" descr="Orchid, Flower, Isolated, Decoration, Bud, Vibra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22"/>
          <a:stretch/>
        </p:blipFill>
        <p:spPr bwMode="auto">
          <a:xfrm flipH="1">
            <a:off x="9174245" y="1013264"/>
            <a:ext cx="3017756" cy="18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konvalinka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36" t="7829" r="12966" b="5329"/>
          <a:stretch/>
        </p:blipFill>
        <p:spPr>
          <a:xfrm rot="20269244">
            <a:off x="10636188" y="3641341"/>
            <a:ext cx="1480197" cy="2161349"/>
          </a:xfrm>
          <a:prstGeom prst="rect">
            <a:avLst/>
          </a:prstGeom>
        </p:spPr>
      </p:pic>
      <p:pic>
        <p:nvPicPr>
          <p:cNvPr id="10" name="růže" descr="Flower, Bloom, Bud, Rose, Tea, Orange, Soft, Petal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83"/>
          <a:stretch/>
        </p:blipFill>
        <p:spPr bwMode="auto">
          <a:xfrm rot="21214934">
            <a:off x="6044759" y="4601610"/>
            <a:ext cx="1842705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71712" y="3652037"/>
            <a:ext cx="2171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narcis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02927" y="3049410"/>
            <a:ext cx="2171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tulipán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76619" y="3975202"/>
            <a:ext cx="2171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růže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416182" y="3085917"/>
            <a:ext cx="2760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konvalinka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65030" y="405032"/>
            <a:ext cx="2171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orchidej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41304" y="2554977"/>
            <a:ext cx="2171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kosatec</a:t>
            </a:r>
            <a:endParaRPr lang="cs-CZ" sz="3600" b="1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</p:spPr>
        <p:txBody>
          <a:bodyPr/>
          <a:lstStyle/>
          <a:p>
            <a:r>
              <a:rPr lang="cs-CZ" dirty="0" smtClean="0"/>
              <a:t>Jak se květiny jmenují?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561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84032" y="1081887"/>
            <a:ext cx="3024745" cy="58133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2347" y="2596394"/>
            <a:ext cx="3183811" cy="42988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862675" flipH="1">
            <a:off x="7685088" y="74051"/>
            <a:ext cx="4378202" cy="43782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019241" flipH="1" flipV="1">
            <a:off x="2830734" y="3589239"/>
            <a:ext cx="3168389" cy="30149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924203">
            <a:off x="3135579" y="666071"/>
            <a:ext cx="2558697" cy="23428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052318" y="4016865"/>
            <a:ext cx="2392326" cy="2905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212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Prvních </a:t>
            </a:r>
            <a:r>
              <a:rPr lang="cs-CZ" dirty="0" smtClean="0"/>
              <a:t>šest </a:t>
            </a:r>
            <a:r>
              <a:rPr lang="cs-CZ" dirty="0"/>
              <a:t>snímků je určeno pro děti </a:t>
            </a:r>
            <a:r>
              <a:rPr lang="cs-CZ" dirty="0" smtClean="0"/>
              <a:t>čtyř </a:t>
            </a:r>
            <a:r>
              <a:rPr lang="cs-CZ" dirty="0"/>
              <a:t>až pětileté, kdy děti přiřazují shodnou barvu kytičky ke stejně barevnému motýlkovi. Na posledním </a:t>
            </a:r>
            <a:r>
              <a:rPr lang="cs-CZ" dirty="0" smtClean="0"/>
              <a:t>snímku </a:t>
            </a:r>
            <a:r>
              <a:rPr lang="cs-CZ" dirty="0"/>
              <a:t>si předškolní děti procvičí i názvy některých květin</a:t>
            </a:r>
            <a:r>
              <a:rPr lang="cs-CZ" dirty="0" smtClean="0"/>
              <a:t>. Nakonec si děti mohou vybarvit pracovní list s květinami.</a:t>
            </a:r>
          </a:p>
          <a:p>
            <a:pPr marL="45720" indent="0">
              <a:buNone/>
            </a:pPr>
            <a:r>
              <a:rPr lang="cs-CZ" b="1" dirty="0" smtClean="0"/>
              <a:t>Očekávané cíle</a:t>
            </a:r>
            <a:r>
              <a:rPr lang="cs-CZ" dirty="0" smtClean="0"/>
              <a:t> 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Děti si procvičí základní i odvozené barvy. Seznámí se s některými názvy květin.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louce rostou barevné kytičky. Každý obrázek má svého motýlka, který si hledá kytičku shodné barvy. Kliknutím na správnou kytičku k ní motýlek svou cestičkou přiletí a s cinknutím zamává křidélky.</a:t>
            </a:r>
          </a:p>
          <a:p>
            <a:r>
              <a:rPr lang="cs-CZ" dirty="0" smtClean="0"/>
              <a:t>Na osmém obrázku si starší děti zopakují názvy květin – po dotyku se objeví název květiny. </a:t>
            </a:r>
          </a:p>
          <a:p>
            <a:r>
              <a:rPr lang="cs-CZ" dirty="0" smtClean="0"/>
              <a:t>List číslo devět je určený k tisku - omalovánky. Při prezentaci se nezobrazuje.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Vzdělávací oblast Dítě a jeho psychika (psychologická)</a:t>
            </a:r>
            <a:endParaRPr lang="cs-CZ" dirty="0" smtClean="0"/>
          </a:p>
          <a:p>
            <a:r>
              <a:rPr lang="cs-CZ" b="1" dirty="0" smtClean="0"/>
              <a:t>Podoblast Poznávací schopnosti - tvořivost, vynalézavost, fantazie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/>
              <a:t>-</a:t>
            </a:r>
            <a:r>
              <a:rPr lang="cs-CZ" dirty="0" smtClean="0"/>
              <a:t> Improvizace a hledání řešení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319</Words>
  <Application>Microsoft Office PowerPoint</Application>
  <PresentationFormat>Vlastní</PresentationFormat>
  <Paragraphs>51</Paragraphs>
  <Slides>15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MOTÝLCI A BARVY</vt:lpstr>
      <vt:lpstr>Snímek 2</vt:lpstr>
      <vt:lpstr>Snímek 3</vt:lpstr>
      <vt:lpstr>Snímek 4</vt:lpstr>
      <vt:lpstr>Snímek 5</vt:lpstr>
      <vt:lpstr>Snímek 6</vt:lpstr>
      <vt:lpstr>Snímek 7</vt:lpstr>
      <vt:lpstr>Jak se květiny jmenují?</vt:lpstr>
      <vt:lpstr>Snímek 9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2015-05-05T14:46:25Z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