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3" r:id="rId5"/>
    <p:sldId id="284" r:id="rId6"/>
    <p:sldId id="285" r:id="rId7"/>
    <p:sldId id="286" r:id="rId8"/>
    <p:sldId id="287" r:id="rId9"/>
    <p:sldId id="275" r:id="rId10"/>
    <p:sldId id="277" r:id="rId11"/>
    <p:sldId id="276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3"/>
            <p14:sldId id="284"/>
            <p14:sldId id="285"/>
            <p14:sldId id="286"/>
          </p14:sldIdLst>
        </p14:section>
        <p14:section name="PL - kartičky" id="{1C581C82-893B-4DFE-95AF-2BF1F2F0277A}">
          <p14:sldIdLst>
            <p14:sldId id="28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0" autoAdjust="0"/>
    <p:restoredTop sz="94737" autoAdjust="0"/>
  </p:normalViewPr>
  <p:slideViewPr>
    <p:cSldViewPr snapToGrid="0">
      <p:cViewPr varScale="1">
        <p:scale>
          <a:sx n="78" d="100"/>
          <a:sy n="78" d="100"/>
        </p:scale>
        <p:origin x="-90" y="-48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84411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8141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0533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2834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6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3.png"/><Relationship Id="rId5" Type="http://schemas.openxmlformats.org/officeDocument/2006/relationships/image" Target="../media/image5.png"/><Relationship Id="rId10" Type="http://schemas.openxmlformats.org/officeDocument/2006/relationships/image" Target="../media/image12.png"/><Relationship Id="rId4" Type="http://schemas.openxmlformats.org/officeDocument/2006/relationships/image" Target="../media/image17.png"/><Relationship Id="rId9" Type="http://schemas.openxmlformats.org/officeDocument/2006/relationships/image" Target="../media/image11.png"/><Relationship Id="rId1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5.png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3.png"/><Relationship Id="rId5" Type="http://schemas.openxmlformats.org/officeDocument/2006/relationships/image" Target="../media/image18.png"/><Relationship Id="rId15" Type="http://schemas.openxmlformats.org/officeDocument/2006/relationships/image" Target="../media/image9.png"/><Relationship Id="rId10" Type="http://schemas.openxmlformats.org/officeDocument/2006/relationships/image" Target="../media/image11.png"/><Relationship Id="rId4" Type="http://schemas.openxmlformats.org/officeDocument/2006/relationships/image" Target="../media/image4.png"/><Relationship Id="rId9" Type="http://schemas.openxmlformats.org/officeDocument/2006/relationships/image" Target="../media/image10.png"/><Relationship Id="rId1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7.png"/><Relationship Id="rId3" Type="http://schemas.openxmlformats.org/officeDocument/2006/relationships/audio" Target="../media/audio1.wav"/><Relationship Id="rId7" Type="http://schemas.openxmlformats.org/officeDocument/2006/relationships/image" Target="../media/image9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6.png"/><Relationship Id="rId5" Type="http://schemas.openxmlformats.org/officeDocument/2006/relationships/image" Target="../media/image5.png"/><Relationship Id="rId15" Type="http://schemas.openxmlformats.org/officeDocument/2006/relationships/image" Target="../media/image13.png"/><Relationship Id="rId10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12.png"/><Relationship Id="rId1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audio" Target="../media/audio1.wav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2.png"/><Relationship Id="rId5" Type="http://schemas.openxmlformats.org/officeDocument/2006/relationships/image" Target="../media/image5.png"/><Relationship Id="rId1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4.png"/><Relationship Id="rId9" Type="http://schemas.openxmlformats.org/officeDocument/2006/relationships/image" Target="../media/image10.pn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nipix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MOTÝLCI A ČÍSLA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počítání od</a:t>
            </a:r>
            <a:r>
              <a:rPr lang="cs-CZ" sz="2400" b="1" i="0" cap="none" dirty="0" smtClean="0"/>
              <a:t> 1 do </a:t>
            </a:r>
            <a:r>
              <a:rPr lang="cs-CZ" sz="2400" b="1" i="0" cap="none" dirty="0" smtClean="0"/>
              <a:t>5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8879" y="4722513"/>
            <a:ext cx="1652338" cy="13864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11097">
            <a:off x="2636179" y="2328345"/>
            <a:ext cx="1850300" cy="11651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3084" y="3931910"/>
            <a:ext cx="1457675" cy="15812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300293">
            <a:off x="8052624" y="3590287"/>
            <a:ext cx="1259933" cy="12819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76918">
            <a:off x="633172" y="1096546"/>
            <a:ext cx="1823259" cy="127058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59317">
            <a:off x="5938789" y="4866061"/>
            <a:ext cx="1727083" cy="1365475"/>
          </a:xfrm>
          <a:prstGeom prst="rect">
            <a:avLst/>
          </a:prstGeom>
        </p:spPr>
      </p:pic>
      <p:pic>
        <p:nvPicPr>
          <p:cNvPr id="2052" name="Picture 4" descr="Butterfly, Gradient, Colorful, White, Background, Ar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7751" y="4434569"/>
            <a:ext cx="1401298" cy="168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utterfly, Monarch, Male, Orange, Insect, Nature, Wings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78953">
            <a:off x="7829648" y="1078552"/>
            <a:ext cx="1494804" cy="179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utterfly, Purple, Violet, Insect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1898" y="290993"/>
            <a:ext cx="1551236" cy="149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51328" y="7487477"/>
            <a:ext cx="1662524" cy="2673406"/>
          </a:xfrm>
          <a:prstGeom prst="rect">
            <a:avLst/>
          </a:prstGeom>
        </p:spPr>
      </p:pic>
      <p:pic>
        <p:nvPicPr>
          <p:cNvPr id="14" name="jednička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78072" y="775116"/>
            <a:ext cx="1333776" cy="2667551"/>
          </a:xfrm>
          <a:prstGeom prst="rect">
            <a:avLst/>
          </a:prstGeom>
        </p:spPr>
      </p:pic>
      <p:pic>
        <p:nvPicPr>
          <p:cNvPr id="2060" name="Picture 12" descr="Butterfly, Insect, Citrus, Yellow, Animal, Summer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7842" y="2726780"/>
            <a:ext cx="1647262" cy="112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3.7037E-7 L 0.00013 0.00023 C -0.04232 0.00833 0.00404 3.7037E-7 -0.10234 3.7037E-7 C -0.11784 3.7037E-7 -0.1332 0.00139 -0.1487 0.00208 C -0.1612 0.00648 -0.14779 0.00208 -0.16784 0.00625 C -0.17057 0.00671 -0.17787 0.00926 -0.18086 0.01042 C -0.18242 0.01111 -0.18399 0.01204 -0.18568 0.0125 C -0.18802 0.01343 -0.19037 0.01389 -0.19284 0.01481 C -0.19401 0.01551 -0.19518 0.01597 -0.19636 0.0169 C -0.19831 0.01806 -0.20026 0.01991 -0.20234 0.02106 C -0.2056 0.02292 -0.21888 0.02731 -0.21901 0.02731 C -0.22214 0.0287 -0.22539 0.02986 -0.22852 0.03171 C -0.23359 0.03472 -0.23086 0.0331 -0.23685 0.03588 C -0.23802 0.03727 -0.23906 0.03912 -0.24037 0.04005 C -0.24271 0.0419 -0.24518 0.04282 -0.24753 0.04444 L -0.25117 0.04653 L -0.25469 0.04861 L -0.2582 0.05069 C -0.25951 0.05208 -0.26055 0.0537 -0.26185 0.05486 C -0.26432 0.05718 -0.26914 0.05833 -0.27136 0.05926 C -0.27383 0.06134 -0.27747 0.06412 -0.27969 0.06759 C -0.28216 0.07153 -0.28399 0.07708 -0.28685 0.08032 C -0.29024 0.08426 -0.29883 0.09444 -0.29987 0.09722 C -0.30846 0.11991 -0.29518 0.08542 -0.30586 0.10995 C -0.30768 0.11389 -0.30912 0.11852 -0.31068 0.12268 C -0.31406 0.13148 -0.31237 0.12662 -0.31537 0.1375 C -0.31576 0.1412 -0.31784 0.16643 -0.31784 0.16921 C -0.31784 0.18866 -0.31732 0.2088 -0.31654 0.22801 C -0.31654 0.23079 -0.31576 0.23264 -0.31537 0.23472 C -0.31471 0.23935 -0.31419 0.24491 -0.31302 0.24954 C -0.31198 0.25393 -0.31081 0.2581 -0.30951 0.26204 C -0.3082 0.2662 -0.30482 0.27407 -0.30352 0.27685 C -0.30234 0.28333 -0.30247 0.28403 -0.29987 0.28958 C -0.28451 0.32268 -0.2918 0.3169 -0.28086 0.32338 L -0.26901 0.33819 C -0.26615 0.34167 -0.2638 0.34676 -0.26068 0.34884 L -0.24401 0.36157 C -0.24206 0.36273 -0.24011 0.36528 -0.23802 0.36597 C -0.22891 0.36898 -0.23412 0.36736 -0.22253 0.37014 C -0.21537 0.36944 -0.2082 0.36898 -0.20117 0.36806 C -0.1987 0.36759 -0.19622 0.36736 -0.19401 0.36597 C -0.19219 0.36481 -0.19102 0.36111 -0.18919 0.35949 C -0.18659 0.35694 -0.18372 0.35532 -0.18086 0.35301 C -0.16979 0.33356 -0.17552 0.33935 -0.16537 0.33218 C -0.16237 0.32662 -0.15977 0.3213 -0.15586 0.31736 C -0.15482 0.3162 -0.15352 0.31597 -0.15234 0.31528 C -0.15156 0.31296 -0.15052 0.31088 -0.14987 0.3088 C -0.14935 0.30671 -0.14922 0.3044 -0.1487 0.30255 C -0.14805 0.29954 -0.14727 0.29676 -0.14636 0.29375 C -0.14336 0.28472 -0.14466 0.29005 -0.14037 0.28148 C -0.13906 0.2787 -0.13802 0.27546 -0.13685 0.27268 C -0.13646 0.27083 -0.1362 0.26852 -0.13568 0.26667 C -0.13412 0.26065 -0.13086 0.24954 -0.13086 0.24977 C -0.12852 0.23264 -0.12852 0.23472 -0.12852 0.20741 C -0.12852 0.1875 -0.12904 0.16782 -0.12969 0.14815 C -0.12982 0.14514 -0.1306 0.14213 -0.13086 0.13935 C -0.13138 0.13472 -0.13138 0.1294 -0.13203 0.12477 C -0.1332 0.1162 -0.13503 0.11343 -0.13685 0.10579 C -0.13815 0.10023 -0.13919 0.09444 -0.14037 0.08889 C -0.14492 0.0669 -0.13724 0.10208 -0.14401 0.07407 C -0.14453 0.07199 -0.14466 0.06968 -0.14518 0.06759 C -0.14701 0.06018 -0.14753 0.05926 -0.14987 0.05278 C -0.15026 0.05069 -0.15052 0.04838 -0.15117 0.04653 C -0.1543 0.03634 -0.15443 0.03981 -0.1582 0.03171 C -0.15912 0.02963 -0.15964 0.02708 -0.16068 0.02523 C -0.16328 0.02014 -0.1655 0.01366 -0.16901 0.01042 C -0.17057 0.00903 -0.17227 0.0081 -0.1737 0.00625 C -0.17513 0.0044 -0.17591 0.00162 -0.17734 3.7037E-7 C -0.17878 -0.00208 -0.1806 -0.00278 -0.18203 -0.0044 C -0.18425 -0.00718 -0.18594 -0.01042 -0.18802 -0.01296 C -0.18945 -0.01482 -0.19128 -0.01574 -0.19284 -0.01713 C -0.19479 -0.01921 -0.19662 -0.02199 -0.1987 -0.02338 C -0.20065 -0.02523 -0.20287 -0.02569 -0.20469 -0.02778 C -0.20638 -0.0294 -0.20768 -0.03241 -0.20951 -0.03403 C -0.21406 -0.03843 -0.21966 -0.03912 -0.2237 -0.04444 C -0.23307 -0.05718 -0.22357 -0.04537 -0.23451 -0.05509 C -0.23568 -0.05648 -0.23672 -0.05857 -0.23802 -0.05949 C -0.24037 -0.06111 -0.24297 -0.06157 -0.24518 -0.06389 C -0.24714 -0.06574 -0.24909 -0.06806 -0.25117 -0.07014 C -0.25274 -0.07153 -0.2543 -0.07269 -0.25586 -0.07407 C -0.26068 -0.07917 -0.26497 -0.08588 -0.27018 -0.08889 L -0.28086 -0.09537 C -0.29323 -0.11019 -0.27409 -0.08773 -0.28919 -0.1037 C -0.29167 -0.10648 -0.29375 -0.11019 -0.29636 -0.1125 C -0.31081 -0.125 -0.29297 -0.1088 -0.30469 -0.12083 C -0.30625 -0.12222 -0.30781 -0.12384 -0.30951 -0.125 C -0.31185 -0.12662 -0.31654 -0.12917 -0.31654 -0.12894 C -0.32096 -0.13426 -0.32435 -0.13866 -0.32969 -0.1419 L -0.3332 -0.14398 C -0.34024 -0.15232 -0.33477 -0.14653 -0.34753 -0.15463 C -0.35078 -0.15671 -0.35391 -0.15903 -0.35703 -0.16088 C -0.37136 -0.16991 -0.35755 -0.16042 -0.37018 -0.16944 C -0.37734 -0.16875 -0.38451 -0.16852 -0.39154 -0.16736 C -0.39362 -0.1669 -0.3957 -0.16644 -0.39753 -0.16528 C -0.39883 -0.16435 -0.4 -0.1625 -0.40117 -0.16088 C -0.41458 -0.1419 -0.40482 -0.1537 -0.41302 -0.14398 C -0.41576 -0.12963 -0.4125 -0.14745 -0.41537 -0.12708 C -0.41576 -0.125 -0.41615 -0.12292 -0.41654 -0.12083 C -0.41615 -0.11435 -0.41641 -0.10787 -0.41537 -0.10185 C -0.41484 -0.09838 -0.41302 -0.09607 -0.41185 -0.09352 C -0.41107 -0.0912 -0.41055 -0.08889 -0.40951 -0.08681 C -0.40182 -0.07523 -0.4013 -0.07847 -0.39037 -0.07639 C -0.37578 -0.07708 -0.36107 -0.07708 -0.34636 -0.07847 C -0.34505 -0.07847 -0.34401 -0.08009 -0.34284 -0.08079 C -0.3388 -0.08171 -0.33477 -0.08171 -0.33086 -0.08287 C -0.32682 -0.08403 -0.31901 -0.08681 -0.31901 -0.08657 C -0.31706 -0.08819 -0.31497 -0.08935 -0.31302 -0.0912 C -0.30469 -0.09884 -0.3155 -0.09352 -0.30234 -0.10185 C -0.30039 -0.10324 -0.29831 -0.10278 -0.29636 -0.1037 C -0.29388 -0.10509 -0.29154 -0.10671 -0.28919 -0.1081 C -0.28802 -0.10949 -0.28698 -0.11157 -0.28568 -0.1125 C -0.27839 -0.11806 -0.27891 -0.11574 -0.27136 -0.11852 C -0.26237 -0.12222 -0.27474 -0.11991 -0.26185 -0.12292 C -0.25794 -0.12384 -0.25391 -0.12431 -0.24987 -0.125 C -0.24792 -0.12569 -0.24596 -0.12662 -0.24401 -0.12708 C -0.23841 -0.1287 -0.23281 -0.12894 -0.22734 -0.13125 C -0.21862 -0.13519 -0.22422 -0.1331 -0.21068 -0.13565 C -0.2043 -0.13935 -0.20912 -0.13681 -0.19987 -0.13982 C -0.18789 -0.14375 -0.20052 -0.14051 -0.18451 -0.14398 C -0.1832 -0.14468 -0.18203 -0.14537 -0.18086 -0.14607 C -0.17891 -0.14745 -0.17695 -0.14931 -0.17487 -0.15046 C -0.17162 -0.15208 -0.16354 -0.1537 -0.16068 -0.15463 C -0.15586 -0.15602 -0.15104 -0.15718 -0.14636 -0.1588 C -0.1444 -0.15949 -0.14245 -0.16065 -0.14037 -0.16088 C -0.11068 -0.16736 -0.10977 -0.16551 -0.0737 -0.16736 C -0.06302 -0.17199 -0.07617 -0.16667 -0.05951 -0.17153 C -0.05781 -0.17199 -0.05625 -0.17338 -0.05469 -0.17361 C -0.04961 -0.17477 -0.0444 -0.175 -0.03919 -0.17569 C -0.0293 -0.17732 -0.01927 -0.1794 -0.00951 -0.18218 C -0.00703 -0.18287 -0.00469 -0.18357 -0.00234 -0.18426 C -0.00117 -0.18495 1.04167E-6 -0.18588 0.0013 -0.18634 C 0.00833 -0.18958 0.01224 -0.18935 0.02031 -0.19051 C 0.02226 -0.1912 0.02435 -0.19167 0.0263 -0.19259 C 0.02825 -0.19375 0.03021 -0.1956 0.03216 -0.19699 C 0.03854 -0.20116 0.03841 -0.20069 0.04414 -0.20324 C 0.06237 -0.21944 0.03854 -0.19954 0.06081 -0.21389 C 0.06211 -0.21482 0.06302 -0.21713 0.06432 -0.21806 C 0.06588 -0.21921 0.06758 -0.21944 0.06914 -0.22014 C 0.07031 -0.22153 0.07135 -0.22338 0.07266 -0.22454 C 0.07383 -0.22546 0.07526 -0.22523 0.0763 -0.22662 C 0.0776 -0.22824 0.07851 -0.23102 0.07982 -0.23287 C 0.08216 -0.23611 0.08698 -0.24144 0.08698 -0.2412 C 0.08815 -0.24421 0.08919 -0.24745 0.09049 -0.24977 C 0.09466 -0.25718 0.09401 -0.25023 0.09648 -0.26042 C 0.09753 -0.26458 0.09883 -0.27315 0.09883 -0.27292 C 0.09844 -0.2831 0.09909 -0.29306 0.09766 -0.30278 C 0.097 -0.30764 0.09492 -0.31181 0.09297 -0.31551 C 0.08802 -0.32431 0.08893 -0.32338 0.08346 -0.33032 C 0.08112 -0.3331 0.07904 -0.33704 0.0763 -0.33866 C 0.07005 -0.34236 0.07396 -0.34051 0.06432 -0.34306 C 0.06237 -0.34444 0.06055 -0.34653 0.05846 -0.34722 C 0.05456 -0.34861 0.05052 -0.34838 0.04648 -0.34931 C 0.04453 -0.34977 0.04258 -0.35093 0.04049 -0.35139 C 0.03346 -0.35301 0.01914 -0.35556 0.01914 -0.35532 C 0.01432 -0.35394 0.00156 -0.35 -0.00469 -0.34514 C -0.00677 -0.34329 -0.00872 -0.3412 -0.01068 -0.33866 C -0.01432 -0.33403 -0.01862 -0.33032 -0.02136 -0.32384 C -0.02813 -0.30764 -0.02214 -0.32315 -0.02734 -0.30694 C -0.02956 -0.29977 -0.03203 -0.29282 -0.03451 -0.28588 L -0.03685 -0.26458 L -0.03802 -0.25417 C -0.03763 -0.23935 -0.03776 -0.22431 -0.03685 -0.20972 C -0.03659 -0.20648 -0.03516 -0.20417 -0.03451 -0.20116 C -0.03359 -0.19769 -0.03281 -0.19421 -0.03203 -0.19051 C -0.02878 -0.17431 -0.03177 -0.18148 -0.02617 -0.17153 C -0.02578 -0.16944 -0.02552 -0.16713 -0.02487 -0.16528 C -0.02357 -0.16065 -0.02214 -0.15602 -0.02018 -0.15255 C -0.01589 -0.14468 -0.01537 -0.14491 -0.01185 -0.13333 C -0.0112 -0.13148 -0.01133 -0.12894 -0.01068 -0.12708 C -0.00925 -0.12338 -0.00716 -0.12037 -0.00586 -0.11644 C -0.00365 -0.10972 -0.00182 -0.10255 0.00013 -0.09537 C 0.00065 -0.09352 0.00065 -0.0912 0.0013 -0.08889 C 0.00221 -0.08588 0.00364 -0.08357 0.00482 -0.08079 C 0.00599 -0.07245 0.00612 -0.06944 0.00846 -0.06181 C 0.00898 -0.05949 0.01003 -0.05741 0.01081 -0.05509 C 0.01172 -0.05255 0.01224 -0.04954 0.01315 -0.04676 C 0.02083 -0.02477 0.01315 -0.05116 0.01914 -0.02986 C 0.02122 -0.01482 0.01901 -0.02685 0.02513 -0.0088 C 0.02526 -0.0081 0.02995 0.00602 0.03099 0.00833 C 0.04466 0.03565 0.03307 0.00903 0.0418 0.02963 C 0.04219 0.03171 0.04219 0.03426 0.04297 0.03588 C 0.04492 0.04005 0.04896 0.04282 0.0513 0.04653 C 0.05716 0.05509 0.05247 0.05116 0.05963 0.05926 C 0.06107 0.06088 0.06289 0.06157 0.06432 0.06343 C 0.07213 0.07338 0.0638 0.06736 0.07148 0.07176 C 0.09036 0.09583 0.06693 0.06713 0.09648 0.09722 C 0.09922 0.1 0.10221 0.10255 0.10482 0.10579 C 0.10625 0.10741 0.1069 0.11088 0.10846 0.11204 C 0.11133 0.11435 0.11484 0.11458 0.11797 0.1162 C 0.11992 0.11736 0.12174 0.11944 0.12383 0.1206 C 0.12773 0.12199 0.13177 0.12176 0.13581 0.12268 C 0.13815 0.12315 0.14049 0.12407 0.14297 0.12477 L 0.19297 0.12268 C 0.1957 0.12245 0.19844 0.12106 0.2013 0.1206 C 0.2056 0.11944 0.21003 0.11921 0.21432 0.11852 C 0.21549 0.11759 0.21667 0.11667 0.21797 0.1162 C 0.22239 0.11458 0.23047 0.11296 0.23463 0.11204 C 0.23698 0.11065 0.23932 0.1088 0.2418 0.10787 C 0.24453 0.10671 0.24739 0.10718 0.25013 0.10579 C 0.25143 0.10486 0.25247 0.10278 0.25364 0.10139 C 0.25781 0.09722 0.25794 0.09745 0.26198 0.09514 C 0.26354 0.09306 0.2651 0.09074 0.2668 0.08889 C 0.27187 0.08287 0.27734 0.07824 0.28216 0.07176 C 0.28854 0.06343 0.29479 0.05486 0.30013 0.04444 C 0.30325 0.03796 0.30677 0.03218 0.30963 0.02523 C 0.3112 0.02153 0.31159 0.01643 0.31315 0.0125 C 0.3168 0.0037 0.32109 -0.0044 0.32513 -0.01296 C 0.32669 -0.01644 0.32864 -0.01944 0.32982 -0.02338 C 0.33581 -0.04444 0.33203 -0.0338 0.34414 -0.05949 C 0.34648 -0.06435 0.34922 -0.06875 0.3513 -0.07407 C 0.35364 -0.08079 0.35573 -0.08773 0.35846 -0.09352 C 0.35937 -0.09514 0.36107 -0.09583 0.36198 -0.09745 C 0.36588 -0.10556 0.36966 -0.11389 0.37266 -0.12292 C 0.38021 -0.14514 0.37239 -0.12384 0.37982 -0.13982 C 0.38073 -0.14167 0.38229 -0.14607 0.38229 -0.14583 " pathEditMode="relative" rAng="0" ptsTypes="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" y="71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3" dur="indefinite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4" dur="indefinite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9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0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dvojk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78072" y="767073"/>
            <a:ext cx="1336703" cy="267340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8879" y="4722513"/>
            <a:ext cx="1652338" cy="138641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3084" y="3931910"/>
            <a:ext cx="1457675" cy="15812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300293">
            <a:off x="8052624" y="3590287"/>
            <a:ext cx="1259933" cy="12819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76918">
            <a:off x="633172" y="1096546"/>
            <a:ext cx="1823259" cy="1270583"/>
          </a:xfrm>
          <a:prstGeom prst="rect">
            <a:avLst/>
          </a:prstGeom>
        </p:spPr>
      </p:pic>
      <p:pic>
        <p:nvPicPr>
          <p:cNvPr id="2052" name="Picture 4" descr="Butterfly, Gradient, Colorful, White, Background, Ar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7751" y="4434569"/>
            <a:ext cx="1401298" cy="168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utterfly, Monarch, Male, Orange, Insect, Nature, Wings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78953">
            <a:off x="7829648" y="1078552"/>
            <a:ext cx="1494804" cy="179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utterfly, Purple, Violet, Insec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1898" y="290993"/>
            <a:ext cx="1551236" cy="149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Butterfly, Insect, Citrus, Yellow, Animal, Summer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7842" y="2726780"/>
            <a:ext cx="1647262" cy="112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11097">
            <a:off x="2636179" y="2328345"/>
            <a:ext cx="1850300" cy="11651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59317">
            <a:off x="5938789" y="4866061"/>
            <a:ext cx="1727083" cy="136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4758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1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2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1.11111E-6 L -2.08333E-6 1.11111E-6 C 0.00274 -0.00348 0.00586 -0.00625 0.00834 -0.01065 C 0.01029 -0.01412 0.01107 -0.01968 0.01303 -0.02338 C 0.0142 -0.02547 0.01563 -0.02732 0.01667 -0.02963 C 0.01836 -0.03357 0.01941 -0.03866 0.02136 -0.04236 C 0.02253 -0.04445 0.02383 -0.04653 0.025 -0.04861 C 0.02618 -0.05139 0.02709 -0.05463 0.02852 -0.05718 C 0.02956 -0.05903 0.03086 -0.05996 0.03204 -0.06135 C 0.03373 -0.06343 0.03529 -0.06574 0.03685 -0.06783 C 0.03803 -0.06922 0.03933 -0.07037 0.04037 -0.07199 C 0.04584 -0.07986 0.04193 -0.07686 0.04753 -0.08264 C 0.05365 -0.08866 0.05144 -0.08449 0.05704 -0.09306 C 0.05834 -0.09514 0.05938 -0.09769 0.06068 -0.09954 C 0.0629 -0.10255 0.0655 -0.10486 0.06784 -0.10787 C 0.06941 -0.10996 0.07084 -0.11273 0.07253 -0.11436 C 0.07474 -0.11621 0.07735 -0.11713 0.07969 -0.11852 L 0.08685 -0.12269 L 0.09037 -0.12477 C 0.09154 -0.12639 0.09271 -0.12801 0.09402 -0.12917 C 0.09597 -0.13079 0.1004 -0.13241 0.10235 -0.13334 C 0.10469 -0.13473 0.10951 -0.1375 0.10951 -0.1375 C 0.11693 -0.14653 0.10886 -0.13797 0.12253 -0.14607 C 0.1237 -0.14676 0.12487 -0.14769 0.12618 -0.14815 C 0.13321 -0.15093 0.14024 -0.15139 0.14753 -0.15232 C 0.17618 -0.16945 0.15274 -0.15625 0.23086 -0.15232 C 0.23269 -0.15232 0.2418 -0.14885 0.24402 -0.14815 C 0.24597 -0.14676 0.24792 -0.14514 0.25 -0.14398 C 0.25274 -0.14236 0.2556 -0.1419 0.25834 -0.13959 C 0.275 -0.12593 0.25795 -0.13449 0.27019 -0.12917 C 0.27175 -0.12778 0.27331 -0.12616 0.275 -0.12477 C 0.27605 -0.12408 0.27735 -0.12385 0.27852 -0.12269 C 0.28295 -0.11898 0.28269 -0.11621 0.28685 -0.10996 C 0.2879 -0.10834 0.28933 -0.10741 0.29037 -0.10579 C 0.29297 -0.10186 0.29571 -0.09815 0.29753 -0.09306 C 0.29831 -0.09098 0.29896 -0.08866 0.29987 -0.08681 C 0.30092 -0.08496 0.30235 -0.08403 0.30352 -0.08264 C 0.30743 -0.06181 0.30105 -0.09121 0.30821 -0.07199 C 0.30912 -0.06945 0.30873 -0.06621 0.30951 -0.06343 C 0.31172 -0.05556 0.31303 -0.0551 0.31654 -0.0507 L 0.31902 -0.0382 C 0.31941 -0.03588 0.31993 -0.03403 0.32019 -0.03172 C 0.32058 -0.02894 0.32097 -0.02616 0.32136 -0.02338 C 0.32253 -0.01621 0.32305 -0.01644 0.3237 -0.00857 C 0.32422 -0.00278 0.32448 0.00277 0.325 0.00856 C 0.32487 0.01018 0.325 0.03264 0.32253 0.04027 C 0.32123 0.04467 0.32045 0.05139 0.31784 0.05301 L 0.31068 0.05717 C 0.30821 0.05995 0.30508 0.06412 0.30235 0.06551 C 0.3 0.06689 0.29753 0.06689 0.29519 0.06782 C 0.28764 0.06689 0.28008 0.06666 0.27253 0.06551 C 0.27058 0.06527 0.26862 0.06435 0.26667 0.06342 C 0.26342 0.06227 0.25704 0.05926 0.25704 0.05926 C 0.24662 0.04676 0.26342 0.06597 0.24636 0.05069 C 0.2448 0.0493 0.24323 0.04768 0.24167 0.04652 C 0.2392 0.04467 0.23568 0.04328 0.23334 0.04236 C 0.23204 0.04097 0.23099 0.03912 0.22969 0.03819 C 0.22852 0.03703 0.22722 0.03703 0.22618 0.03588 C 0.21381 0.02384 0.22344 0.03009 0.21537 0.02546 L 0.20821 0.01689 C 0.20704 0.01551 0.20599 0.01342 0.20469 0.01273 C 0.20352 0.01203 0.20235 0.01134 0.20118 0.01064 C 0.1987 0.00879 0.19493 0.00532 0.19284 0.00208 C 0.19154 0.00023 0.19063 -0.00255 0.1892 -0.00417 C 0.18777 -0.00602 0.18594 -0.00672 0.18451 -0.00857 C 0.18308 -0.01019 0.18217 -0.01297 0.18086 -0.01482 C 0.17917 -0.01736 0.1711 -0.0257 0.16902 -0.02963 C 0.16758 -0.03218 0.1668 -0.03565 0.16537 -0.0382 C 0.16446 -0.03982 0.16303 -0.04098 0.16185 -0.04236 C 0.16029 -0.04445 0.15873 -0.04653 0.15704 -0.04861 C 0.15144 -0.06366 0.15847 -0.04514 0.15118 -0.06343 C 0.15027 -0.06551 0.14961 -0.06783 0.1487 -0.06991 C 0.14766 -0.07223 0.14623 -0.07385 0.14519 -0.07616 C 0.14232 -0.08241 0.13685 -0.09514 0.13685 -0.09514 C 0.13438 -0.10811 0.1375 -0.09491 0.13086 -0.10996 C 0.12943 -0.1132 0.12865 -0.11713 0.12735 -0.12061 C 0.12618 -0.12361 0.125 -0.12639 0.1237 -0.12917 C 0.12266 -0.13148 0.1211 -0.13311 0.12019 -0.13542 C 0.11915 -0.13797 0.11889 -0.14144 0.11784 -0.14398 C 0.1168 -0.1463 0.11524 -0.14792 0.1142 -0.15023 C 0.11211 -0.15463 0.11003 -0.16297 0.10821 -0.16713 C 0.1073 -0.16968 0.10586 -0.17153 0.10469 -0.17361 C 0.1043 -0.1757 0.10404 -0.17801 0.10352 -0.17986 C 0.10287 -0.18218 0.10196 -0.18426 0.10118 -0.18635 C 0.09805 -0.19398 0.09493 -0.20186 0.09167 -0.20949 C 0.08881 -0.21598 0.0849 -0.22107 0.08334 -0.22848 C 0.08243 -0.23218 0.08152 -0.23565 0.08086 -0.23912 C 0.08034 -0.2419 0.08047 -0.24491 0.07969 -0.24769 C 0.07878 -0.2507 0.07709 -0.25301 0.07618 -0.25602 C 0.06355 -0.29723 0.07709 -0.25579 0.07136 -0.27732 C 0.06211 -0.31227 0.06485 -0.30023 0.05469 -0.33218 C 0.04727 -0.35579 0.06081 -0.32269 0.04167 -0.37246 C 0.04037 -0.3757 0.03816 -0.37778 0.03685 -0.38102 C 0.02982 -0.39746 0.02331 -0.41482 0.01667 -0.43172 C 0.003 -0.46621 0.00586 -0.47199 -0.02148 -0.52061 C -0.02304 -0.52338 -0.02447 -0.52686 -0.0263 -0.52917 C -0.02721 -0.53033 -0.02864 -0.53079 -0.02981 -0.53125 C -0.03294 -0.53218 -0.03619 -0.53241 -0.03932 -0.53334 C -0.04101 -0.5338 -0.04244 -0.53519 -0.04414 -0.53542 C -0.0496 -0.53658 -0.0552 -0.53681 -0.0608 -0.5375 C -0.06276 -0.5382 -0.06471 -0.53912 -0.06679 -0.53959 C -0.10052 -0.54977 -0.12929 -0.54051 -0.16796 -0.53959 C -0.17421 -0.53889 -0.18059 -0.53889 -0.18697 -0.5375 C -0.19062 -0.53681 -0.19414 -0.53473 -0.19765 -0.53334 C -0.20559 -0.5301 -0.21653 -0.52385 -0.22265 -0.52061 C -0.22382 -0.51991 -0.22513 -0.51945 -0.2263 -0.51852 C -0.23098 -0.51505 -0.23554 -0.51019 -0.24049 -0.50787 L -0.25 -0.50371 C -0.25208 -0.50278 -0.25403 -0.50278 -0.25598 -0.50162 C -0.2625 -0.49769 -0.26901 -0.49422 -0.275 -0.48889 C -0.28385 -0.48102 -0.28854 -0.47662 -0.3 -0.46991 C -0.30755 -0.46551 -0.32291 -0.45672 -0.32981 -0.4507 C -0.33723 -0.44445 -0.3444 -0.43773 -0.3513 -0.42963 C -0.36393 -0.41459 -0.36783 -0.41042 -0.38333 -0.38727 C -0.3858 -0.3838 -0.38828 -0.38056 -0.39049 -0.37662 C -0.41341 -0.33912 -0.38359 -0.38473 -0.41666 -0.31736 C -0.41953 -0.31181 -0.42265 -0.30672 -0.425 -0.30047 C -0.43046 -0.28727 -0.43606 -0.26644 -0.43932 -0.25186 C -0.44322 -0.23519 -0.45 -0.20116 -0.45 -0.20116 C -0.44921 -0.17848 -0.45143 -0.15486 -0.44765 -0.13334 C -0.44557 -0.12084 -0.42539 -0.07755 -0.41796 -0.06551 C -0.41119 -0.05486 -0.40416 -0.04445 -0.39648 -0.03588 C -0.38268 -0.02084 -0.36263 0.00208 -0.34882 0.01064 C -0.34088 0.01551 -0.3332 0.02199 -0.325 0.02546 C -0.30507 0.03333 -0.28463 0.03796 -0.26432 0.04444 L -0.23815 0.05301 C -0.23138 0.05509 -0.22473 0.05879 -0.21796 0.05926 L -0.18932 0.06134 C -0.17382 0.06064 -0.15833 0.06157 -0.14296 0.05926 C -0.13489 0.0581 -0.12695 0.05416 -0.11914 0.05069 C -0.1052 0.04467 -0.08541 0.03217 -0.07265 0.02338 C -0.05625 0.01157 -0.05143 0.00787 -0.03815 -0.00857 C -0.03203 -0.01598 -0.02682 -0.0257 -0.02031 -0.03172 C -0.00924 -0.04213 0.00391 -0.04468 0.0142 -0.05718 C 0.07514 -0.13172 0.02474 -0.07709 0.07019 -0.11436 C 0.09415 -0.13403 0.1043 -0.1507 0.13086 -0.16713 C 0.14297 -0.17477 0.15625 -0.18148 0.16784 -0.1926 C 0.17904 -0.20348 0.19037 -0.21436 0.20118 -0.22639 C 0.21172 -0.23843 0.21394 -0.2426 0.225 -0.24977 C 0.22878 -0.25232 0.23295 -0.25371 0.23685 -0.25602 C 0.24402 -0.26065 0.25118 -0.26598 0.25834 -0.27084 L 0.26784 -0.27732 C 0.2698 -0.2801 0.27149 -0.28357 0.2737 -0.28565 C 0.27592 -0.28797 0.27852 -0.28843 0.28086 -0.29005 C 0.28529 -0.29283 0.2931 -0.29885 0.29636 -0.30255 C 0.30717 -0.31551 0.29206 -0.29699 0.30352 -0.3132 C 0.30612 -0.31713 0.30912 -0.31991 0.31185 -0.32385 C 0.31316 -0.3257 0.3142 -0.32824 0.31537 -0.3301 C 0.31875 -0.33542 0.3211 -0.33658 0.3237 -0.34283 C 0.32396 -0.34352 0.3237 -0.34422 0.3237 -0.34491 " pathEditMode="relative" ptsTypes="AAAAAAAAAAAAAAAAAAAAAAAAAAAAAAAAAAAAAAAAAAAAAAAAAAAAAAAAAAAAAAAAAAAAAAAAAAAAAAAAAAAAAAAAAAAAAAAAAAAAAAAAAAAAAAAAAAAAAAAAAAAAAAAAAAAAAAAAAAAAAAAAAAAAAA">
                                      <p:cBhvr>
                                        <p:cTn id="1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6 -7.40741E-6 L -6.25E-6 -7.40741E-6 C 0.00364 0.00833 0.0065 0.01782 0.0108 0.02546 C 0.01197 0.02754 0.01327 0.02939 0.01432 0.03171 C 0.01562 0.03449 0.01653 0.03749 0.01796 0.04027 C 0.02057 0.04536 0.02395 0.0493 0.0263 0.05509 C 0.02864 0.06064 0.03059 0.06689 0.03333 0.07199 C 0.03463 0.07407 0.0358 0.07592 0.03697 0.07824 C 0.03827 0.08101 0.03919 0.08402 0.04049 0.0868 C 0.05117 0.10786 0.04231 0.09004 0.04999 0.10161 C 0.0513 0.10347 0.05234 0.10601 0.05364 0.10786 C 0.05507 0.11018 0.05689 0.11203 0.05833 0.11435 C 0.06002 0.11689 0.06145 0.12013 0.06314 0.12268 C 0.06536 0.12592 0.06796 0.12824 0.07031 0.13124 C 0.07239 0.13402 0.07617 0.13935 0.07864 0.14189 C 0.0802 0.14328 0.08176 0.1449 0.08346 0.14606 C 0.08567 0.14768 0.09049 0.15023 0.09049 0.15023 C 0.09179 0.15161 0.09283 0.15347 0.09413 0.15439 C 0.09635 0.15624 0.1013 0.15879 0.1013 0.15879 C 0.11028 0.16944 0.09882 0.15694 0.10963 0.16504 C 0.11093 0.16597 0.11184 0.16828 0.11314 0.16921 C 0.11549 0.17106 0.11796 0.17199 0.12031 0.17361 C 0.1302 0.18055 0.11952 0.17592 0.13098 0.17986 C 0.13255 0.18124 0.13411 0.18286 0.1358 0.18402 C 0.13801 0.18587 0.14257 0.18911 0.14531 0.1905 C 0.1496 0.19259 0.15403 0.19467 0.15846 0.19675 C 0.15963 0.19745 0.1608 0.19837 0.16197 0.19884 C 0.16354 0.19976 0.1651 0.20023 0.16679 0.20115 C 0.16796 0.20161 0.16913 0.20254 0.17031 0.20324 C 0.17226 0.20393 0.17434 0.20439 0.1763 0.20532 C 0.18736 0.21018 0.17174 0.20393 0.18346 0.21157 C 0.18528 0.21296 0.18736 0.21296 0.18932 0.21365 C 0.19049 0.21527 0.19166 0.21689 0.19296 0.21805 C 0.19518 0.2199 0.20051 0.22175 0.20247 0.22222 C 0.21327 0.22523 0.21874 0.22638 0.22864 0.22847 C 0.22981 0.22939 0.23098 0.23032 0.23216 0.23078 C 0.24648 0.23495 0.25169 0.23217 0.26913 0.23078 C 0.27148 0.23009 0.27395 0.22962 0.2763 0.22847 C 0.27838 0.22754 0.2802 0.22569 0.28216 0.2243 C 0.28333 0.22361 0.28463 0.22291 0.2858 0.22222 C 0.28697 0.22013 0.28801 0.21759 0.28932 0.21597 C 0.30038 0.20185 0.28841 0.22175 0.29765 0.20532 C 0.29843 0.20254 0.29921 0.19953 0.30012 0.19675 C 0.30221 0.19027 0.30351 0.18888 0.30598 0.18194 C 0.30807 0.17638 0.31197 0.16504 0.31197 0.16504 C 0.31249 0.1618 0.31432 0.14861 0.31432 0.14606 C 0.31432 0.13263 0.3138 0.11921 0.31314 0.10578 C 0.31288 0.09999 0.30859 0.08911 0.30716 0.0868 C 0.29921 0.07245 0.30325 0.07592 0.29648 0.07199 C 0.29088 0.06527 0.29426 0.06851 0.2858 0.06342 L 0.28216 0.06134 C 0.28098 0.06064 0.27981 0.05972 0.27864 0.05925 L 0.27265 0.05717 C 0.26549 0.05786 0.25833 0.05786 0.2513 0.05925 C 0.24908 0.05972 0.23867 0.06342 0.23463 0.0655 C 0.22265 0.07175 0.24114 0.06319 0.2263 0.0699 C 0.22512 0.07129 0.22395 0.07314 0.22265 0.07407 C 0.22122 0.07523 0.21952 0.07523 0.21796 0.07615 C 0.21549 0.07754 0.21327 0.07939 0.2108 0.08032 L 0.2013 0.08472 C 0.18827 0.09999 0.20833 0.07731 0.19296 0.09097 C 0.19114 0.09259 0.18997 0.09583 0.18814 0.09745 C 0.18632 0.09884 0.18424 0.09861 0.18216 0.09953 C 0.18059 0.09999 0.17903 0.10092 0.17747 0.10161 C 0.17551 0.10231 0.17343 0.10254 0.17148 0.1037 C 0.15702 0.11134 0.17669 0.10601 0.15364 0.10995 C 0.15208 0.11064 0.15038 0.11134 0.14882 0.11226 C 0.14596 0.11365 0.14361 0.11574 0.14049 0.11643 C 0.13502 0.11759 0.12942 0.11782 0.12382 0.11851 C 0.11809 0.12106 0.11354 0.12314 0.10716 0.12476 C 0.10442 0.12546 0.10169 0.12615 0.09882 0.12708 C 0.09726 0.12754 0.0957 0.1287 0.09413 0.12916 C 0.09101 0.13009 0.08775 0.13009 0.08463 0.13124 C 0.08137 0.13217 0.07838 0.13495 0.07499 0.13541 C 0.06835 0.13657 0.06041 0.13749 0.05364 0.13958 C 0.04999 0.14097 0.04648 0.14259 0.04296 0.14398 C 0.04049 0.14467 0.03814 0.14536 0.0358 0.14606 C 0.03372 0.14675 0.03176 0.14745 0.02981 0.14814 C 0.01588 0.15277 0.02994 0.14768 0.01314 0.15231 C 0.01119 0.153 0.00924 0.15393 0.00716 0.15439 C 0.00481 0.15532 0.00247 0.15601 -6.25E-6 0.15671 L -0.01667 0.16087 C -0.02357 0.16504 -0.01798 0.16203 -0.02969 0.16504 C -0.03204 0.16574 -0.03451 0.16643 -0.03686 0.16712 C -0.04089 0.16851 -0.0448 0.1706 -0.0487 0.17152 C -0.05157 0.17199 -0.06199 0.17407 -0.06537 0.17569 C -0.06784 0.17685 -0.07019 0.17847 -0.07253 0.17986 C -0.0737 0.18055 -0.07501 0.18101 -0.07618 0.18194 C -0.07774 0.18333 -0.0793 0.18518 -0.08087 0.18634 C -0.08321 0.18796 -0.08581 0.18865 -0.08803 0.1905 C -0.10066 0.20069 -0.08803 0.19421 -0.0987 0.19884 C -0.11433 0.2155 -0.09454 0.19629 -0.11186 0.2074 C -0.11407 0.20879 -0.11576 0.21203 -0.11784 0.21365 C -0.12006 0.2155 -0.12253 0.21666 -0.12501 0.21805 C -0.12618 0.21944 -0.12722 0.22129 -0.12852 0.22222 C -0.13008 0.22337 -0.13178 0.22361 -0.13334 0.2243 C -0.13568 0.22569 -0.13816 0.22661 -0.14037 0.22847 C -0.14258 0.23032 -0.14428 0.2331 -0.14636 0.23495 C -0.14753 0.23587 -0.14883 0.23611 -0.15001 0.23703 C -0.15157 0.23819 -0.15313 0.23981 -0.15469 0.2412 C -0.1642 0.2581 -0.15925 0.25439 -0.16784 0.2581 C -0.17058 0.2618 -0.17344 0.26504 -0.17618 0.26874 C -0.18256 0.27777 -0.1767 0.27337 -0.18334 0.27731 C -0.18842 0.28935 -0.1862 0.2824 -0.1892 0.29837 L -0.19037 0.30486 C -0.18998 0.31666 -0.19011 0.32893 -0.1892 0.34074 C -0.18855 0.34907 -0.18581 0.35347 -0.18334 0.35972 C -0.18048 0.36666 -0.18126 0.36666 -0.17735 0.37245 C -0.17344 0.37824 -0.1737 0.37569 -0.16902 0.38101 C -0.16081 0.39004 -0.16771 0.38518 -0.16068 0.38935 C -0.15235 0.3993 -0.1573 0.3956 -0.1392 0.38935 C -0.13673 0.38865 -0.13204 0.38518 -0.13204 0.38518 C -0.12722 0.37661 -0.1185 0.36226 -0.11537 0.35138 C -0.11225 0.34027 -0.11433 0.34513 -0.10951 0.33657 C -0.10873 0.3331 -0.10782 0.32939 -0.10704 0.32592 C -0.10665 0.32384 -0.10639 0.32175 -0.10587 0.31967 C -0.10144 0.30092 -0.10561 0.32222 -0.10118 0.30046 C -0.09779 0.28402 -0.10053 0.29236 -0.09636 0.28148 C -0.09284 0.25648 -0.09831 0.29606 -0.09402 0.2581 C -0.09376 0.25601 -0.09311 0.25393 -0.09284 0.25185 C -0.09232 0.24768 -0.09206 0.24328 -0.09167 0.23911 C -0.09089 0.2324 -0.09037 0.23032 -0.0892 0.2243 C -0.08881 0.21874 -0.08855 0.21296 -0.08803 0.2074 C -0.08777 0.20462 -0.08699 0.20185 -0.08686 0.19884 C -0.0862 0.18495 -0.08633 0.1706 -0.08568 0.15671 C -0.08542 0.15231 -0.08477 0.14814 -0.08451 0.14398 C -0.08399 0.13749 -0.08373 0.13124 -0.08334 0.12476 C -0.08217 0.10925 -0.08243 0.1162 -0.08087 0.1037 C -0.08048 0.10023 -0.08034 0.09652 -0.07969 0.09305 C -0.07865 0.08773 -0.0767 0.08286 -0.07501 0.07824 C -0.07227 0.06388 -0.07566 0.08171 -0.07136 0.06134 C -0.07097 0.05925 -0.07058 0.05717 -0.07019 0.05509 C -0.06941 0.05138 -0.0685 0.04791 -0.06784 0.04444 C -0.06732 0.04236 -0.06706 0.04004 -0.06667 0.03796 C -0.06589 0.03449 -0.06485 0.03101 -0.0642 0.02754 C -0.06368 0.02476 -0.06355 0.02175 -0.06303 0.01898 C -0.06146 0.00902 -0.05834 -0.01065 -0.05834 -0.01065 C -0.05795 -0.01899 -0.05769 -0.02755 -0.05704 -0.03612 C -0.05691 -0.0382 -0.05626 -0.04028 -0.05587 -0.04237 C -0.053 -0.06112 -0.05443 -0.05579 -0.05118 -0.072 C -0.0504 -0.07547 -0.04962 -0.07917 -0.0487 -0.08264 C -0.04805 -0.08542 -0.04701 -0.0882 -0.04636 -0.09098 C -0.04584 -0.09376 -0.04571 -0.09676 -0.04519 -0.09954 C -0.04454 -0.10255 -0.0435 -0.1051 -0.04284 -0.10788 C -0.03985 -0.12014 -0.04376 -0.10857 -0.0392 -0.12061 C -0.03646 -0.13565 -0.04011 -0.11714 -0.03568 -0.13542 C -0.03464 -0.13982 -0.03386 -0.14607 -0.03334 -0.15024 C -0.03152 -0.18565 -0.03087 -0.18542 -0.03334 -0.23288 C -0.03347 -0.23727 -0.0349 -0.24144 -0.03568 -0.24561 C -0.03738 -0.25487 -0.03633 -0.25001 -0.0392 -0.26042 C -0.04128 -0.27524 -0.03894 -0.26297 -0.04402 -0.27732 C -0.04792 -0.28866 -0.04454 -0.2838 -0.05001 -0.29422 C -0.05248 -0.29931 -0.05743 -0.3095 -0.06186 -0.3132 C -0.06303 -0.31436 -0.06433 -0.31459 -0.06537 -0.31551 C -0.06706 -0.31667 -0.0685 -0.31852 -0.07019 -0.31968 C -0.07136 -0.32061 -0.07253 -0.3213 -0.0737 -0.32176 C -0.08308 -0.32639 -0.08191 -0.3257 -0.09037 -0.32801 C -0.09962 -0.32732 -0.10873 -0.32709 -0.11784 -0.32593 C -0.12019 -0.3257 -0.12266 -0.32524 -0.12501 -0.32385 C -0.12826 -0.32176 -0.13126 -0.31829 -0.13451 -0.31551 C -0.13607 -0.31413 -0.13803 -0.31343 -0.1392 -0.31112 C -0.14428 -0.30232 -0.14141 -0.30672 -0.14753 -0.29839 C -0.14831 -0.29561 -0.14909 -0.29283 -0.15001 -0.29005 C -0.15274 -0.28126 -0.15209 -0.28658 -0.15352 -0.27732 C -0.15443 -0.27176 -0.15587 -0.26042 -0.15587 -0.26042 C -0.15548 -0.24977 -0.15561 -0.23913 -0.15469 -0.22871 C -0.15443 -0.22547 -0.15326 -0.22292 -0.15235 -0.22014 C -0.15118 -0.21667 -0.15014 -0.21274 -0.1487 -0.2095 C -0.13959 -0.18843 -0.1474 -0.21135 -0.14167 -0.19468 C -0.14037 -0.19121 -0.13959 -0.18727 -0.13803 -0.18426 C -0.12058 -0.14885 -0.12891 -0.17084 -0.10704 -0.13774 C -0.09896 -0.12524 -0.09962 -0.12454 -0.09037 -0.11644 C -0.07436 -0.10209 -0.08946 -0.1169 -0.07501 -0.10579 C -0.06225 -0.0963 -0.06876 -0.09931 -0.05704 -0.08889 C -0.056 -0.08797 -0.05469 -0.08774 -0.05352 -0.08681 C -0.05144 -0.08496 -0.04962 -0.08241 -0.04753 -0.08056 C -0.04467 -0.07801 -0.03946 -0.07686 -0.03686 -0.07616 C -0.03412 -0.07547 -0.03126 -0.07477 -0.02852 -0.07408 L -0.01902 -0.06783 C -0.01784 -0.0669 -0.01667 -0.06621 -0.01537 -0.06575 C -0.01186 -0.06413 -0.00834 -0.06251 -0.00469 -0.06135 C -0.00027 -0.05996 0.01288 -0.05788 0.01666 -0.05718 C 0.04505 -0.04468 0.00481 -0.06158 0.03814 -0.05093 C 0.04296 -0.04931 0.04765 -0.04584 0.05247 -0.04445 L 0.10846 -0.02755 C 0.12538 -0.02246 0.11848 -0.02408 0.13346 -0.0213 C 0.13697 -0.01968 0.14062 -0.01852 0.14413 -0.0169 C 0.14531 -0.01644 0.14648 -0.01528 0.14765 -0.01482 C 0.15025 -0.01413 0.16588 -0.01112 0.16796 -0.01065 L 0.25481 -0.01274 C 0.26054 -0.01297 0.26601 -0.01482 0.27148 -0.0169 C 0.27512 -0.01829 0.27864 -0.02014 0.28216 -0.0213 C 0.28541 -0.02223 0.28854 -0.02269 0.29179 -0.02339 C 0.32005 -0.03589 0.27981 -0.01899 0.31314 -0.02964 C 0.31796 -0.03126 0.32265 -0.03403 0.32747 -0.03612 L 0.33814 -0.04028 C 0.34726 -0.05093 0.33619 -0.03843 0.35598 -0.0551 C 0.37382 -0.06991 0.34335 -0.05139 0.3763 -0.072 C 0.37812 -0.07315 0.38033 -0.07315 0.38229 -0.07408 C 0.38541 -0.07593 0.38867 -0.07825 0.39179 -0.08056 C 0.39531 -0.08311 0.39882 -0.08635 0.40247 -0.08889 C 0.40364 -0.08982 0.40481 -0.09028 0.40598 -0.09098 C 0.40885 -0.09306 0.41158 -0.09538 0.41432 -0.09746 C 0.42109 -0.10209 0.41484 -0.0963 0.42395 -0.10371 C 0.42877 -0.10788 0.43359 -0.11181 0.43814 -0.11644 C 0.44179 -0.11991 0.44518 -0.12408 0.44895 -0.12709 C 0.45156 -0.12917 0.45442 -0.12987 0.45729 -0.13126 C 0.4664 -0.14214 0.4539 -0.12848 0.46679 -0.13774 C 0.47083 -0.14051 0.4746 -0.14491 0.47864 -0.14815 C 0.48801 -0.15602 0.48111 -0.14977 0.48932 -0.15464 C 0.4914 -0.15579 0.49335 -0.15718 0.49531 -0.1588 C 0.49934 -0.16204 0.50338 -0.16551 0.50729 -0.16945 C 0.51197 -0.17431 0.51653 -0.1801 0.52148 -0.18426 C 0.5233 -0.18565 0.52551 -0.18542 0.52747 -0.18635 C 0.52864 -0.18681 0.52994 -0.18751 0.53098 -0.18843 C 0.53476 -0.19167 0.53554 -0.19514 0.53932 -0.19908 C 0.54049 -0.20001 0.54179 -0.20047 0.54296 -0.20116 C 0.54999 -0.21042 0.54609 -0.20556 0.55481 -0.21598 C 0.55481 -0.21598 0.56197 -0.22431 0.56197 -0.22431 C 0.56432 -0.22663 0.56666 -0.22894 0.56913 -0.23079 C 0.57148 -0.23241 0.57395 -0.23357 0.5763 -0.23496 L 0.57981 -0.23704 C 0.58098 -0.23843 0.58229 -0.23982 0.58346 -0.24144 C 0.58502 -0.24329 0.58645 -0.24607 0.58814 -0.24769 C 0.58971 -0.24908 0.5914 -0.24908 0.59296 -0.24977 C 0.60768 -0.26737 0.59296 -0.24931 0.60598 -0.26667 C 0.60716 -0.26829 0.60846 -0.26945 0.60963 -0.27107 C 0.61419 -0.27778 0.61132 -0.27732 0.61445 -0.27732 " pathEditMode="relative" ptsTypes="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82898" y="736338"/>
            <a:ext cx="1587335" cy="2673406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11097">
            <a:off x="2636179" y="2328345"/>
            <a:ext cx="1850300" cy="11651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3084" y="3931910"/>
            <a:ext cx="1457675" cy="15812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300293">
            <a:off x="8052624" y="3590287"/>
            <a:ext cx="1259933" cy="12819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59317">
            <a:off x="5938789" y="4866061"/>
            <a:ext cx="1727083" cy="1365475"/>
          </a:xfrm>
          <a:prstGeom prst="rect">
            <a:avLst/>
          </a:prstGeom>
        </p:spPr>
      </p:pic>
      <p:pic>
        <p:nvPicPr>
          <p:cNvPr id="2052" name="Picture 4" descr="Butterfly, Gradient, Colorful, White, Background, Ar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7751" y="4434569"/>
            <a:ext cx="1401298" cy="168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utterfly, Purple, Violet, Insec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1898" y="290993"/>
            <a:ext cx="1551236" cy="149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Butterfly, Insect, Citrus, Yellow, Animal, Summer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7842" y="2726780"/>
            <a:ext cx="1647262" cy="112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8879" y="4722513"/>
            <a:ext cx="1652338" cy="1386415"/>
          </a:xfrm>
          <a:prstGeom prst="rect">
            <a:avLst/>
          </a:prstGeom>
        </p:spPr>
      </p:pic>
      <p:pic>
        <p:nvPicPr>
          <p:cNvPr id="2054" name="Picture 6" descr="Butterfly, Monarch, Male, Orange, Insect, Nature, Wings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78953">
            <a:off x="7829648" y="1078552"/>
            <a:ext cx="1494804" cy="179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76918">
            <a:off x="633172" y="1096546"/>
            <a:ext cx="1823259" cy="1270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9153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1" dur="indefinite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2" dur="indefinite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0833E-6 8.14815E-6 L -7.70833E-6 8.14815E-6 C -0.00313 -0.00231 -0.00652 -0.00393 -0.00951 -0.00648 C -0.01081 -0.0074 -0.01186 -0.00972 -0.01316 -0.01064 C -0.01537 -0.01249 -0.02032 -0.01481 -0.02032 -0.01481 C -0.02149 -0.01643 -0.02253 -0.01805 -0.02383 -0.01921 C -0.02618 -0.02106 -0.031 -0.02337 -0.031 -0.02337 C -0.03334 -0.02615 -0.03542 -0.03032 -0.03816 -0.03194 C -0.0405 -0.03333 -0.04324 -0.03356 -0.04532 -0.03611 L -0.056 -0.04884 L -0.05951 -0.053 C -0.06068 -0.05439 -0.06172 -0.05648 -0.06316 -0.05717 L -0.06667 -0.05925 C -0.06889 -0.06319 -0.07097 -0.06782 -0.07383 -0.0699 C -0.0754 -0.07106 -0.07696 -0.07129 -0.07865 -0.07199 C -0.08061 -0.07407 -0.08256 -0.07638 -0.08451 -0.07847 C -0.08607 -0.07986 -0.08777 -0.08101 -0.08933 -0.08263 C -0.0905 -0.08379 -0.09154 -0.08564 -0.09284 -0.0868 C -0.09402 -0.08796 -0.09532 -0.08819 -0.09649 -0.08888 C -0.10678 -0.09675 -0.09636 -0.09027 -0.10482 -0.09537 C -0.106 -0.09675 -0.10704 -0.09837 -0.10834 -0.09953 C -0.10951 -0.10046 -0.11094 -0.10046 -0.11199 -0.10162 C -0.11329 -0.10324 -0.11407 -0.10648 -0.1155 -0.1081 C -0.11693 -0.10949 -0.11876 -0.10925 -0.12032 -0.11018 C -0.12149 -0.11087 -0.12266 -0.11157 -0.12383 -0.11226 C -0.12761 -0.11666 -0.12904 -0.11851 -0.13334 -0.12291 C -0.1349 -0.1243 -0.13659 -0.12546 -0.13816 -0.12708 C -0.14063 -0.12962 -0.14284 -0.13263 -0.14532 -0.13564 C -0.14649 -0.13703 -0.14779 -0.13796 -0.14883 -0.13981 C -0.15001 -0.14189 -0.15118 -0.14421 -0.15235 -0.14606 C -0.15495 -0.14999 -0.15795 -0.15347 -0.16081 -0.15671 C -0.16511 -0.16828 -0.16055 -0.15902 -0.16915 -0.16736 C -0.17084 -0.16898 -0.17227 -0.17152 -0.17383 -0.17361 C -0.17501 -0.17499 -0.17631 -0.17638 -0.17748 -0.17777 C -0.18061 -0.18194 -0.18308 -0.18888 -0.18699 -0.1905 L -0.19167 -0.19259 C -0.19415 -0.1956 -0.19649 -0.19814 -0.19883 -0.20115 C -0.20092 -0.2037 -0.20274 -0.20717 -0.20482 -0.20972 C -0.2086 -0.21412 -0.21303 -0.21736 -0.21667 -0.22222 C -0.21824 -0.2243 -0.2198 -0.22662 -0.22149 -0.2287 C -0.22344 -0.23101 -0.22553 -0.23263 -0.22748 -0.23495 C -0.22956 -0.23749 -0.23126 -0.24074 -0.23334 -0.24351 C -0.24714 -0.26134 -0.23477 -0.2449 -0.24532 -0.25624 C -0.24779 -0.25879 -0.24988 -0.26226 -0.25248 -0.26458 C -0.25508 -0.26712 -0.25808 -0.26851 -0.26081 -0.27106 C -0.27709 -0.28541 -0.25691 -0.26851 -0.27149 -0.28587 C -0.27331 -0.28796 -0.27553 -0.28842 -0.27748 -0.29004 C -0.28777 -0.29907 -0.27904 -0.29444 -0.28816 -0.29837 C -0.29493 -0.30648 -0.2961 -0.30833 -0.30365 -0.3155 C -0.30756 -0.31921 -0.31172 -0.32199 -0.3155 -0.32592 C -0.32292 -0.33379 -0.31928 -0.33124 -0.32618 -0.33449 C -0.35456 -0.36458 -0.32488 -0.33425 -0.34649 -0.35347 C -0.34779 -0.35462 -0.34883 -0.35671 -0.35001 -0.35763 C -0.35574 -0.36273 -0.35665 -0.36226 -0.36316 -0.36412 C -0.37019 -0.36921 -0.37006 -0.36851 -0.37748 -0.37685 C -0.37917 -0.3787 -0.38034 -0.38171 -0.38217 -0.3831 C -0.38399 -0.38449 -0.3862 -0.38449 -0.38816 -0.38518 C -0.40443 -0.39675 -0.38399 -0.3831 -0.40001 -0.39166 C -0.40209 -0.39259 -0.40391 -0.3949 -0.406 -0.39583 C -0.4099 -0.39768 -0.41394 -0.39861 -0.41797 -0.39999 L -0.42383 -0.40208 C -0.42579 -0.40277 -0.42774 -0.40393 -0.42982 -0.40439 L -0.44297 -0.40648 C -0.44493 -0.40717 -0.44688 -0.40787 -0.44883 -0.40856 C -0.4517 -0.40925 -0.45443 -0.40972 -0.45717 -0.41064 C -0.45886 -0.41111 -0.46042 -0.41203 -0.46199 -0.41273 C -0.46394 -0.41342 -0.46589 -0.41412 -0.46797 -0.41481 C -0.46954 -0.4155 -0.4711 -0.41666 -0.47266 -0.41689 C -0.48217 -0.41944 -0.49167 -0.42129 -0.50131 -0.42337 L -0.63347 -0.42129 C -0.63633 -0.42106 -0.63894 -0.41805 -0.6418 -0.41689 C -0.64727 -0.41504 -0.65847 -0.41273 -0.65847 -0.41273 C -0.66524 -0.40879 -0.67787 -0.40162 -0.68217 -0.39583 C -0.68386 -0.39374 -0.68516 -0.39097 -0.68699 -0.38958 C -0.69714 -0.38055 -0.69102 -0.38981 -0.69883 -0.38101 C -0.72696 -0.34953 -0.7086 -0.37175 -0.72266 -0.3493 C -0.72852 -0.33981 -0.73568 -0.33287 -0.7405 -0.32175 L -0.74883 -0.30277 C -0.75053 -0.29907 -0.75274 -0.29629 -0.75365 -0.29212 C -0.75443 -0.28865 -0.75521 -0.28495 -0.756 -0.28148 C -0.75678 -0.2787 -0.75782 -0.27615 -0.75847 -0.27314 C -0.75938 -0.26828 -0.76003 -0.26319 -0.76081 -0.25833 C -0.76186 -0.2368 -0.76355 -0.21643 -0.76081 -0.1949 C -0.75964 -0.18564 -0.75534 -0.17847 -0.75365 -0.16944 C -0.75287 -0.16527 -0.75274 -0.16041 -0.75131 -0.15671 C -0.74454 -0.13958 -0.74519 -0.14513 -0.73816 -0.13773 C -0.73568 -0.13495 -0.73347 -0.13171 -0.731 -0.12916 C -0.71967 -0.11759 -0.7237 -0.12337 -0.71199 -0.11435 C -0.70951 -0.11249 -0.7073 -0.10972 -0.70482 -0.1081 C -0.69857 -0.10347 -0.69206 -0.09999 -0.68581 -0.09537 C -0.68308 -0.09328 -0.68034 -0.09074 -0.67748 -0.08888 C -0.67553 -0.08796 -0.67344 -0.08773 -0.67149 -0.0868 C -0.65678 -0.08032 -0.66967 -0.08425 -0.65482 -0.08055 C -0.65248 -0.07916 -0.65014 -0.07754 -0.64766 -0.07638 C -0.64571 -0.07546 -0.64376 -0.07407 -0.6418 -0.07407 C -0.61472 -0.07546 -0.58777 -0.07847 -0.56081 -0.08055 C -0.55756 -0.08194 -0.55443 -0.08379 -0.55131 -0.08472 C -0.5336 -0.09004 -0.54154 -0.0824 -0.51915 -0.09328 C -0.51472 -0.09537 -0.51042 -0.09791 -0.506 -0.09953 C -0.50092 -0.10138 -0.49571 -0.10231 -0.4905 -0.1037 C -0.48412 -0.10578 -0.47787 -0.10833 -0.47149 -0.11018 C -0.46589 -0.1118 -0.46042 -0.11273 -0.45482 -0.11435 C -0.45079 -0.1155 -0.44688 -0.11736 -0.44297 -0.11851 C -0.43542 -0.12083 -0.42787 -0.12291 -0.42032 -0.12499 C -0.39128 -0.1324 -0.40196 -0.12847 -0.381 -0.13564 C -0.37709 -0.1368 -0.37305 -0.13773 -0.36915 -0.13981 C -0.36459 -0.14212 -0.36029 -0.14513 -0.356 -0.14814 C -0.3461 -0.15509 -0.3362 -0.16226 -0.32618 -0.16944 C -0.32149 -0.17291 -0.3168 -0.17685 -0.31199 -0.18009 C -0.30521 -0.18425 -0.29831 -0.18796 -0.29167 -0.19259 C -0.28334 -0.19861 -0.27514 -0.20578 -0.26667 -0.2118 C -0.22553 -0.24097 -0.26316 -0.2118 -0.21433 -0.24351 C -0.20782 -0.24768 -0.20157 -0.253 -0.19532 -0.25833 C -0.19076 -0.26203 -0.18633 -0.26597 -0.18217 -0.27106 C -0.15873 -0.29953 -0.18399 -0.27569 -0.1655 -0.29212 C -0.16355 -0.2956 -0.16172 -0.29953 -0.15951 -0.30277 C -0.1573 -0.30601 -0.15469 -0.30833 -0.15235 -0.31111 C -0.14922 -0.31527 -0.14597 -0.31944 -0.14284 -0.32384 C -0.13725 -0.33217 -0.13034 -0.33842 -0.12618 -0.3493 C -0.1168 -0.37453 -0.12644 -0.34976 -0.11068 -0.38518 C -0.10704 -0.39351 -0.10365 -0.40208 -0.10001 -0.41064 C -0.09883 -0.41342 -0.09753 -0.41597 -0.09649 -0.41921 C -0.09532 -0.42268 -0.09441 -0.42662 -0.09284 -0.42962 C -0.09193 -0.43171 -0.0905 -0.4324 -0.08933 -0.43402 C -0.07683 -0.44976 -0.09141 -0.43124 -0.081 -0.44652 C -0.07982 -0.44814 -0.07852 -0.4493 -0.07735 -0.45092 C -0.06863 -0.46388 -0.07527 -0.46666 -0.056 -0.48055 C -0.05404 -0.48194 -0.05209 -0.48333 -0.05001 -0.48472 C -0.04766 -0.48611 -0.04519 -0.48726 -0.04284 -0.48888 C -0.03256 -0.49629 -0.04363 -0.49074 -0.03334 -0.49537 C -0.03178 -0.49675 -0.03008 -0.49791 -0.02865 -0.49953 C -0.02735 -0.50069 -0.02631 -0.50277 -0.02501 -0.5037 C -0.01732 -0.50995 -0.01863 -0.50509 -0.01199 -0.51435 C -0.01016 -0.51666 -0.00899 -0.52037 -0.00717 -0.52268 C -0.00105 -0.53101 0.00546 -0.53842 0.01184 -0.54606 C 0.01301 -0.54745 0.01445 -0.54861 0.01549 -0.55023 C 0.01874 -0.55624 0.01926 -0.55601 0.02135 -0.56296 C 0.02226 -0.56574 0.02265 -0.56898 0.02382 -0.57152 C 0.02473 -0.57337 0.02617 -0.5743 0.02734 -0.57569 C 0.0302 -0.59074 0.02617 -0.57245 0.03216 -0.58842 C 0.03762 -0.603 0.02656 -0.58564 0.03801 -0.60115 C 0.03854 -0.60393 0.03841 -0.60694 0.03932 -0.60949 C 0.04492 -0.62708 0.04101 -0.60555 0.04518 -0.62222 C 0.05091 -0.6449 0.04466 -0.62685 0.04999 -0.6412 C 0.05481 -0.66689 0.05038 -0.64097 0.05351 -0.66666 C 0.05377 -0.66874 0.05481 -0.67291 0.05481 -0.67291 " pathEditMode="relative" ptsTypes="AAAAAAAAAAAAAAAAAAAAAAAAAAAAAAAAAAAAAAAAAAAAAAAAAAAAAAAAAAAAAAAAAAAAAAAAAAAAAAAAAAAAAAAAAAAAAAAAAAAAAAAAAAAAAAAAAAAAAAAAAAAAAAAAAAAAAAAAAAAAAAAAAA">
                                      <p:cBhvr>
                                        <p:cTn id="9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-3.33333E-6 1.11111E-6 C 0.00195 -0.00486 0.00378 -0.01018 0.00586 -0.01481 C 0.0069 -0.01713 0.00833 -0.01898 0.0095 -0.02106 C 0.01042 -0.02314 0.01081 -0.02569 0.01185 -0.02754 C 0.01289 -0.02939 0.01419 -0.03032 0.01536 -0.03171 C 0.01745 -0.03402 0.0194 -0.03588 0.02135 -0.03819 C 0.0237 -0.04444 0.02396 -0.0456 0.02734 -0.05069 C 0.02838 -0.05231 0.02969 -0.0537 0.03086 -0.05509 C 0.03164 -0.05717 0.03229 -0.05949 0.03333 -0.06134 C 0.03685 -0.06782 0.03854 -0.06782 0.04284 -0.07199 C 0.04479 -0.07384 0.04687 -0.07592 0.0487 -0.07824 C 0.06654 -0.10046 0.04232 -0.07199 0.06068 -0.09745 C 0.06211 -0.0993 0.0638 -0.10023 0.06536 -0.10162 C 0.06914 -0.10833 0.07005 -0.11041 0.075 -0.11643 C 0.07682 -0.11875 0.07904 -0.12014 0.08086 -0.12268 C 0.09193 -0.13796 0.08073 -0.12407 0.08802 -0.13958 C 0.08893 -0.14166 0.09036 -0.14259 0.09167 -0.14398 C 0.09753 -0.16481 0.09531 -0.15486 0.0987 -0.17361 L 0.1 -0.17986 L 0.10117 -0.18634 C 0.10078 -0.1912 0.10104 -0.19629 0.1 -0.20115 C 0.09935 -0.20393 0.09766 -0.20555 0.09635 -0.2074 C 0.09531 -0.20902 0.09414 -0.21041 0.09284 -0.21157 C 0.08945 -0.21458 0.08398 -0.21504 0.08086 -0.21574 C 0.07656 -0.21504 0.07213 -0.21481 0.06784 -0.21365 C 0.06614 -0.21342 0.06432 -0.21342 0.06302 -0.21157 C 0.05859 -0.20555 0.05846 -0.20023 0.05586 -0.19259 C 0.05443 -0.18819 0.05117 -0.17986 0.05117 -0.17986 C 0.05078 -0.17639 0.05065 -0.17268 0.05 -0.16921 C 0.04935 -0.1662 0.04831 -0.16365 0.04753 -0.16088 C 0.04674 -0.1574 0.04583 -0.15393 0.04518 -0.15023 C 0.04427 -0.14467 0.04388 -0.13889 0.04284 -0.13333 L 0.04167 -0.12708 C 0.04128 -0.12129 0.04101 -0.11574 0.04036 -0.10995 C 0.04023 -0.10787 0.03945 -0.10578 0.03919 -0.1037 C 0.03867 -0.09953 0.03854 -0.09514 0.03802 -0.09097 C 0.03476 -0.05856 0.03919 -0.10509 0.03568 -0.06782 C 0.03489 -0.03588 0.03516 -0.02777 0.03333 -0.00208 C 0.03047 0.03611 0.03359 -0.00555 0.03086 0.0169 C 0.02995 0.02454 0.02917 0.03241 0.02851 0.04028 C 0.02799 0.04723 0.02812 0.0544 0.02734 0.06135 C 0.02682 0.06574 0.02565 0.06968 0.025 0.07408 C 0.02396 0.0801 0.02331 0.08704 0.02253 0.09306 C 0.0194 0.14954 0.0237 0.08565 0.01901 0.12917 C 0.01758 0.14236 0.01628 0.15579 0.01536 0.16922 C 0.01497 0.1757 0.01497 0.18218 0.01419 0.18843 C 0.0138 0.19283 0.0125 0.19676 0.01185 0.20093 C 0.0112 0.20533 0.00976 0.22061 0.0095 0.22431 C 0.00898 0.22917 0.00885 0.23426 0.00833 0.23912 C 0.00807 0.24121 0.00755 0.24329 0.00703 0.24537 C 0.00664 0.25116 0.00638 0.25672 0.00586 0.2625 C 0.0056 0.26598 0.00495 0.26945 0.00469 0.27292 C 0.00417 0.28148 0.00417 0.29005 0.00351 0.29838 C 0.00325 0.30116 0.0026 0.30394 0.00234 0.30695 C 0.00182 0.31111 0.00156 0.31528 0.00117 0.31945 C 0.00039 0.32593 -0.00039 0.33218 -0.0013 0.33866 C -0.00169 0.34561 -0.00182 0.35278 -0.00247 0.35973 C -0.00339 0.37176 -0.00456 0.37871 -0.00599 0.38936 C -0.00638 0.4 -0.00729 0.41042 -0.00716 0.42107 C -0.0069 0.44098 -0.00586 0.46065 -0.00482 0.48033 C -0.00469 0.48264 -0.0043 0.48496 -0.00365 0.48681 C -0.00274 0.48912 -0.00143 0.49144 -3.33333E-6 0.49306 C 0.00143 0.49491 0.00872 0.49699 0.0095 0.49723 C 0.01224 0.49815 0.01497 0.49861 0.01784 0.49931 C 0.02539 0.49653 0.03307 0.49537 0.04036 0.49098 C 0.04401 0.48889 0.04687 0.48426 0.05 0.48033 C 0.05286 0.47662 0.05573 0.47223 0.05833 0.4676 C 0.06107 0.46273 0.06328 0.45672 0.06536 0.4507 C 0.06628 0.44653 0.06693 0.44213 0.06784 0.43797 C 0.06849 0.43519 0.06979 0.43264 0.07018 0.42963 C 0.07174 0.41783 0.07253 0.40556 0.0737 0.39352 C 0.07422 0.38936 0.075 0.38102 0.075 0.38102 C 0.07461 0.37037 0.07474 0.35973 0.0737 0.34908 C 0.07357 0.34676 0.072 0.34514 0.07135 0.34283 C 0.0707 0.34005 0.07096 0.33704 0.07018 0.33426 C 0.06888 0.32986 0.0668 0.32616 0.06536 0.32176 C 0.06445 0.31829 0.06406 0.31436 0.06302 0.31111 C 0.05872 0.29792 0.04857 0.27824 0.04284 0.27084 C 0.03997 0.26736 0.03711 0.26412 0.0345 0.26019 C 0.03008 0.25417 0.02617 0.24653 0.02135 0.24121 C 0.01628 0.23565 0.01094 0.23033 0.00586 0.22431 C 0.00351 0.22153 0.00117 0.21852 -0.0013 0.21574 C -0.00326 0.21366 -0.00521 0.21181 -0.00716 0.20949 C -0.01497 0.2007 -0.01315 0.20116 -0.02149 0.19468 C -0.02266 0.19375 -0.02383 0.19329 -0.025 0.1926 C -0.03177 0.18773 -0.03828 0.18125 -0.04531 0.17778 C -0.053 0.17385 -0.05508 0.17269 -0.06315 0.16922 C -0.06511 0.16852 -0.06719 0.16806 -0.06914 0.16713 C -0.07539 0.16436 -0.07162 0.16343 -0.08099 0.16088 C -0.08568 0.15949 -0.0905 0.15973 -0.09531 0.1588 C -0.09766 0.15834 -0.1 0.15718 -0.10247 0.15648 C -0.10521 0.15579 -0.10794 0.15533 -0.11081 0.1544 C -0.11237 0.15394 -0.11393 0.15324 -0.1155 0.15232 C -0.1168 0.15186 -0.11784 0.1507 -0.11914 0.15023 C -0.12227 0.14931 -0.12552 0.14908 -0.12865 0.14815 C -0.15169 0.14098 -0.12604 0.14607 -0.15247 0.1419 C -0.17448 0.12871 -0.15078 0.14329 -0.17747 0.12477 C -0.20781 0.10394 -0.15859 0.13936 -0.19297 0.11644 C -0.19649 0.11389 -0.21211 0.10047 -0.2155 0.09954 C -0.23412 0.09398 -0.21003 0.10162 -0.23099 0.09306 C -0.23698 0.09074 -0.24297 0.08936 -0.24883 0.08681 C -0.25287 0.08496 -0.25677 0.08218 -0.26081 0.08033 C -0.26315 0.0794 -0.2655 0.07917 -0.26797 0.07824 C -0.26914 0.07778 -0.27018 0.07662 -0.27149 0.07616 C -0.27826 0.07431 -0.28503 0.07361 -0.29167 0.07199 C -0.2957 0.07084 -0.29961 0.06898 -0.30365 0.06783 C -0.30599 0.0669 -0.30846 0.06644 -0.31081 0.06551 C -0.31432 0.06436 -0.31784 0.06227 -0.32149 0.06135 C -0.32578 0.06019 -0.33021 0.06019 -0.33464 0.05926 C -0.3474 0.05672 -0.34154 0.05648 -0.35833 0.0507 C -0.36354 0.04908 -0.36875 0.04815 -0.37383 0.04653 C -0.37591 0.04607 -0.37787 0.04514 -0.37982 0.04445 C -0.38581 0.0426 -0.3957 0.03959 -0.40247 0.0382 C -0.40599 0.03727 -0.40964 0.03681 -0.41315 0.03588 L -0.43216 0.03172 L -0.47865 0.03588 C -0.48138 0.03635 -0.48425 0.03658 -0.48698 0.0382 C -0.49401 0.04236 -0.50039 0.05116 -0.50599 0.05926 C -0.51615 0.07385 -0.50352 0.05834 -0.51315 0.06991 C -0.52357 0.10047 -0.51042 0.0625 -0.52031 0.08889 C -0.52162 0.09236 -0.5224 0.0963 -0.52383 0.09954 C -0.52526 0.10255 -0.52708 0.1051 -0.52865 0.10787 C -0.52904 0.10996 -0.52917 0.11227 -0.52982 0.11436 C -0.53125 0.11875 -0.53464 0.12709 -0.53464 0.12709 C -0.5362 0.13681 -0.53984 0.1463 -0.53932 0.15648 C -0.53854 0.17361 -0.53828 0.19051 -0.53698 0.20741 C -0.53685 0.20973 -0.5332 0.22385 -0.53216 0.22639 C -0.52995 0.23241 -0.52747 0.23773 -0.525 0.24329 C -0.52383 0.2463 -0.52305 0.24977 -0.52149 0.25186 C -0.5155 0.25949 -0.51159 0.26528 -0.50482 0.27084 C -0.50013 0.27477 -0.49531 0.27778 -0.4905 0.28148 C -0.48698 0.28426 -0.48294 0.28588 -0.47982 0.28982 C -0.47708 0.29352 -0.47448 0.29769 -0.47149 0.30047 C -0.45612 0.31482 -0.45768 0.31343 -0.44649 0.31736 C -0.43932 0.32709 -0.43919 0.32824 -0.42747 0.33426 C -0.42083 0.33773 -0.41185 0.33843 -0.40482 0.34074 C -0.39922 0.3426 -0.39375 0.34514 -0.38815 0.34699 C -0.38581 0.34792 -0.38333 0.34838 -0.38099 0.34908 C -0.37943 0.34977 -0.37787 0.35093 -0.3763 0.35139 C -0.37227 0.35232 -0.36836 0.35278 -0.36432 0.35348 L -0.29766 0.35139 C -0.25651 0.34931 -0.31094 0.34885 -0.25599 0.34283 C -0.22474 0.33936 -0.24336 0.34098 -0.2 0.33866 C -0.16719 0.33403 -0.19935 0.33982 -0.17383 0.33218 C -0.16797 0.33056 -0.16198 0.32986 -0.15599 0.32801 C -0.15274 0.32709 -0.14961 0.325 -0.14649 0.32385 C -0.14453 0.32292 -0.14245 0.32269 -0.1405 0.32176 C -0.13659 0.31968 -0.13268 0.3169 -0.12865 0.31528 C -0.11198 0.3088 -0.11484 0.31412 -0.09883 0.30463 C -0.09531 0.30255 -0.09167 0.30093 -0.08815 0.29838 C -0.08607 0.29676 -0.08438 0.29306 -0.08216 0.29213 C -0.07682 0.28959 -0.07109 0.28959 -0.0655 0.28773 C -0.06029 0.28611 -0.05521 0.2838 -0.05 0.28148 C -0.0444 0.27894 -0.0388 0.27662 -0.03333 0.27292 C -0.02448 0.2669 -0.01654 0.2551 -0.00716 0.25186 C -0.00521 0.25116 -0.00313 0.2507 -0.0013 0.24977 C 0.00078 0.24861 0.0026 0.2463 0.00469 0.24537 C 0.00859 0.24398 0.01263 0.24398 0.01667 0.24329 L 0.02734 0.23496 C 0.02891 0.23357 0.03047 0.23195 0.03203 0.23056 C 0.03633 0.22732 0.04193 0.22385 0.04635 0.22223 C 0.0595 0.2176 0.06901 0.21806 0.08086 0.20949 C 0.08581 0.20602 0.0901 0.19954 0.09518 0.19676 L 0.11536 0.18611 C 0.11875 0.18264 0.12799 0.17246 0.13086 0.1713 L 0.13685 0.16922 C 0.14258 0.1625 0.14114 0.16389 0.15 0.15648 C 0.15716 0.1507 0.15963 0.15209 0.16667 0.13959 C 0.16784 0.1375 0.16888 0.13519 0.17018 0.13334 C 0.1793 0.11945 0.17096 0.13334 0.17851 0.12269 C 0.18815 0.10926 0.18984 0.10486 0.1987 0.09514 C 0.20026 0.09352 0.20195 0.09236 0.20351 0.09098 C 0.20469 0.08889 0.20586 0.08658 0.20703 0.08473 C 0.21094 0.07871 0.21497 0.07338 0.21901 0.06783 C 0.22096 0.06482 0.22292 0.06204 0.225 0.05926 C 0.22656 0.05718 0.22864 0.05579 0.22969 0.05301 L 0.23216 0.04653 " pathEditMode="relative" ptsTypes="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7.40741E-7 L -6.25E-7 -7.40741E-7 C -0.00078 -0.00648 -0.00221 -0.01273 -0.00234 -0.01922 C -0.00273 -0.03195 -0.00208 -0.04491 -6.25E-7 -0.05718 C 0.00065 -0.06158 0.00065 -0.0669 0.00235 -0.06991 C 0.00352 -0.07199 0.00495 -0.07385 0.00599 -0.07639 C 0.00769 -0.08033 0.00912 -0.08473 0.01068 -0.08912 C 0.0125 -0.09375 0.01394 -0.09838 0.01667 -0.10162 C 0.01771 -0.10301 0.01901 -0.10301 0.02019 -0.10394 C 0.02461 -0.11158 0.02318 -0.10973 0.02852 -0.11644 C 0.02969 -0.11806 0.03086 -0.11968 0.03216 -0.12084 C 0.03399 -0.12246 0.03607 -0.12361 0.03815 -0.125 C 0.0444 -0.12917 0.04427 -0.12871 0.05 -0.13125 C 0.05118 -0.13287 0.05222 -0.13496 0.05352 -0.13565 C 0.06472 -0.14051 0.09336 -0.13588 0.09766 -0.13565 C 0.10078 -0.13426 0.10404 -0.1331 0.10716 -0.13125 C 0.10834 -0.13056 0.10964 -0.13033 0.11068 -0.12917 C 0.11511 -0.12523 0.11394 -0.12454 0.11784 -0.11875 C 0.11901 -0.11713 0.12045 -0.11621 0.12149 -0.11435 C 0.13034 -0.09861 0.12019 -0.11158 0.12852 -0.10162 C 0.13021 -0.09746 0.13243 -0.09375 0.13334 -0.08912 C 0.13503 -0.08033 0.13386 -0.08449 0.13685 -0.07639 L 0.1405 -0.05718 L 0.14167 -0.05093 L 0.14284 -0.04468 C 0.14245 -0.03056 0.14232 -0.01621 0.14167 -0.00232 C 0.14154 0.00092 0.13881 0.01088 0.13815 0.0125 C 0.13711 0.01504 0.13555 0.01666 0.13451 0.01898 C 0.12344 0.04259 0.14362 0.00324 0.12852 0.03379 C 0.12591 0.03912 0.12253 0.04467 0.11901 0.04861 C 0.11758 0.05023 0.11589 0.05139 0.11433 0.05277 C 0.10899 0.0669 0.11524 0.05301 0.10834 0.06134 C 0.1069 0.06296 0.10599 0.06574 0.10482 0.06759 C 0.10365 0.06921 0.10235 0.07014 0.10118 0.07176 C 0.09987 0.07384 0.09883 0.07615 0.09766 0.07824 C 0.08516 0.09722 0.10026 0.07338 0.08815 0.08889 C 0.08672 0.09051 0.08581 0.09328 0.08451 0.09514 C 0.08451 0.09514 0.07266 0.11111 0.07019 0.11412 L 0.06068 0.12685 C 0.05912 0.12893 0.05756 0.13125 0.05599 0.13333 C 0.05482 0.13472 0.05339 0.13588 0.05235 0.1375 C 0.05235 0.1375 0.04349 0.15324 0.04167 0.15648 C 0.04011 0.15926 0.03789 0.16134 0.03685 0.16504 C 0.03607 0.16782 0.03555 0.17083 0.03451 0.17338 C 0.03321 0.17662 0.03112 0.1787 0.02982 0.18194 C 0.02162 0.20023 0.02839 0.18865 0.02149 0.20301 C 0.02032 0.20532 0.01888 0.20717 0.01784 0.20949 C 0.01615 0.21342 0.01472 0.21805 0.01315 0.22222 C 0.00925 0.23171 0.00886 0.23171 0.00482 0.23912 C 0.00209 0.24861 0.00222 0.24722 -6.25E-7 0.2581 C -0.00039 0.26018 -0.00065 0.2625 -0.00117 0.26435 C -0.00195 0.26736 -0.00273 0.27014 -0.00351 0.27291 C -0.00429 0.27523 -0.00534 0.27685 -0.00599 0.27916 C -0.00703 0.28333 -0.00755 0.28773 -0.00833 0.2919 L -0.01067 0.30463 C -0.01106 0.30671 -0.01172 0.30879 -0.01185 0.31111 C -0.01341 0.32453 -0.01263 0.31805 -0.01432 0.33009 C -0.01471 0.33634 -0.01497 0.34282 -0.01549 0.34907 C -0.01614 0.35625 -0.01731 0.36319 -0.01784 0.37037 C -0.0194 0.39143 -0.01849 0.38171 -0.02018 0.4 C -0.01979 0.41412 -0.01953 0.42824 -0.01901 0.44236 C -0.01784 0.48009 -0.01953 0.4669 -0.01666 0.4868 C -0.01627 0.49861 -0.01614 0.51065 -0.01549 0.52268 C -0.01536 0.52569 -0.01458 0.52824 -0.01432 0.53125 C -0.01367 0.53819 -0.01367 0.54537 -0.01315 0.55231 C -0.01263 0.55787 -0.01041 0.56898 -0.0095 0.57338 C -0.00911 0.57569 -0.00911 0.57801 -0.00833 0.57986 L -0.00481 0.58819 C -0.00442 0.59051 -0.00429 0.59282 -0.00351 0.59467 C -0.00078 0.60208 0.00065 0.60092 0.00482 0.60532 C 0.00716 0.60787 0.00925 0.61203 0.01185 0.61365 L 0.01901 0.61782 C 0.02774 0.61713 0.03646 0.6169 0.04519 0.61574 C 0.04766 0.61551 0.05 0.61435 0.05235 0.61365 C 0.05521 0.61296 0.05795 0.61227 0.06068 0.61157 C 0.08073 0.5912 0.05677 0.61365 0.07852 0.59884 C 0.08516 0.59444 0.08295 0.59282 0.08815 0.58819 C 0.09662 0.58078 0.09232 0.58819 0.10118 0.57569 C 0.103 0.57315 0.10417 0.56944 0.10599 0.56713 C 0.10743 0.56527 0.10925 0.56458 0.11068 0.56296 C 0.11276 0.56041 0.11459 0.55694 0.11667 0.5544 C 0.11849 0.55208 0.12071 0.55046 0.12266 0.54815 C 0.12631 0.54352 0.1306 0.53981 0.13334 0.53333 C 0.13451 0.53055 0.13542 0.52708 0.13685 0.52477 C 0.13789 0.52338 0.13933 0.52338 0.1405 0.52268 C 0.14453 0.51551 0.14388 0.5162 0.14883 0.50995 C 0.15235 0.50555 0.15612 0.50208 0.15951 0.49722 C 0.16355 0.49166 0.16862 0.48796 0.17149 0.48032 C 0.17305 0.47615 0.17448 0.47176 0.17618 0.46759 C 0.17917 0.46041 0.18568 0.44652 0.18568 0.44652 C 0.19141 0.40625 0.18425 0.44421 0.19167 0.42315 C 0.19922 0.40185 0.18894 0.42152 0.19766 0.40625 C 0.19974 0.39097 0.19766 0.40486 0.20118 0.38727 C 0.20209 0.3831 0.20261 0.3787 0.20352 0.37453 C 0.20417 0.37152 0.20534 0.36898 0.20599 0.36597 C 0.21029 0.34699 0.20586 0.35926 0.21185 0.3449 C 0.21446 0.32176 0.2112 0.34583 0.2155 0.32592 C 0.21875 0.31018 0.2142 0.32384 0.21901 0.31111 C 0.22136 0.28588 0.21823 0.30995 0.22383 0.28773 C 0.22448 0.28518 0.22448 0.28217 0.225 0.27916 C 0.22565 0.275 0.22683 0.27106 0.22735 0.26666 C 0.22761 0.26458 0.22917 0.25023 0.22982 0.24745 C 0.23034 0.24514 0.23138 0.24328 0.23216 0.2412 C 0.23295 0.23402 0.23321 0.22685 0.23451 0.2199 C 0.2349 0.21782 0.23542 0.21574 0.23568 0.21365 C 0.2362 0.21088 0.2362 0.20787 0.23685 0.20509 C 0.2375 0.20277 0.23855 0.20092 0.23933 0.19884 C 0.24206 0.17893 0.23815 0.20324 0.24401 0.17986 C 0.24466 0.17708 0.24466 0.17407 0.24519 0.17129 C 0.24766 0.15879 0.25482 0.12754 0.25716 0.1206 C 0.26198 0.10555 0.26172 0.10486 0.26784 0.09097 C 0.2698 0.08657 0.27201 0.08264 0.27383 0.07824 C 0.27591 0.07268 0.27748 0.06666 0.27982 0.06134 C 0.2823 0.05532 0.28555 0.05046 0.28815 0.04444 C 0.28998 0.03981 0.29102 0.03426 0.29284 0.02963 C 0.29584 0.02222 0.29922 0.01551 0.30235 0.00833 C 0.30391 0.00486 0.30534 0.00092 0.30716 -0.00232 C 0.31029 -0.00787 0.31394 -0.01273 0.31667 -0.01922 C 0.31784 -0.02199 0.31914 -0.02477 0.32019 -0.02755 C 0.32188 -0.03172 0.32305 -0.03658 0.325 -0.04028 C 0.32709 -0.04445 0.32995 -0.04699 0.33216 -0.05093 C 0.3336 -0.05348 0.33412 -0.05718 0.33568 -0.05949 C 0.33737 -0.06158 0.33985 -0.06158 0.34167 -0.06366 C 0.35339 -0.07709 0.34857 -0.07824 0.35951 -0.08264 C 0.36224 -0.0838 0.36511 -0.08403 0.36784 -0.08473 C 0.37097 -0.08334 0.37435 -0.08241 0.37735 -0.08056 C 0.38946 -0.07292 0.39909 -0.06042 0.40951 -0.04676 C 0.41237 -0.04283 0.42266 -0.02176 0.42383 -0.01922 C 0.42526 -0.01598 0.42605 -0.01181 0.42735 -0.00857 C 0.42917 -0.00417 0.43151 -0.00047 0.43334 0.00416 C 0.4349 0.00833 0.44037 0.02615 0.44167 0.03171 C 0.44258 0.03565 0.4431 0.04027 0.44401 0.04444 C 0.44519 0.0493 0.44649 0.05416 0.44766 0.05926 C 0.44831 0.0662 0.45118 0.09444 0.45118 0.1037 C 0.45118 0.13402 0.45105 0.16435 0.45 0.19467 C 0.44974 0.20046 0.44844 0.20578 0.44766 0.21157 C 0.44727 0.21782 0.44714 0.2243 0.44649 0.23055 C 0.4418 0.26805 0.4431 0.25 0.43685 0.27916 C 0.43516 0.28773 0.43373 0.29629 0.43216 0.30463 C 0.4306 0.32222 0.43125 0.34097 0.42735 0.35764 C 0.42461 0.36967 0.42175 0.38148 0.41901 0.39352 C 0.41784 0.39907 0.41615 0.40463 0.4155 0.41041 C 0.41381 0.42384 0.41198 0.43727 0.41068 0.45069 C 0.40769 0.48078 0.41146 0.44907 0.40834 0.48449 C 0.40716 0.49768 0.40625 0.50324 0.40482 0.51412 C 0.40677 0.55301 0.40756 0.59213 0.41068 0.63055 C 0.41107 0.63565 0.41394 0.63912 0.4155 0.64328 C 0.41667 0.64676 0.41758 0.65069 0.41901 0.65393 C 0.42162 0.65926 0.42357 0.66713 0.42735 0.66875 C 0.42891 0.66944 0.4306 0.6699 0.43216 0.67083 C 0.43412 0.67199 0.43594 0.67453 0.43815 0.675 C 0.4444 0.67662 0.45078 0.67639 0.45716 0.67731 C 0.46016 0.67685 0.49974 0.67245 0.50834 0.66875 C 0.52097 0.66319 0.51459 0.66527 0.52735 0.66227 C 0.5293 0.66088 0.53125 0.65926 0.53334 0.6581 C 0.5349 0.65717 0.53659 0.65717 0.53815 0.65602 C 0.5405 0.65416 0.54271 0.65139 0.54519 0.64977 C 0.55404 0.64352 0.54935 0.65486 0.56185 0.63703 C 0.56589 0.63125 0.56953 0.625 0.57383 0.62014 C 0.575 0.61875 0.57644 0.61782 0.57735 0.61574 C 0.58164 0.60717 0.58412 0.59537 0.58933 0.58819 C 0.60821 0.5618 0.6 0.57199 0.61302 0.55648 C 0.61394 0.5544 0.61459 0.55231 0.6155 0.55023 C 0.61693 0.54652 0.61888 0.54352 0.62019 0.53958 C 0.62084 0.53773 0.62058 0.53495 0.62149 0.53333 C 0.62266 0.53102 0.62461 0.53055 0.62618 0.52893 C 0.63464 0.50902 0.62318 0.53426 0.6405 0.50787 L 0.65716 0.4824 C 0.65912 0.47963 0.66107 0.47685 0.66302 0.47407 L 0.66901 0.46551 L 0.67383 0.44861 C 0.67461 0.44583 0.67578 0.44328 0.67618 0.44004 L 0.67735 0.43171 C 0.67696 0.42176 0.67696 0.4118 0.67618 0.40208 C 0.67539 0.39236 0.67357 0.38773 0.67019 0.38078 C 0.66914 0.3787 0.66771 0.37685 0.66667 0.37453 C 0.66537 0.37176 0.6642 0.36898 0.66302 0.36597 C 0.66146 0.3618 0.66042 0.35671 0.65834 0.35347 C 0.65703 0.35139 0.65508 0.35208 0.65352 0.35115 C 0.6418 0.34421 0.65339 0.34907 0.64167 0.3449 C 0.64128 0.34282 0.64115 0.34051 0.6405 0.33865 C 0.63828 0.33171 0.63347 0.32477 0.63216 0.31736 L 0.63099 0.31111 C 0.63138 0.30509 0.63243 0.28171 0.63451 0.27083 C 0.63516 0.26713 0.63607 0.26365 0.63685 0.26018 C 0.63763 0.2574 0.63828 0.2544 0.63933 0.25185 C 0.64037 0.24884 0.64167 0.24606 0.64284 0.24328 C 0.64362 0.2412 0.64401 0.23842 0.64519 0.23703 C 0.64701 0.23472 0.64935 0.23472 0.65118 0.23264 C 0.65417 0.22963 0.65651 0.225 0.65951 0.22222 C 0.66107 0.2206 0.67084 0.21805 0.67149 0.21782 C 0.67344 0.21643 0.67526 0.21458 0.67735 0.21365 C 0.69102 0.20694 0.7168 0.21504 0.72383 0.21574 C 0.7349 0.21828 0.73008 0.21782 0.73802 0.21782 " pathEditMode="relative" ptsTypes="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8879" y="4722513"/>
            <a:ext cx="1652338" cy="13864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11097">
            <a:off x="2636179" y="2328345"/>
            <a:ext cx="1850300" cy="11651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76918">
            <a:off x="633172" y="1096546"/>
            <a:ext cx="1823259" cy="127058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59317">
            <a:off x="5938789" y="4866061"/>
            <a:ext cx="1727083" cy="1365475"/>
          </a:xfrm>
          <a:prstGeom prst="rect">
            <a:avLst/>
          </a:prstGeom>
        </p:spPr>
      </p:pic>
      <p:pic>
        <p:nvPicPr>
          <p:cNvPr id="2054" name="Picture 6" descr="Butterfly, Monarch, Male, Orange, Insect, Nature, Wings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78953">
            <a:off x="7829648" y="1078552"/>
            <a:ext cx="1494804" cy="179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čtyřka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80280" y="775116"/>
            <a:ext cx="1729359" cy="2673405"/>
          </a:xfrm>
          <a:prstGeom prst="rect">
            <a:avLst/>
          </a:prstGeom>
        </p:spPr>
      </p:pic>
      <p:pic>
        <p:nvPicPr>
          <p:cNvPr id="2060" name="Picture 12" descr="Butterfly, Insect, Citrus, Yellow, Animal, Summer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7842" y="2726780"/>
            <a:ext cx="1647262" cy="112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tterfly, Gradient, Colorful, White, Background, Art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7751" y="4434569"/>
            <a:ext cx="1401298" cy="168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3084" y="3931910"/>
            <a:ext cx="1457675" cy="15812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300293">
            <a:off x="8052624" y="3590287"/>
            <a:ext cx="1259933" cy="1281966"/>
          </a:xfrm>
          <a:prstGeom prst="rect">
            <a:avLst/>
          </a:prstGeom>
        </p:spPr>
      </p:pic>
      <p:pic>
        <p:nvPicPr>
          <p:cNvPr id="2056" name="Picture 8" descr="Butterfly, Purple, Violet, Insect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1898" y="290993"/>
            <a:ext cx="1551236" cy="149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477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-0.00023 L 0.00013 0.00023 C -0.01237 -0.00092 -0.02461 -0.00046 -0.03685 -0.00208 C -0.03985 -0.00231 -0.04245 -0.00555 -0.04519 -0.00648 C -0.04831 -0.0074 -0.05157 -0.0074 -0.05469 -0.00833 C -0.05664 -0.00902 -0.0586 -0.00995 -0.06055 -0.01065 C -0.06302 -0.01134 -0.0655 -0.01157 -0.06771 -0.0125 C -0.07331 -0.01527 -0.07917 -0.01643 -0.08438 -0.02106 C -0.08685 -0.02338 -0.08907 -0.02592 -0.09167 -0.02754 C -0.09441 -0.02893 -0.09727 -0.0287 -0.1 -0.02963 C -0.10222 -0.03009 -0.10469 -0.03125 -0.10717 -0.03194 L -0.12383 -0.03611 C -0.12644 -0.0368 -0.12943 -0.03703 -0.13217 -0.03796 C -0.14284 -0.04282 -0.12969 -0.0375 -0.14649 -0.04213 C -0.14805 -0.04259 -0.14948 -0.04375 -0.15118 -0.04467 C -0.15313 -0.04537 -0.15508 -0.04606 -0.15704 -0.04652 L -0.1642 -0.04861 C -0.16706 -0.04953 -0.1698 -0.05 -0.17253 -0.05092 C -0.17956 -0.05301 -0.17618 -0.05347 -0.18451 -0.05694 C -0.18672 -0.05833 -0.18933 -0.05856 -0.19154 -0.05949 C -0.19558 -0.06227 -0.19974 -0.06435 -0.20339 -0.06782 C -0.20599 -0.06967 -0.20821 -0.07222 -0.21068 -0.07407 C -0.21172 -0.07477 -0.21316 -0.07523 -0.21433 -0.07639 C -0.22201 -0.08217 -0.21628 -0.07963 -0.22618 -0.08472 C -0.22813 -0.08565 -0.23008 -0.08611 -0.23204 -0.08657 C -0.23399 -0.08912 -0.23594 -0.0912 -0.23816 -0.09328 C -0.24258 -0.09699 -0.24427 -0.09745 -0.2487 -0.09953 C -0.24987 -0.10069 -0.25105 -0.10277 -0.25235 -0.10393 C -0.25456 -0.10555 -0.25847 -0.10671 -0.26068 -0.1081 C -0.26263 -0.10902 -0.26459 -0.11041 -0.26654 -0.11227 C -0.26797 -0.11319 -0.26901 -0.11504 -0.27019 -0.11643 C -0.27435 -0.12083 -0.27461 -0.1206 -0.27852 -0.12268 C -0.27878 -0.125 -0.27956 -0.12685 -0.27956 -0.12916 C -0.27956 -0.13495 -0.27956 -0.14051 -0.27852 -0.14583 C -0.278 -0.14884 -0.27292 -0.15509 -0.27149 -0.15671 C -0.26823 -0.15926 -0.26211 -0.16065 -0.25938 -0.16088 C -0.25235 -0.16203 -0.24519 -0.16227 -0.23816 -0.16296 C -0.23516 -0.16481 -0.23269 -0.16643 -0.22982 -0.16713 C -0.22657 -0.16805 -0.22344 -0.16828 -0.22019 -0.16944 C -0.21485 -0.17083 -0.20704 -0.17453 -0.20118 -0.17546 C -0.19675 -0.17639 -0.19232 -0.17708 -0.18816 -0.17801 C -0.17344 -0.1831 -0.1918 -0.17662 -0.175 -0.18217 C -0.17305 -0.18287 -0.1711 -0.18379 -0.16901 -0.18426 C -0.16368 -0.18541 -0.15456 -0.18611 -0.1487 -0.18842 C -0.1431 -0.19051 -0.13672 -0.1956 -0.13086 -0.19699 C -0.125 -0.19815 -0.11888 -0.19815 -0.11302 -0.19884 C -0.1086 -0.20115 -0.10443 -0.2037 -0.1 -0.20555 C -0.09636 -0.20648 -0.09284 -0.20648 -0.0892 -0.2074 C -0.08802 -0.20764 -0.08698 -0.20949 -0.08555 -0.20972 C -0.08099 -0.21088 -0.07605 -0.21088 -0.07136 -0.21157 C -0.04128 -0.22129 -0.05404 -0.21875 -0.03334 -0.22245 C -0.03047 -0.22384 -0.02774 -0.22523 -0.025 -0.22662 C -0.0211 -0.22824 -0.01316 -0.23055 -0.01316 -0.23032 C -0.01107 -0.23217 -0.00925 -0.23379 -0.00717 -0.23495 C -0.00378 -0.2368 -0.00079 -0.23657 0.00234 -0.23912 C 0.01067 -0.24652 0.00039 -0.24166 0.01184 -0.2456 C 0.0138 -0.24745 0.02005 -0.25463 0.02265 -0.25602 C 0.02461 -0.25717 0.02656 -0.25764 0.02851 -0.25833 C 0.02968 -0.25972 0.03099 -0.26111 0.03216 -0.2625 C 0.03737 -0.26713 0.03984 -0.26713 0.04518 -0.27106 C 0.04687 -0.27222 0.0483 -0.27407 0.05013 -0.275 C 0.05872 -0.28102 0.05846 -0.27893 0.06796 -0.28171 C 0.07682 -0.28379 0.0707 -0.28287 0.07851 -0.28588 C 0.08099 -0.28657 0.08333 -0.28703 0.08567 -0.28773 C 0.09401 -0.29537 0.08698 -0.28958 0.09401 -0.29444 C 0.09609 -0.29537 0.09791 -0.29722 0.1 -0.29861 C 0.10156 -0.29953 0.10325 -0.29977 0.10468 -0.30046 C 0.10885 -0.30324 0.11263 -0.30671 0.11666 -0.30902 C 0.12187 -0.31227 0.11914 -0.31041 0.125 -0.31319 C 0.13802 -0.32847 0.11796 -0.30578 0.13333 -0.31944 C 0.13606 -0.32199 0.13802 -0.32546 0.14049 -0.32801 C 0.14166 -0.32963 0.14296 -0.33078 0.14414 -0.33217 C 0.14362 -0.33449 0.14362 -0.3368 0.14283 -0.33889 C 0.14062 -0.34375 0.13854 -0.34259 0.1358 -0.3449 C 0.12747 -0.35254 0.13724 -0.34699 0.12747 -0.35139 C 0.12031 -0.35995 0.12656 -0.3537 0.11302 -0.35764 C 0.11184 -0.35787 0.1108 -0.35902 0.1095 -0.35995 C 0.10794 -0.36088 0.10638 -0.36157 0.10468 -0.3618 C 0.10078 -0.36296 0.09687 -0.36319 0.09296 -0.36389 C 0.08463 -0.36759 0.09049 -0.36551 0.07851 -0.36828 L 0.07018 -0.3706 L 0.06302 -0.37245 C 0.05442 -0.37477 0.05546 -0.37361 0.04882 -0.37662 C 0.04765 -0.37731 0.04648 -0.3787 0.04518 -0.37893 C 0.03984 -0.38055 0.02851 -0.38333 0.02851 -0.3831 C 0.0207 -0.38796 0.02903 -0.38333 0.01432 -0.3875 C 0.01263 -0.38796 0.01119 -0.38865 0.0095 -0.38935 C 0.00755 -0.39004 0.00559 -0.3912 0.00351 -0.39166 C 0.00013 -0.39259 -0.00352 -0.39305 -0.00717 -0.39352 C -0.02123 -0.40625 0.00338 -0.38518 -0.025 -0.40208 C -0.028 -0.40393 -0.03047 -0.40833 -0.03334 -0.41088 C -0.03685 -0.41342 -0.0405 -0.41458 -0.04401 -0.4169 C -0.04883 -0.4206 -0.05326 -0.42592 -0.05834 -0.42963 C -0.06107 -0.43194 -0.06381 -0.43379 -0.06667 -0.43611 C -0.06823 -0.4375 -0.06967 -0.43889 -0.07136 -0.44051 C -0.07357 -0.4419 -0.07852 -0.44467 -0.07852 -0.44444 C -0.07969 -0.44606 -0.08073 -0.44791 -0.08217 -0.44884 C -0.08438 -0.45023 -0.08698 -0.45023 -0.0892 -0.45069 C -0.09089 -0.45139 -0.09245 -0.45208 -0.09388 -0.45277 C -0.1017 -0.46227 -0.09336 -0.45324 -0.10118 -0.45949 C -0.10443 -0.46203 -0.1073 -0.46574 -0.11055 -0.46782 C -0.11914 -0.47291 -0.1086 -0.4669 -0.11888 -0.47222 C -0.12357 -0.47407 -0.12227 -0.47453 -0.12722 -0.47639 C -0.13008 -0.47731 -0.13282 -0.47754 -0.13555 -0.47824 C -0.14115 -0.4824 -0.14675 -0.48727 -0.15235 -0.49097 C -0.15677 -0.49398 -0.1612 -0.49583 -0.16537 -0.49953 C -0.1681 -0.50162 -0.17006 -0.50578 -0.17253 -0.5081 C -0.17592 -0.51088 -0.18008 -0.51111 -0.18334 -0.51435 C -0.19818 -0.53032 -0.17956 -0.51088 -0.19649 -0.52685 C -0.19844 -0.52916 -0.20013 -0.53171 -0.20235 -0.53356 C -0.20456 -0.53518 -0.20704 -0.53611 -0.20951 -0.53773 L -0.21654 -0.54166 C -0.21784 -0.54282 -0.21901 -0.54305 -0.22019 -0.54398 C -0.22618 -0.54907 -0.22318 -0.54745 -0.22852 -0.55023 C -0.2293 -0.55301 -0.23099 -0.55578 -0.23099 -0.55879 C -0.23099 -0.56203 -0.22566 -0.57014 -0.22487 -0.57129 C -0.21823 -0.58703 -0.22344 -0.5824 -0.21654 -0.58611 C -0.20313 -0.58541 -0.18959 -0.58541 -0.17618 -0.58402 C -0.17448 -0.58402 -0.17305 -0.58287 -0.17149 -0.58217 C -0.16667 -0.58032 -0.16172 -0.58055 -0.15704 -0.57801 C -0.15092 -0.5743 -0.15092 -0.57407 -0.14167 -0.57129 C -0.13724 -0.5706 -0.13282 -0.5706 -0.12839 -0.56944 C -0.12383 -0.56828 -0.11888 -0.56643 -0.1142 -0.56527 C -0.11302 -0.56458 -0.11198 -0.56342 -0.11055 -0.56296 C -0.10834 -0.56203 -0.09948 -0.55902 -0.09753 -0.55879 C -0.09245 -0.55764 -0.08724 -0.5574 -0.08217 -0.55671 C -0.0806 -0.55602 -0.07891 -0.55555 -0.07722 -0.5544 C -0.07461 -0.55301 -0.07188 -0.55139 -0.06888 -0.55023 C -0.06576 -0.54907 -0.06276 -0.54884 -0.05938 -0.54838 L -0.04271 -0.54398 C -0.02904 -0.5368 -0.03998 -0.54166 -0.025 -0.53773 C -0.01771 -0.53565 -0.01068 -0.53356 -0.00352 -0.53125 C -0.00105 -0.53078 0.00117 -0.52986 0.00351 -0.5294 L 0.01184 -0.52685 C 0.01315 -0.52615 0.01432 -0.52546 0.01549 -0.525 C 0.01823 -0.52384 0.02096 -0.52338 0.02382 -0.52268 C 0.02708 -0.52199 0.04049 -0.5199 0.04401 -0.51852 C 0.07343 -0.50949 0.05078 -0.51412 0.07382 -0.50995 C 0.07877 -0.5081 0.08463 -0.50509 0.08932 -0.50393 C 0.09726 -0.50115 0.1013 -0.50162 0.1095 -0.49953 C 0.11354 -0.49861 0.11744 -0.49676 0.12135 -0.49514 C 0.125 -0.49421 0.12851 -0.49166 0.13216 -0.49097 C 0.13841 -0.48981 0.14479 -0.48935 0.15117 -0.48912 L 0.30599 -0.4868 L 0.36302 -0.48495 C 0.37122 -0.48426 0.3763 -0.48078 0.3845 -0.47824 C 0.38841 -0.47731 0.39244 -0.47708 0.39635 -0.47639 C 0.42838 -0.46412 0.4 -0.4743 0.44882 -0.45949 C 0.45507 -0.45717 0.46145 -0.45509 0.46783 -0.45277 C 0.47343 -0.45092 0.4789 -0.44838 0.4845 -0.44652 C 0.4944 -0.44328 0.50429 -0.44097 0.51419 -0.43796 L 0.52968 -0.43379 L 0.58567 -0.43611 C 0.58776 -0.43634 0.60104 -0.43981 0.60351 -0.44051 C 0.60481 -0.4412 0.6 -0.48194 0.60117 -0.48264 " pathEditMode="relative" rAng="0" ptsTypes="AAAAAAAAAAAAAAAAAAAAAAAAAAAAAAAAAAAAAAAAAAAAAAAAAAAAAAAAAAAAAAAAAAAAAAAAAAAAAAAAAAAAAAAAAAAAAAAAAAAAAAAAAAAAAAAAAAAAAAAAAAAAAAAAAAAAAAAAAAAAAAAAAAAAAAAAAAA">
                                      <p:cBhvr>
                                        <p:cTn id="8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98" y="-2928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4.16667E-6 2.59259E-6 C -0.00365 -0.00371 -0.0073 -0.00672 -0.01068 -0.01065 C -0.01211 -0.01227 -0.01303 -0.01505 -0.01433 -0.01713 C -0.02019 -0.02547 -0.02227 -0.02778 -0.02735 -0.03403 C -0.02813 -0.03612 -0.02917 -0.03797 -0.02982 -0.04028 C -0.03034 -0.04237 -0.03021 -0.04491 -0.03099 -0.04676 C -0.03191 -0.04908 -0.03347 -0.0507 -0.03451 -0.05301 C -0.03542 -0.05487 -0.03607 -0.05741 -0.03698 -0.05926 C -0.03803 -0.06227 -0.03933 -0.06505 -0.0405 -0.06783 C -0.04128 -0.06991 -0.04193 -0.07223 -0.04284 -0.07408 C -0.04428 -0.07732 -0.04623 -0.0794 -0.04766 -0.08264 C -0.05638 -0.10325 -0.04441 -0.08056 -0.05235 -0.09746 C -0.05352 -0.09977 -0.05482 -0.10162 -0.05599 -0.10371 C -0.0573 -0.10649 -0.05821 -0.1095 -0.05951 -0.11227 C -0.06068 -0.11459 -0.06198 -0.11621 -0.06316 -0.11852 C -0.06563 -0.12408 -0.06823 -0.12963 -0.07032 -0.13565 C -0.07071 -0.13704 -0.07487 -0.14977 -0.07618 -0.15255 C -0.07735 -0.15487 -0.07865 -0.15672 -0.07982 -0.1588 C -0.08217 -0.1676 -0.08204 -0.16806 -0.08568 -0.1757 C -0.08685 -0.17801 -0.08829 -0.17987 -0.08933 -0.18218 C -0.0918 -0.1875 -0.09467 -0.19283 -0.09649 -0.19908 C -0.09727 -0.20186 -0.09766 -0.2051 -0.09883 -0.20764 C -0.09974 -0.2095 -0.10118 -0.21042 -0.10235 -0.21181 C -0.10547 -0.22801 -0.10092 -0.20695 -0.10717 -0.22454 C -0.10912 -0.22987 -0.1099 -0.23612 -0.11198 -0.24144 C -0.11277 -0.24352 -0.11368 -0.24537 -0.11433 -0.24769 C -0.11485 -0.24977 -0.11511 -0.25209 -0.1155 -0.25417 C -0.11628 -0.25764 -0.11719 -0.26112 -0.11784 -0.26459 C -0.11836 -0.26737 -0.11836 -0.27037 -0.11902 -0.27315 C -0.11967 -0.27547 -0.12071 -0.27732 -0.12149 -0.2794 C -0.12227 -0.2838 -0.12318 -0.28797 -0.12383 -0.29213 C -0.12527 -0.30278 -0.12448 -0.29792 -0.12618 -0.30695 C -0.12813 -0.33774 -0.12787 -0.32477 -0.12618 -0.36829 C -0.12592 -0.37477 -0.12579 -0.38125 -0.125 -0.3875 C -0.12461 -0.39121 -0.12344 -0.39445 -0.12266 -0.39792 C -0.12058 -0.40811 -0.12266 -0.40116 -0.11902 -0.41065 L -0.11667 -0.42338 C -0.11628 -0.42547 -0.11641 -0.42825 -0.1155 -0.42987 C -0.11433 -0.43195 -0.11303 -0.4338 -0.11198 -0.43612 C -0.11107 -0.43797 -0.11055 -0.44075 -0.10951 -0.44237 C -0.10743 -0.4463 -0.10365 -0.44977 -0.10118 -0.45301 C -0.09805 -0.45718 -0.09545 -0.46343 -0.09167 -0.46575 C -0.0905 -0.46644 -0.08933 -0.46737 -0.08816 -0.46783 L -0.07865 -0.472 C -0.07448 -0.4713 -0.06498 -0.47084 -0.06068 -0.46575 C -0.05951 -0.46436 -0.05834 -0.46297 -0.05717 -0.46158 C -0.0556 -0.4595 -0.05417 -0.45695 -0.05235 -0.4551 C -0.05131 -0.45417 -0.05 -0.45371 -0.04883 -0.45301 C -0.04766 -0.45024 -0.04649 -0.44723 -0.04532 -0.44468 C -0.04415 -0.44237 -0.04232 -0.44098 -0.04167 -0.4382 C -0.04037 -0.43287 -0.03933 -0.4213 -0.03933 -0.4213 C -0.03972 -0.40649 -0.03985 -0.39167 -0.0405 -0.37686 C -0.04063 -0.37269 -0.04076 -0.36806 -0.04167 -0.36412 C -0.04284 -0.3595 -0.04493 -0.35579 -0.04649 -0.35139 C -0.05456 -0.32755 -0.04506 -0.3544 -0.05482 -0.33033 C -0.0573 -0.32408 -0.05886 -0.31667 -0.06198 -0.31135 C -0.06433 -0.30695 -0.0668 -0.30301 -0.06902 -0.29862 C -0.0711 -0.29445 -0.07279 -0.28982 -0.075 -0.28588 C -0.08047 -0.27616 -0.07982 -0.27963 -0.08451 -0.27315 C -0.08855 -0.2676 -0.09245 -0.26181 -0.09649 -0.25625 L -0.10235 -0.24769 C -0.10482 -0.24422 -0.10691 -0.24005 -0.10951 -0.23727 C -0.11159 -0.23496 -0.11368 -0.23334 -0.1155 -0.23079 C -0.13321 -0.20672 -0.12344 -0.21343 -0.13334 -0.20764 C -0.16576 -0.16042 -0.13086 -0.2095 -0.15599 -0.17801 C -0.1625 -0.16968 -0.16836 -0.16042 -0.175 -0.15255 C -0.17618 -0.15116 -0.17748 -0.14977 -0.17865 -0.14838 C -0.18099 -0.14491 -0.18321 -0.14098 -0.18568 -0.13774 C -0.18881 -0.1338 -0.19206 -0.13056 -0.19532 -0.12709 C -0.1961 -0.125 -0.19662 -0.12246 -0.19766 -0.12084 C -0.20912 -0.10255 -0.20222 -0.1169 -0.21198 -0.10371 C -0.21485 -0.1 -0.21732 -0.09514 -0.22032 -0.09121 C -0.22774 -0.08102 -0.23542 -0.07153 -0.24284 -0.06158 C -0.24649 -0.05672 -0.24987 -0.05116 -0.25365 -0.04676 C -0.25873 -0.04028 -0.26407 -0.03426 -0.26915 -0.02755 C -0.27683 -0.01737 -0.28412 -0.00649 -0.29167 0.00416 L -0.32266 0.04652 C -0.32969 0.05578 -0.33633 0.06643 -0.34415 0.07407 C -0.34922 0.07893 -0.3543 0.08402 -0.35951 0.08888 C -0.36146 0.0905 -0.36355 0.09166 -0.3655 0.09305 C -0.37084 0.09652 -0.37357 0.09722 -0.37865 0.10138 C -0.39818 0.11782 -0.38633 0.11134 -0.40248 0.11851 C -0.40365 0.1199 -0.40469 0.12152 -0.40599 0.12268 C -0.41094 0.12662 -0.41407 0.12708 -0.41915 0.12893 C -0.42266 0.13194 -0.42631 0.13425 -0.42982 0.1375 C -0.43191 0.13935 -0.4336 0.14213 -0.43581 0.14375 C -0.43842 0.14583 -0.44141 0.14629 -0.44415 0.14814 C -0.44571 0.14907 -0.44714 0.15115 -0.44883 0.15231 C -0.45599 0.15694 -0.45808 0.15671 -0.4655 0.15856 C -0.46667 0.15925 -0.46797 0.15995 -0.46915 0.16064 C -0.4711 0.16203 -0.47305 0.16388 -0.475 0.16504 C -0.48373 0.16967 -0.48529 0.16944 -0.49415 0.17129 C -0.49532 0.17199 -0.49649 0.17291 -0.49766 0.17338 C -0.503 0.17523 -0.51316 0.17685 -0.51797 0.17777 C -0.52605 0.1824 -0.51628 0.17662 -0.52982 0.18611 C -0.5349 0.18981 -0.54011 0.19305 -0.54532 0.19675 C -0.54805 0.19884 -0.55118 0.2 -0.55365 0.203 C -0.55482 0.20439 -0.55586 0.20671 -0.55717 0.2074 C -0.5698 0.2125 -0.59532 0.22013 -0.59532 0.22013 C -0.60756 0.21921 -0.61993 0.21921 -0.63217 0.21782 C -0.63737 0.21736 -0.63646 0.2155 -0.6405 0.21157 C -0.64441 0.20787 -0.64844 0.20439 -0.65248 0.20092 C -0.65365 0.19884 -0.65469 0.19652 -0.65599 0.19467 C -0.66342 0.18379 -0.65625 0.20023 -0.66667 0.17777 C -0.66862 0.17384 -0.6698 0.16898 -0.67149 0.16504 C -0.67722 0.15185 -0.67735 0.16365 -0.68217 0.1375 C -0.68581 0.11851 -0.68008 0.14838 -0.68581 0.1206 C -0.68659 0.11643 -0.68737 0.11203 -0.68816 0.10787 C -0.68855 0.10208 -0.68881 0.09652 -0.68933 0.09097 C -0.68959 0.08865 -0.69024 0.0868 -0.6905 0.08449 C -0.69102 0.08101 -0.69128 0.07754 -0.69167 0.07407 C -0.69128 0.05208 -0.69115 0.03032 -0.6905 0.00833 C -0.69037 0.00416 -0.69024 -0.00024 -0.68933 -0.0044 C -0.68855 -0.00811 -0.68685 -0.01135 -0.68581 -0.01482 C -0.67579 -0.05047 -0.68777 -0.01389 -0.67865 -0.0382 C -0.67735 -0.04167 -0.67657 -0.04561 -0.675 -0.04885 C -0.6737 -0.05139 -0.67188 -0.05301 -0.67032 -0.0551 C -0.66954 -0.05787 -0.66915 -0.06135 -0.66797 -0.06366 C -0.66263 -0.07292 -0.65886 -0.07686 -0.65248 -0.08056 C -0.64974 -0.08218 -0.64688 -0.08334 -0.64415 -0.08473 C -0.64167 -0.08612 -0.63933 -0.0875 -0.63698 -0.08889 C -0.63295 -0.09167 -0.6293 -0.09653 -0.625 -0.09746 C -0.61159 -0.10024 -0.61784 -0.09862 -0.60599 -0.10162 L -0.56316 -0.09746 C -0.56016 -0.09723 -0.54857 -0.09399 -0.54532 -0.09329 C -0.54297 -0.0919 -0.54063 -0.08959 -0.53816 -0.08889 C -0.53295 -0.08797 -0.52566 -0.08681 -0.52032 -0.08473 C -0.51368 -0.08218 -0.51368 -0.07662 -0.50482 -0.072 C -0.49857 -0.06899 -0.49219 -0.06528 -0.48581 -0.06366 C -0.48073 -0.06227 -0.47422 -0.06135 -0.46915 -0.05926 C -0.45131 -0.05209 -0.47162 -0.05672 -0.44649 -0.05301 C -0.44245 -0.05162 -0.43855 -0.05047 -0.43451 -0.04885 C -0.43178 -0.04769 -0.42904 -0.04537 -0.42618 -0.04445 C -0.4211 -0.04329 -0.41589 -0.04306 -0.41081 -0.04237 L -0.39649 -0.03612 C -0.39493 -0.03542 -0.39336 -0.0345 -0.39167 -0.03403 L -0.36667 -0.02755 C -0.35951 -0.0257 -0.35248 -0.02292 -0.34532 -0.0213 C -0.34206 -0.02061 -0.33894 -0.02014 -0.33581 -0.01922 C -0.32904 -0.01713 -0.32227 -0.01505 -0.3155 -0.01274 C -0.31355 -0.01227 -0.31146 -0.01158 -0.30951 -0.01065 C -0.30678 -0.0095 -0.30404 -0.00718 -0.30118 -0.00649 C -0.2961 -0.0051 -0.29089 -0.0051 -0.28581 -0.0044 C -0.27474 0.00208 -0.29454 -0.00903 -0.27266 2.59259E-6 C -0.27058 0.00069 -0.26875 0.00347 -0.26667 0.00416 C -0.25886 0.00694 -0.25066 0.00671 -0.24284 0.01041 C -0.2349 0.01435 -0.23021 0.01736 -0.22266 0.01898 C -0.21237 0.02106 -0.20912 0.02013 -0.2 0.02314 C -0.18204 0.02916 -0.1961 0.02569 -0.18217 0.02963 C -0.17657 0.03101 -0.17097 0.03194 -0.1655 0.03379 C -0.14974 0.03912 -0.16381 0.0368 -0.15118 0.04004 C -0.14766 0.04097 -0.14402 0.04143 -0.1405 0.04213 C -0.13816 0.04282 -0.13581 0.04375 -0.13334 0.04444 C -0.12982 0.04513 -0.12618 0.0456 -0.12266 0.04652 C -0.10573 0.05069 -0.13008 0.04629 -0.10834 0.05069 C -0.10404 0.05162 -0.09961 0.05208 -0.09532 0.05277 C -0.08816 0.05694 -0.08907 0.05694 -0.07735 0.05694 C -0.0461 0.05694 -0.01472 0.05555 0.01666 0.05486 C 0.01901 0.05416 0.02148 0.0537 0.02382 0.05277 C 0.02864 0.05092 0.0332 0.04722 0.03815 0.04652 L 0.05 0.04444 C 0.05312 0.04282 0.05638 0.04166 0.0595 0.04004 C 0.06197 0.03888 0.06419 0.03703 0.06666 0.03588 C 0.08294 0.02824 0.075 0.03541 0.09518 0.02106 C 0.09921 0.01828 0.10325 0.01574 0.10716 0.0125 C 0.10963 0.01064 0.11184 0.0081 0.11432 0.00625 C 0.11783 0.0037 0.12148 0.00254 0.125 2.59259E-6 C 0.14348 -0.01412 0.11614 0.00115 0.13932 -0.01065 L 0.15716 -0.03195 C 0.1595 -0.03473 0.16223 -0.03681 0.16432 -0.04028 C 0.16705 -0.04537 0.16901 -0.04931 0.17265 -0.05301 C 0.17369 -0.05417 0.175 -0.0544 0.17617 -0.0551 C 0.1802 -0.06088 0.18398 -0.0669 0.18815 -0.072 C 0.18958 -0.07385 0.1914 -0.07431 0.19283 -0.07639 C 0.19674 -0.08172 0.1996 -0.0882 0.20234 -0.09537 C 0.20325 -0.09746 0.20416 -0.09954 0.20481 -0.10162 C 0.20572 -0.1051 0.20638 -0.1088 0.20716 -0.11227 C 0.20885 -0.12061 0.20976 -0.12917 0.21067 -0.13774 C 0.21197 -0.16088 0.21184 -0.15186 0.21184 -0.16528 " pathEditMode="relative" ptsTypes="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8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7.40741E-7 L -1.04167E-6 -7.40741E-7 C 0.00234 -0.00486 0.00443 -0.01042 0.00716 -0.01481 C 0.00807 -0.0162 0.00964 -0.01574 0.01068 -0.0169 C 0.0125 -0.01875 0.0138 -0.0213 0.0155 -0.02338 C 0.01784 -0.02616 0.02018 -0.02893 0.02266 -0.03171 C 0.02383 -0.0331 0.02487 -0.03542 0.02617 -0.03611 L 0.03099 -0.03819 C 0.03255 -0.03958 0.03412 -0.0412 0.03568 -0.04236 C 0.03724 -0.04329 0.03893 -0.04375 0.0405 -0.04444 C 0.05169 -0.05023 0.03372 -0.04213 0.05 -0.04861 C 0.05156 -0.0493 0.05313 -0.05 0.05482 -0.05092 C 0.05599 -0.05139 0.05703 -0.05255 0.05833 -0.05301 C 0.06185 -0.05393 0.0655 -0.0544 0.06901 -0.05509 C 0.0875 -0.06319 0.07357 -0.05787 0.11667 -0.05509 C 0.12383 -0.05463 0.13099 -0.0537 0.13815 -0.05301 C 0.13932 -0.05231 0.14037 -0.05116 0.14167 -0.05092 C 0.14714 -0.04907 0.15287 -0.04907 0.15833 -0.04653 C 0.1599 -0.04583 0.16146 -0.04491 0.16315 -0.04444 C 0.16862 -0.04282 0.17435 -0.04259 0.17982 -0.04028 L 0.18932 -0.03611 C 0.20508 -0.02199 0.18529 -0.03889 0.19766 -0.02963 C 0.20638 -0.02292 0.19831 -0.02731 0.20716 -0.02338 C 0.20833 -0.02199 0.20938 -0.02014 0.21068 -0.01898 C 0.21185 -0.01805 0.21315 -0.01805 0.21432 -0.0169 C 0.2168 -0.01458 0.21901 -0.01134 0.22136 -0.00856 C 0.22266 -0.00717 0.2237 -0.00532 0.225 -0.00417 L 0.22969 -7.40741E-7 C 0.23099 0.00208 0.23229 0.00394 0.23333 0.00625 C 0.23763 0.0169 0.23425 0.01227 0.23685 0.02315 C 0.2375 0.0257 0.23854 0.02755 0.23932 0.02963 C 0.23971 0.03171 0.24024 0.0338 0.2405 0.03588 C 0.24284 0.05533 0.24258 0.0757 0.2405 0.09514 C 0.23893 0.10949 0.23529 0.11273 0.23216 0.12269 C 0.22904 0.13241 0.2306 0.13079 0.22617 0.13958 C 0.22396 0.14421 0.22201 0.14977 0.21901 0.15232 L 0.21432 0.15648 C 0.21354 0.1588 0.21302 0.16134 0.21185 0.16296 C 0.21055 0.16505 0.20872 0.16574 0.20716 0.16713 C 0.20508 0.16921 0.20313 0.17107 0.20117 0.17361 C 0.19909 0.17616 0.19753 0.17986 0.19518 0.18195 C 0.19193 0.18495 0.18815 0.18611 0.18451 0.18843 C 0.18333 0.18912 0.18203 0.18935 0.18099 0.19051 C 0.178 0.19306 0.17578 0.1956 0.17266 0.19676 C 0.17031 0.19769 0.16784 0.19815 0.1655 0.19884 L 0.05833 0.19676 C 0.05703 0.19676 0.05599 0.19537 0.05482 0.19468 C 0.05313 0.19398 0.05156 0.19283 0.05 0.19259 C 0.04492 0.19144 0.03971 0.1912 0.03451 0.19051 C 0.03216 0.18982 0.02982 0.18889 0.02734 0.18843 C 0.02253 0.18704 0.01445 0.18565 0.00951 0.18403 C -0.00573 0.17917 -0.00534 0.17778 -0.01784 0.1757 C -0.03073 0.17338 -0.03333 0.17408 -0.04518 0.1713 C -0.04766 0.17083 -0.05 0.16991 -0.05234 0.16921 L -0.07148 0.16505 L -0.20599 0.16713 C -0.20755 0.16713 -0.20911 0.16875 -0.21068 0.16921 C -0.21263 0.17014 -0.21471 0.17083 -0.21667 0.1713 C -0.21901 0.17222 -0.22135 0.17269 -0.22383 0.17361 C -0.22578 0.17408 -0.22773 0.175 -0.22969 0.1757 C -0.23216 0.17639 -0.2345 0.17685 -0.23685 0.17778 C -0.2401 0.17894 -0.24323 0.18056 -0.24635 0.18195 C -0.24922 0.18333 -0.25208 0.18449 -0.25469 0.18611 C -0.27773 0.20093 -0.25273 0.18611 -0.26784 0.19676 C -0.27018 0.19838 -0.27266 0.19954 -0.275 0.20093 C -0.27695 0.20394 -0.27878 0.20695 -0.28099 0.20949 C -0.28268 0.21158 -0.29088 0.21968 -0.29401 0.22222 C -0.29518 0.22315 -0.29648 0.22338 -0.29766 0.22431 C -0.29909 0.2257 -0.30521 0.2338 -0.30599 0.23495 C -0.30716 0.23681 -0.3082 0.23935 -0.3095 0.2412 C -0.31055 0.24283 -0.31198 0.24398 -0.31302 0.24537 C -0.32435 0.26065 -0.31458 0.24861 -0.32266 0.2581 C -0.325 0.26389 -0.32695 0.27014 -0.32969 0.275 C -0.33281 0.28056 -0.33463 0.2831 -0.33685 0.28982 C -0.34206 0.30509 -0.3375 0.30093 -0.34401 0.30463 C -0.34479 0.30764 -0.34544 0.31042 -0.34635 0.3132 C -0.35508 0.33866 -0.34805 0.31505 -0.35351 0.33426 C -0.35391 0.33866 -0.3543 0.34283 -0.35469 0.34699 C -0.35508 0.35 -0.35586 0.35255 -0.35586 0.35556 C -0.35586 0.38796 -0.35547 0.42037 -0.35469 0.45278 C -0.35469 0.45579 -0.35391 0.45857 -0.35351 0.46134 C -0.34935 0.49537 -0.35612 0.44259 -0.35117 0.48681 C -0.35091 0.48889 -0.35039 0.49097 -0.35 0.49306 C -0.35312 0.50972 -0.35169 0.49954 -0.35 0.53333 C -0.34922 0.54722 -0.34922 0.54236 -0.34766 0.55232 C -0.34713 0.55509 -0.34687 0.55787 -0.34635 0.56088 C -0.34609 0.56296 -0.34557 0.56505 -0.34518 0.56713 C -0.3418 0.59097 -0.34674 0.5632 -0.34167 0.59051 C -0.34128 0.59259 -0.34101 0.59468 -0.34049 0.59676 C -0.33672 0.60995 -0.33971 0.60093 -0.3345 0.61366 C -0.33372 0.61574 -0.33307 0.61806 -0.33216 0.62014 C -0.33099 0.62222 -0.32969 0.62431 -0.32851 0.62639 C -0.32812 0.62847 -0.32812 0.63079 -0.32734 0.63264 C -0.31445 0.66574 -0.32226 0.64375 -0.31302 0.66227 C -0.30898 0.6706 -0.30599 0.68079 -0.30117 0.68773 C -0.29635 0.69491 -0.29245 0.70394 -0.28685 0.70903 C -0.28529 0.71042 -0.28359 0.71134 -0.28216 0.7132 C -0.27995 0.71574 -0.27838 0.71945 -0.27617 0.72153 C -0.27396 0.72384 -0.27135 0.72408 -0.26901 0.72593 C -0.26654 0.72778 -0.26432 0.73033 -0.26185 0.73218 C -0.25547 0.73704 -0.24935 0.7412 -0.24284 0.74491 C -0.2401 0.7463 -0.23737 0.74815 -0.2345 0.74908 C -0.22982 0.75093 -0.225 0.75185 -0.22018 0.75347 C -0.21784 0.75417 -0.21536 0.7544 -0.21302 0.75556 C -0.21029 0.75695 -0.20755 0.7588 -0.20469 0.75972 C -0.19922 0.76158 -0.19349 0.76158 -0.18802 0.76389 C -0.18646 0.76458 -0.18489 0.76574 -0.18333 0.76597 C -0.17773 0.76713 -0.17226 0.76736 -0.16667 0.76829 C -0.16445 0.76806 -0.1069 0.76806 -0.08685 0.76389 C -0.08568 0.76366 -0.0845 0.76227 -0.08333 0.76181 C -0.08099 0.76088 -0.07851 0.76065 -0.07617 0.75972 C -0.075 0.75926 -0.07383 0.7581 -0.07266 0.75764 C -0.07031 0.75671 -0.06784 0.75602 -0.06549 0.75556 C -0.05638 0.75324 -0.0526 0.75278 -0.04284 0.75116 C -0.04128 0.75046 -0.03971 0.75 -0.03815 0.74908 C -0.03529 0.74769 -0.03255 0.74583 -0.02982 0.74491 C -0.02578 0.74375 -0.02187 0.74352 -0.01784 0.74283 C 0.0056 0.73241 -0.02226 0.74398 0.00117 0.73634 C 0.00247 0.73611 0.00352 0.73495 0.00482 0.73426 C 0.00677 0.73333 0.00872 0.73287 0.01068 0.73218 C 0.01354 0.7294 0.01615 0.72616 0.01901 0.72384 C 0.02057 0.72245 0.02227 0.72269 0.02383 0.72153 C 0.02591 0.71991 0.02761 0.7169 0.02982 0.71528 C 0.03281 0.71273 0.0362 0.71134 0.03932 0.70903 C 0.06458 0.68935 0.03034 0.7125 0.06185 0.6919 C 0.06471 0.68773 0.06732 0.6831 0.07018 0.6794 C 0.07162 0.67755 0.07344 0.67662 0.075 0.675 C 0.07787 0.67222 0.08073 0.66991 0.08333 0.66667 C 0.08594 0.66343 0.08802 0.65926 0.0905 0.65602 C 0.09753 0.64653 0.10521 0.63866 0.11185 0.62847 C 0.11758 0.61991 0.12096 0.61366 0.12734 0.60741 C 0.12852 0.60625 0.12982 0.60602 0.13099 0.60533 C 0.14245 0.58472 0.12787 0.60972 0.14284 0.5882 C 0.14466 0.58588 0.14583 0.58218 0.14766 0.57986 C 0.14948 0.57732 0.15169 0.57593 0.15352 0.57338 C 0.15495 0.57176 0.15599 0.56945 0.15716 0.56713 C 0.16042 0.56019 0.16406 0.5537 0.16667 0.54607 C 0.16719 0.54445 0.17136 0.53195 0.17266 0.52894 C 0.1737 0.52685 0.17513 0.525 0.17617 0.52269 C 0.17761 0.51945 0.17839 0.51551 0.17982 0.51204 C 0.18281 0.50486 0.1862 0.49815 0.18932 0.49097 C 0.1905 0.4882 0.19167 0.48519 0.19284 0.48241 C 0.1944 0.47894 0.19766 0.47199 0.19766 0.47199 C 0.19987 0.45972 0.19714 0.47107 0.20234 0.45926 C 0.20417 0.45509 0.20534 0.45046 0.20716 0.44653 C 0.21862 0.42083 0.20703 0.45116 0.21432 0.43171 C 0.21471 0.42963 0.21471 0.42708 0.2155 0.42523 C 0.21641 0.42292 0.21797 0.4213 0.21901 0.41898 C 0.22031 0.4162 0.22149 0.41343 0.22266 0.41042 C 0.22422 0.40625 0.22539 0.40139 0.22734 0.39792 C 0.23255 0.38866 0.23776 0.37986 0.24167 0.36829 C 0.2487 0.34745 0.25208 0.33658 0.26302 0.3132 C 0.26901 0.30046 0.27682 0.28982 0.28099 0.275 C 0.28216 0.27083 0.28464 0.26065 0.28685 0.25602 C 0.2888 0.25232 0.29115 0.24931 0.29284 0.24537 C 0.2974 0.23519 0.30156 0.22431 0.30599 0.21366 C 0.3237 0.1706 0.3069 0.21065 0.32734 0.16296 C 0.32982 0.15741 0.33242 0.15208 0.33451 0.14607 C 0.33711 0.1382 0.33828 0.1338 0.34167 0.12685 C 0.34271 0.12477 0.34401 0.12269 0.34518 0.1206 C 0.34596 0.11783 0.34636 0.11435 0.34766 0.11204 C 0.34961 0.10857 0.35274 0.10718 0.35469 0.1037 C 0.36016 0.09398 0.35677 0.09861 0.3655 0.09097 C 0.38008 0.06505 0.36524 0.0882 0.375 0.07824 C 0.37669 0.07662 0.37787 0.07338 0.37969 0.07199 C 0.38164 0.07037 0.38372 0.0706 0.38568 0.06991 C 0.40573 0.05208 0.38047 0.07292 0.4 0.06134 C 0.4013 0.06065 0.40234 0.05833 0.40352 0.05718 C 0.40508 0.05556 0.40677 0.0544 0.40833 0.05278 C 0.40951 0.05162 0.41055 0.04977 0.41185 0.04861 C 0.41341 0.04745 0.41511 0.04722 0.41667 0.04653 C 0.41823 0.04514 0.41966 0.04306 0.42136 0.04236 C 0.42682 0.03958 0.43034 0.04028 0.43568 0.04028 L 0.48932 -0.06551 " pathEditMode="relative" ptsTypes="AAAAAAAAAAAAAAAAAAAAAAAAAAAAAAAAAAAAAAAAAAAAAAAAAAAAAAAAAAAAAAAAAAAAAAAAAAAAAAAAAAAAAAAAAAAAAAAAAAAAAAAAAAAAAAAAAAAAAAAAAAAAAAAAAAAAAAAAAAAAAAAAAAAAAAAAAAAAAAAAAAAAAAAAAAAAAA">
                                      <p:cBhvr>
                                        <p:cTn id="94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1.11111E-6 L 1.875E-6 1.11111E-6 C 0.00195 -0.00649 0.00378 -0.01297 0.00586 -0.01922 C 0.00664 -0.0213 0.00781 -0.02315 0.00833 -0.02547 C 0.00898 -0.02894 0.00872 -0.03264 0.0095 -0.03611 C 0.01003 -0.03843 0.0112 -0.04028 0.01185 -0.04236 C 0.01276 -0.04584 0.01341 -0.04954 0.01419 -0.05301 C 0.01497 -0.05602 0.01575 -0.05857 0.01667 -0.06158 C 0.01719 -0.06598 0.01875 -0.07639 0.01901 -0.08056 C 0.01966 -0.0926 0.0194 -0.10463 0.02018 -0.11644 C 0.02057 -0.12361 0.0207 -0.13125 0.02253 -0.13774 C 0.02786 -0.15625 0.02526 -0.14584 0.02969 -0.16945 C 0.03086 -0.1757 0.03138 -0.18264 0.03333 -0.18843 C 0.03607 -0.19723 0.0375 -0.20232 0.04036 -0.20973 C 0.04154 -0.2125 0.04297 -0.21505 0.04401 -0.21806 C 0.04492 -0.22084 0.04531 -0.22408 0.04635 -0.22662 C 0.04844 -0.23125 0.05169 -0.23426 0.05351 -0.23936 C 0.05768 -0.25047 0.05378 -0.24144 0.06068 -0.25186 C 0.06198 -0.25394 0.06289 -0.25649 0.06419 -0.25834 C 0.06758 -0.26297 0.07721 -0.27361 0.08086 -0.27524 L 0.08568 -0.27732 C 0.08997 -0.27662 0.09453 -0.27709 0.0987 -0.27524 C 0.10325 -0.27315 0.11328 -0.25533 0.11419 -0.25186 C 0.11497 -0.24908 0.11562 -0.24607 0.11667 -0.24352 C 0.11758 -0.24098 0.11914 -0.23936 0.12018 -0.23704 C 0.12148 -0.23449 0.12266 -0.23172 0.12383 -0.22871 C 0.13372 -0.20232 0.12357 -0.22963 0.12851 -0.21181 C 0.12995 -0.20672 0.13177 -0.20186 0.13333 -0.19699 C 0.13411 -0.19422 0.13476 -0.19121 0.13568 -0.18843 C 0.13633 -0.18635 0.13737 -0.18449 0.13802 -0.18218 C 0.14609 -0.15324 0.13411 -0.19028 0.14401 -0.16088 C 0.1444 -0.15811 0.14466 -0.15533 0.14518 -0.15255 C 0.14687 -0.14468 0.14831 -0.14213 0.15117 -0.13565 C 0.15378 -0.12153 0.15495 -0.11227 0.1595 -0.09954 C 0.16315 -0.08936 0.16745 -0.07986 0.17135 -0.06991 C 0.17253 -0.06713 0.17344 -0.06366 0.175 -0.06158 C 0.17695 -0.05857 0.17878 -0.05533 0.18086 -0.05301 C 0.18203 -0.05186 0.18333 -0.05186 0.1845 -0.05093 C 0.18607 -0.04977 0.18776 -0.04815 0.18919 -0.04676 C 0.19049 -0.04537 0.19141 -0.04329 0.19284 -0.04236 C 0.19505 -0.04098 0.19766 -0.04121 0.2 -0.04028 C 0.21341 -0.03565 0.19128 -0.04028 0.21901 -0.03611 C 0.22578 -0.0375 0.23268 -0.03727 0.23932 -0.04028 C 0.24062 -0.04098 0.24049 -0.04514 0.24167 -0.04676 C 0.24492 -0.05162 0.24896 -0.05463 0.25234 -0.05926 C 0.26211 -0.07315 0.25937 -0.07524 0.26784 -0.09537 C 0.26862 -0.09723 0.27292 -0.10718 0.27383 -0.11019 C 0.27474 -0.11366 0.27539 -0.11736 0.27617 -0.12084 C 0.27773 -0.12709 0.27943 -0.13334 0.28099 -0.13982 C 0.28307 -0.14885 0.28516 -0.15787 0.28685 -0.16736 C 0.28724 -0.16945 0.28763 -0.17153 0.28802 -0.17361 C 0.2888 -0.17662 0.28971 -0.1794 0.29049 -0.18218 C 0.29323 -0.20625 0.28971 -0.18195 0.29401 -0.19908 C 0.30078 -0.2257 0.29453 -0.20787 0.3 -0.22223 C 0.30078 -0.22801 0.3013 -0.2338 0.30234 -0.23936 C 0.30325 -0.24375 0.30495 -0.24769 0.30599 -0.25186 C 0.3069 -0.25602 0.30716 -0.26065 0.30833 -0.26459 C 0.31172 -0.27662 0.31224 -0.27801 0.31549 -0.29422 C 0.32044 -0.31922 0.31471 -0.30209 0.32383 -0.33449 C 0.3263 -0.34329 0.3293 -0.35139 0.33216 -0.35996 C 0.33333 -0.36343 0.33411 -0.3676 0.33568 -0.37037 C 0.33802 -0.37477 0.34101 -0.37824 0.34284 -0.38311 L 0.35234 -0.40857 C 0.35312 -0.41065 0.35378 -0.4132 0.35482 -0.41482 C 0.35599 -0.41713 0.35729 -0.41899 0.35833 -0.4213 C 0.35924 -0.42315 0.35976 -0.4257 0.36068 -0.42755 C 0.36367 -0.43426 0.36771 -0.44306 0.37148 -0.44885 C 0.37292 -0.45116 0.37448 -0.45348 0.37617 -0.4551 C 0.37721 -0.45625 0.37864 -0.45625 0.37982 -0.45718 C 0.39401 -0.46991 0.36862 -0.45116 0.38932 -0.46574 C 0.39766 -0.46297 0.40625 -0.46181 0.41432 -0.45718 C 0.41641 -0.45602 0.41719 -0.45116 0.41901 -0.44885 C 0.42005 -0.44746 0.42148 -0.44746 0.42266 -0.44676 C 0.42734 -0.4382 0.43177 -0.43102 0.43568 -0.4213 C 0.43672 -0.41875 0.43724 -0.41551 0.43815 -0.41274 C 0.43919 -0.40926 0.44049 -0.40579 0.44167 -0.40232 C 0.44245 -0.4 0.44349 -0.39815 0.44401 -0.39584 C 0.44544 -0.39028 0.44622 -0.38449 0.44766 -0.37894 C 0.4487 -0.37454 0.45026 -0.37061 0.45117 -0.36621 C 0.4526 -0.35926 0.45338 -0.35209 0.45482 -0.34514 C 0.45573 -0.34005 0.45729 -0.33519 0.45833 -0.33033 C 0.45963 -0.32408 0.46185 -0.31111 0.46185 -0.31111 C 0.46237 -0.30695 0.4625 -0.30278 0.46315 -0.29861 C 0.46419 -0.29074 0.46575 -0.28311 0.46667 -0.27524 C 0.46732 -0.26899 0.46706 -0.2625 0.46784 -0.25625 C 0.46836 -0.25255 0.46966 -0.24931 0.47018 -0.24561 C 0.47122 -0.23936 0.47187 -0.23287 0.47266 -0.22662 C 0.47435 -0.19213 0.47279 -0.21459 0.47617 -0.18218 C 0.47799 -0.16505 0.47643 -0.17454 0.47864 -0.16297 C 0.48489 -0.07848 0.47669 -0.1801 0.4845 -0.10371 C 0.48516 -0.09746 0.48503 -0.09098 0.48568 -0.08473 C 0.4862 -0.08033 0.48737 -0.07639 0.48815 -0.07199 C 0.49049 -0.05811 0.49258 -0.04283 0.49648 -0.02963 C 0.49961 -0.01922 0.50182 -0.01598 0.50599 -0.00857 C 0.51823 -0.01042 0.52148 -0.00834 0.53216 -0.01922 C 0.53763 -0.02454 0.54766 -0.0382 0.54766 -0.0382 C 0.54922 -0.04236 0.55065 -0.04699 0.55234 -0.05093 C 0.55338 -0.05324 0.55495 -0.05486 0.55599 -0.05718 C 0.55742 -0.06065 0.55807 -0.06459 0.5595 -0.06783 C 0.56797 -0.08704 0.56146 -0.06598 0.56667 -0.08473 C 0.56745 -0.09051 0.56823 -0.09607 0.56901 -0.10162 C 0.57057 -0.11158 0.57266 -0.1213 0.57383 -0.13125 C 0.57513 -0.1426 0.57526 -0.15394 0.57617 -0.16528 C 0.57721 -0.17686 0.58073 -0.20996 0.58216 -0.22454 C 0.58737 -0.27662 0.58281 -0.25834 0.58932 -0.28149 C 0.59088 -0.3 0.59284 -0.31829 0.59414 -0.33658 C 0.59518 -0.35209 0.59531 -0.36783 0.59648 -0.38311 C 0.59687 -0.38889 0.59805 -0.39445 0.59883 -0.4 C 0.59974 -0.40649 0.60039 -0.41274 0.60117 -0.41922 C 0.60351 -0.43774 0.60156 -0.42246 0.60364 -0.44676 C 0.60391 -0.45024 0.60443 -0.45371 0.60482 -0.45718 C 0.6056 -0.46574 0.60651 -0.47408 0.60716 -0.48264 C 0.60768 -0.48959 0.60755 -0.49676 0.60833 -0.50371 C 0.61094 -0.52431 0.61328 -0.5213 0.62031 -0.53982 C 0.62109 -0.5419 0.62161 -0.54422 0.62266 -0.54607 C 0.62448 -0.54931 0.62656 -0.55186 0.62864 -0.55463 C 0.63555 -0.56343 0.63359 -0.56181 0.63932 -0.56505 C 0.64492 -0.56366 0.65052 -0.5632 0.65599 -0.56088 C 0.65742 -0.56042 0.65846 -0.55834 0.6595 -0.55672 C 0.66211 -0.55301 0.66497 -0.54676 0.66667 -0.5419 C 0.66771 -0.53912 0.66823 -0.53611 0.66914 -0.53334 C 0.66979 -0.53125 0.6707 -0.52917 0.67148 -0.52709 C 0.67318 -0.51505 0.67161 -0.52199 0.675 -0.51227 C 0.6763 -0.5088 0.67708 -0.50486 0.67864 -0.50162 C 0.67956 -0.49977 0.68099 -0.49885 0.68216 -0.49746 C 0.68893 -0.4794 0.67786 -0.50741 0.69167 -0.48264 C 0.6944 -0.47801 0.69557 -0.475 0.69883 -0.47199 C 0.7 -0.47107 0.70117 -0.47061 0.70247 -0.46991 C 0.70703 -0.46459 0.70456 -0.46574 0.70963 -0.46574 " pathEditMode="relative" ptsTypes="AAAAAAAAAAAAAAAAAAAAAAAAAAAAAAAAAAAAAAAAAAAAAAAAAAAAAAAAAAAAAAAAAAAAAAAAAAAAAAAAAAAAAAAAAAAAAAAAAAAAAAAAAAAAAAAAAAAAAAAAAAAAAAAAA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53766" y="-255198"/>
            <a:ext cx="2061921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700" dirty="0" smtClean="0">
                <a:latin typeface="Tw Cen MT Condensed Extra Bold" panose="020B0803020202020204" pitchFamily="34" charset="-18"/>
                <a:cs typeface="FrankRuehl" panose="020E0503060101010101" pitchFamily="34" charset="-79"/>
              </a:rPr>
              <a:t>?</a:t>
            </a:r>
            <a:endParaRPr lang="cs-CZ" sz="28700" dirty="0">
              <a:latin typeface="Tw Cen MT Condensed Extra Bold" panose="020B0803020202020204" pitchFamily="34" charset="-18"/>
              <a:cs typeface="FrankRuehl" panose="020E0503060101010101" pitchFamily="34" charset="-79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8879" y="4722513"/>
            <a:ext cx="1652338" cy="13864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11097">
            <a:off x="2636179" y="2328345"/>
            <a:ext cx="1850300" cy="11651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300293">
            <a:off x="8052624" y="3590287"/>
            <a:ext cx="1259933" cy="12819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076918">
            <a:off x="633172" y="1096546"/>
            <a:ext cx="1823259" cy="127058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59317">
            <a:off x="5938789" y="4866061"/>
            <a:ext cx="1727083" cy="1365475"/>
          </a:xfrm>
          <a:prstGeom prst="rect">
            <a:avLst/>
          </a:prstGeom>
        </p:spPr>
      </p:pic>
      <p:pic>
        <p:nvPicPr>
          <p:cNvPr id="2052" name="Picture 4" descr="Butterfly, Gradient, Colorful, White, Background, Ar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7751" y="4434569"/>
            <a:ext cx="1401298" cy="168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utterfly, Monarch, Male, Orange, Insect, Nature, Wings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78953">
            <a:off x="7829648" y="1078552"/>
            <a:ext cx="1494804" cy="1798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utterfly, Purple, Violet, Insect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1898" y="290993"/>
            <a:ext cx="1551236" cy="149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30045" y="772188"/>
            <a:ext cx="1662524" cy="2673406"/>
          </a:xfrm>
          <a:prstGeom prst="rect">
            <a:avLst/>
          </a:prstGeom>
        </p:spPr>
      </p:pic>
      <p:pic>
        <p:nvPicPr>
          <p:cNvPr id="2060" name="Picture 12" descr="Butterfly, Insect, Citrus, Yellow, Animal, Summer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7842" y="2726780"/>
            <a:ext cx="1647262" cy="1124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3084" y="3931910"/>
            <a:ext cx="1457675" cy="1581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3806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4.44444E-6 L -0.50079 0.4488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39" y="224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85185E-6 L -0.64336 -0.1923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74" y="-963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22222E-6 L -0.35521 -0.2807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60" y="-1405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96296E-6 L -0.19505 0.4662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53" y="2331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3.7037E-6 L -0.04583 0.3939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19699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3.33333E-6 L -0.12344 -0.6506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72" y="-32546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7037E-7 L 0.28594 0.0819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97" y="4097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39544 -0.4081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66" y="-20417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0.49948 -0.4497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74" y="-2250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3.7037E-7 L 0.27044 0.4687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16" y="2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657" y="326252"/>
            <a:ext cx="3041244" cy="2784639"/>
          </a:xfrm>
          <a:prstGeom prst="rect">
            <a:avLst/>
          </a:prstGeom>
        </p:spPr>
      </p:pic>
      <p:cxnSp>
        <p:nvCxnSpPr>
          <p:cNvPr id="16" name="Přímá spojnice 15"/>
          <p:cNvCxnSpPr/>
          <p:nvPr/>
        </p:nvCxnSpPr>
        <p:spPr>
          <a:xfrm>
            <a:off x="0" y="3424153"/>
            <a:ext cx="121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80455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6216" y="326252"/>
            <a:ext cx="3041244" cy="2784639"/>
          </a:xfrm>
          <a:prstGeom prst="rect">
            <a:avLst/>
          </a:prstGeom>
        </p:spPr>
      </p:pic>
      <p:cxnSp>
        <p:nvCxnSpPr>
          <p:cNvPr id="22" name="Přímá spojnice 21"/>
          <p:cNvCxnSpPr/>
          <p:nvPr/>
        </p:nvCxnSpPr>
        <p:spPr>
          <a:xfrm>
            <a:off x="76091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8279" y="326252"/>
            <a:ext cx="3041244" cy="2784639"/>
          </a:xfrm>
          <a:prstGeom prst="rect">
            <a:avLst/>
          </a:prstGeom>
        </p:spPr>
      </p:pic>
      <p:cxnSp>
        <p:nvCxnSpPr>
          <p:cNvPr id="24" name="Přímá spojnice 23"/>
          <p:cNvCxnSpPr/>
          <p:nvPr/>
        </p:nvCxnSpPr>
        <p:spPr>
          <a:xfrm>
            <a:off x="1142118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657" y="3669749"/>
            <a:ext cx="3041244" cy="278463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6216" y="3669749"/>
            <a:ext cx="3041244" cy="278463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8279" y="3669749"/>
            <a:ext cx="3041244" cy="2784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7944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kufřík - KUMUČ (pastelky, nůžky)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každém snímku je číslovka, kterou děti poznají. Mají určit, </a:t>
            </a:r>
            <a:r>
              <a:rPr lang="cs-CZ" dirty="0" smtClean="0"/>
              <a:t>který/kteří </a:t>
            </a:r>
            <a:r>
              <a:rPr lang="cs-CZ" dirty="0" smtClean="0"/>
              <a:t>motýl/</a:t>
            </a:r>
            <a:r>
              <a:rPr lang="cs-CZ" dirty="0" err="1" smtClean="0"/>
              <a:t>ci</a:t>
            </a:r>
            <a:r>
              <a:rPr lang="cs-CZ" dirty="0" smtClean="0"/>
              <a:t> k ní patří. Klíčem je barva motýlků: </a:t>
            </a:r>
            <a:r>
              <a:rPr lang="cs-CZ" b="1" dirty="0" smtClean="0"/>
              <a:t>1</a:t>
            </a:r>
            <a:r>
              <a:rPr lang="cs-CZ" dirty="0" smtClean="0"/>
              <a:t>-žlutý motýl, </a:t>
            </a:r>
            <a:r>
              <a:rPr lang="cs-CZ" b="1" dirty="0" smtClean="0"/>
              <a:t>2</a:t>
            </a:r>
            <a:r>
              <a:rPr lang="cs-CZ" dirty="0" smtClean="0"/>
              <a:t>-modří motýli, </a:t>
            </a:r>
            <a:r>
              <a:rPr lang="cs-CZ" b="1" dirty="0" smtClean="0"/>
              <a:t>3</a:t>
            </a:r>
            <a:r>
              <a:rPr lang="cs-CZ" dirty="0" smtClean="0"/>
              <a:t>-oranžoví motýli, </a:t>
            </a:r>
            <a:r>
              <a:rPr lang="cs-CZ" b="1" dirty="0" smtClean="0"/>
              <a:t>4</a:t>
            </a:r>
            <a:r>
              <a:rPr lang="cs-CZ" dirty="0" smtClean="0"/>
              <a:t>-fialovorůžoví motýli. Na posledním snímku je místo číslovky otazník – děti mají určit, které číslo následuje. </a:t>
            </a:r>
          </a:p>
          <a:p>
            <a:r>
              <a:rPr lang="cs-CZ" dirty="0" smtClean="0"/>
              <a:t>Pracovní list s motýlky děti vybarví </a:t>
            </a:r>
            <a:r>
              <a:rPr lang="cs-CZ" dirty="0" smtClean="0"/>
              <a:t>a rozstříhají</a:t>
            </a:r>
            <a:r>
              <a:rPr lang="cs-CZ" dirty="0" smtClean="0"/>
              <a:t>. Vzniklé kartičky mohou použít k počítání.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si procvičí číselnou řadu 1-5 a to, že číslo znamená počet prvků.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Motýl, který patří k zadané </a:t>
            </a:r>
            <a:r>
              <a:rPr lang="cs-CZ" dirty="0" smtClean="0"/>
              <a:t>číslovce, </a:t>
            </a:r>
            <a:r>
              <a:rPr lang="cs-CZ" dirty="0" smtClean="0"/>
              <a:t>reaguje na dotyk – přiletí na číslovku. Ostatní motýlci se po dotyku zavrtí a zesvětlají.</a:t>
            </a:r>
          </a:p>
          <a:p>
            <a:r>
              <a:rPr lang="cs-CZ" dirty="0" smtClean="0"/>
              <a:t>Na snímku s otazníkem se stačí dotknout otazníku, objeví se číslovka 5 a motýlci se přemístí. Vzniknou dvě skupinky po pěti (jedni mají roztažená křídla, druzí sklopená).</a:t>
            </a:r>
          </a:p>
          <a:p>
            <a:r>
              <a:rPr lang="cs-CZ" dirty="0" smtClean="0"/>
              <a:t>Pracovní list je určený k tisku, proto se při prezentaci nezobrazuje.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základní matematické, početní a číselné pojmy a operace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uspořádat předměty podle stanoveného pravidla, chápat číslo jako počet prvků,…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356</Words>
  <Application>Microsoft Office PowerPoint</Application>
  <PresentationFormat>Vlastní</PresentationFormat>
  <Paragraphs>49</Paragraphs>
  <Slides>13</Slides>
  <Notes>5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MOTÝLCI A ČÍSLA</vt:lpstr>
      <vt:lpstr>Snímek 2</vt:lpstr>
      <vt:lpstr>Snímek 3</vt:lpstr>
      <vt:lpstr>Snímek 4</vt:lpstr>
      <vt:lpstr>Snímek 5</vt:lpstr>
      <vt:lpstr>Snímek 6</vt:lpstr>
      <vt:lpstr>Snímek 7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2015-05-05T14:43:25Z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