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4" r:id="rId5"/>
    <p:sldId id="285" r:id="rId6"/>
    <p:sldId id="283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FFCA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9" d="100"/>
          <a:sy n="79" d="100"/>
        </p:scale>
        <p:origin x="492" y="7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4.xml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microsoft.com/office/2007/relationships/hdphoto" Target="../media/hdphoto5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Letní olympijské hry – </a:t>
            </a:r>
            <a:r>
              <a:rPr lang="cs-CZ" sz="360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grafomotorické</a:t>
            </a: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 listy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Jemná motorika –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09" b="69412" l="7982" r="7651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71" t="30507" r="23622" b="32585"/>
          <a:stretch/>
        </p:blipFill>
        <p:spPr>
          <a:xfrm>
            <a:off x="359228" y="650383"/>
            <a:ext cx="3864429" cy="1273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353" b="90809" l="14723" r="3966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17" t="2365" r="57971" b="6756"/>
          <a:stretch/>
        </p:blipFill>
        <p:spPr>
          <a:xfrm>
            <a:off x="239485" y="293914"/>
            <a:ext cx="1719943" cy="2928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71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912" b="94118" l="14185" r="7675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01" t="-366" r="22580" b="366"/>
          <a:stretch/>
        </p:blipFill>
        <p:spPr>
          <a:xfrm>
            <a:off x="163285" y="2033328"/>
            <a:ext cx="3592286" cy="2971800"/>
          </a:xfrm>
          <a:prstGeom prst="rect">
            <a:avLst/>
          </a:prstGeom>
        </p:spPr>
      </p:pic>
      <p:sp>
        <p:nvSpPr>
          <p:cNvPr id="5" name="Ovál 4"/>
          <p:cNvSpPr/>
          <p:nvPr/>
        </p:nvSpPr>
        <p:spPr>
          <a:xfrm>
            <a:off x="9601200" y="2735457"/>
            <a:ext cx="1992086" cy="194310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A08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0140043" y="3249807"/>
            <a:ext cx="914400" cy="91440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0512879" y="3633739"/>
            <a:ext cx="168728" cy="14653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927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1544" b="90000" l="40695" r="8602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584" t="51552" r="11185" b="8075"/>
          <a:stretch/>
        </p:blipFill>
        <p:spPr>
          <a:xfrm rot="6136597">
            <a:off x="-119746" y="4161581"/>
            <a:ext cx="2492829" cy="141514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412" b="98456" l="12862" r="98925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93"/>
          <a:stretch/>
        </p:blipFill>
        <p:spPr>
          <a:xfrm rot="3636268">
            <a:off x="9906489" y="4034824"/>
            <a:ext cx="2345562" cy="19158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29412" b="67500" l="1944" r="9603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90" t="30178" r="3307" b="32741"/>
          <a:stretch/>
        </p:blipFill>
        <p:spPr>
          <a:xfrm rot="2206793">
            <a:off x="2809382" y="3120929"/>
            <a:ext cx="6760340" cy="204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/>
              <a:t>Děti pomocí interaktivního pera procvičují </a:t>
            </a:r>
            <a:r>
              <a:rPr lang="cs-CZ" dirty="0" err="1"/>
              <a:t>grafomotoriku</a:t>
            </a:r>
            <a:r>
              <a:rPr lang="cs-CZ" dirty="0"/>
              <a:t> a snaží se co nejpřesněji napodobit pohyb </a:t>
            </a:r>
            <a:r>
              <a:rPr lang="cs-CZ" dirty="0" smtClean="0"/>
              <a:t>sportovce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Procvičení jemné motoriky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</a:t>
            </a:r>
            <a:r>
              <a:rPr lang="cs-CZ" dirty="0"/>
              <a:t>pracují pomocí interaktivního pera na dotykové obrazovce, kdy napodobují co nepřesněji pohyby sportovce a zároveň se tyto pohyby zkouší v praxi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si mohou </a:t>
            </a:r>
            <a:r>
              <a:rPr lang="cs-CZ" dirty="0" err="1" smtClean="0"/>
              <a:t>grafomotoriku</a:t>
            </a:r>
            <a:r>
              <a:rPr lang="cs-CZ" dirty="0" smtClean="0"/>
              <a:t> vyzkoušet na magnetické tabulce</a:t>
            </a:r>
          </a:p>
          <a:p>
            <a:r>
              <a:rPr lang="cs-CZ" dirty="0" smtClean="0"/>
              <a:t>Děti si mohou pohyby sportovců vyzkoušet v praxi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</a:t>
            </a:r>
            <a:r>
              <a:rPr lang="cs-CZ" dirty="0" smtClean="0"/>
              <a:t>motoriku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Vést stopu tužky při </a:t>
            </a:r>
            <a:r>
              <a:rPr lang="cs-CZ" dirty="0" smtClean="0"/>
              <a:t>kresbě</a:t>
            </a:r>
          </a:p>
          <a:p>
            <a:r>
              <a:rPr lang="cs-CZ" dirty="0"/>
              <a:t>Upřednostňovat užívání pravé či levé ruky při kreslení či v jiných činnostech, kde se preference ruky uplatňuje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247</Words>
  <Application>Microsoft Office PowerPoint</Application>
  <PresentationFormat>Širokoúhlá obrazovka</PresentationFormat>
  <Paragraphs>50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Letní olympijské hry – grafomotorické listy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dovednost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2015-05-05T09:33:10Z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