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1"/>
  </p:sldMasterIdLst>
  <p:notesMasterIdLst>
    <p:notesMasterId r:id="rId16"/>
  </p:notesMasterIdLst>
  <p:handoutMasterIdLst>
    <p:handoutMasterId r:id="rId17"/>
  </p:handoutMasterIdLst>
  <p:sldIdLst>
    <p:sldId id="272" r:id="rId2"/>
    <p:sldId id="289" r:id="rId3"/>
    <p:sldId id="290" r:id="rId4"/>
    <p:sldId id="291" r:id="rId5"/>
    <p:sldId id="292" r:id="rId6"/>
    <p:sldId id="288" r:id="rId7"/>
    <p:sldId id="285" r:id="rId8"/>
    <p:sldId id="275" r:id="rId9"/>
    <p:sldId id="276" r:id="rId10"/>
    <p:sldId id="277" r:id="rId11"/>
    <p:sldId id="278" r:id="rId12"/>
    <p:sldId id="279" r:id="rId13"/>
    <p:sldId id="280" r:id="rId14"/>
    <p:sldId id="281" r:id="rId15"/>
  </p:sldIdLst>
  <p:sldSz cx="12192000" cy="6858000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Autor" initials="" lastIdx="2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  <p:clrMru>
    <a:srgbClr val="FFFAEF"/>
    <a:srgbClr val="FFF5E7"/>
    <a:srgbClr val="FFF6EF"/>
    <a:srgbClr val="FFF1E5"/>
    <a:srgbClr val="FFFAF7"/>
    <a:srgbClr val="FDFFEF"/>
    <a:srgbClr val="FFFCEF"/>
    <a:srgbClr val="FFFFFF"/>
  </p:clrMru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>
        <p:scale>
          <a:sx n="66" d="100"/>
          <a:sy n="66" d="100"/>
        </p:scale>
        <p:origin x="-258" y="21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commentAuthors" Target="commentAuthors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dirty="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EAE85167-AC68-480B-8D51-32991141B280}" type="datetimeFigureOut">
              <a:rPr lang="cs-CZ"/>
              <a:pPr>
                <a:defRPr/>
              </a:pPr>
              <a:t>5.5.2015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cs-CZ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BC40EF28-D1F6-4232-A5C1-508546E084A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dirty="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AE1F072B-F1F2-4EE6-9FA7-C72187DFB84A}" type="datetimeFigureOut">
              <a:rPr lang="cs-CZ"/>
              <a:pPr>
                <a:defRPr/>
              </a:pPr>
              <a:t>5.5.2015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dirty="0" smtClean="0"/>
              <a:t>Kliknutím lze upravit styly předlohy textu.</a:t>
            </a:r>
          </a:p>
          <a:p>
            <a:pPr lvl="1"/>
            <a:r>
              <a:rPr lang="cs-CZ" noProof="0" dirty="0" smtClean="0"/>
              <a:t>Druhá úroveň</a:t>
            </a:r>
          </a:p>
          <a:p>
            <a:pPr lvl="2"/>
            <a:r>
              <a:rPr lang="cs-CZ" noProof="0" dirty="0" smtClean="0"/>
              <a:t>Třetí úroveň</a:t>
            </a:r>
          </a:p>
          <a:p>
            <a:pPr lvl="3"/>
            <a:r>
              <a:rPr lang="cs-CZ" noProof="0" dirty="0" smtClean="0"/>
              <a:t>Čtvrtá úroveň</a:t>
            </a:r>
          </a:p>
          <a:p>
            <a:pPr lvl="4"/>
            <a:r>
              <a:rPr lang="cs-CZ" noProof="0" dirty="0" smtClean="0"/>
              <a:t>Pátá úroveň</a:t>
            </a:r>
            <a:endParaRPr lang="cs-CZ" noProof="0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cs-CZ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B2D5C30A-9795-40A5-B8CE-D91D731DBE7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hdr="0" ftr="0" dt="0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433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433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05659CED-0D5D-4393-A02B-FECB41ABFBBB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4"/>
          <p:cNvGrpSpPr>
            <a:grpSpLocks/>
          </p:cNvGrpSpPr>
          <p:nvPr/>
        </p:nvGrpSpPr>
        <p:grpSpPr bwMode="auto">
          <a:xfrm>
            <a:off x="0" y="0"/>
            <a:ext cx="12188825" cy="712788"/>
            <a:chOff x="0" y="0"/>
            <a:chExt cx="12188825" cy="713232"/>
          </a:xfrm>
        </p:grpSpPr>
        <p:sp>
          <p:nvSpPr>
            <p:cNvPr id="5" name="Obdélník 6"/>
            <p:cNvSpPr/>
            <p:nvPr/>
          </p:nvSpPr>
          <p:spPr>
            <a:xfrm flipV="1">
              <a:off x="0" y="73070"/>
              <a:ext cx="12188825" cy="640162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6" name="Obdélník 9"/>
            <p:cNvSpPr/>
            <p:nvPr/>
          </p:nvSpPr>
          <p:spPr>
            <a:xfrm flipV="1">
              <a:off x="0" y="0"/>
              <a:ext cx="12188825" cy="201739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grpSp>
        <p:nvGrpSpPr>
          <p:cNvPr id="7" name="Skupina 10"/>
          <p:cNvGrpSpPr>
            <a:grpSpLocks/>
          </p:cNvGrpSpPr>
          <p:nvPr/>
        </p:nvGrpSpPr>
        <p:grpSpPr bwMode="auto">
          <a:xfrm>
            <a:off x="0" y="0"/>
            <a:ext cx="712788" cy="6858000"/>
            <a:chOff x="0" y="0"/>
            <a:chExt cx="713232" cy="6858000"/>
          </a:xfrm>
        </p:grpSpPr>
        <p:sp>
          <p:nvSpPr>
            <p:cNvPr id="8" name="Obdélník 11"/>
            <p:cNvSpPr/>
            <p:nvPr/>
          </p:nvSpPr>
          <p:spPr>
            <a:xfrm flipH="1">
              <a:off x="73070" y="0"/>
              <a:ext cx="640162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9" name="Obdélník 12"/>
            <p:cNvSpPr/>
            <p:nvPr/>
          </p:nvSpPr>
          <p:spPr>
            <a:xfrm flipH="1">
              <a:off x="0" y="0"/>
              <a:ext cx="203327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grpSp>
        <p:nvGrpSpPr>
          <p:cNvPr id="10" name="Skupina 13"/>
          <p:cNvGrpSpPr>
            <a:grpSpLocks/>
          </p:cNvGrpSpPr>
          <p:nvPr/>
        </p:nvGrpSpPr>
        <p:grpSpPr bwMode="auto">
          <a:xfrm>
            <a:off x="11476038" y="0"/>
            <a:ext cx="747712" cy="6858000"/>
            <a:chOff x="11476762" y="0"/>
            <a:chExt cx="746886" cy="6858000"/>
          </a:xfrm>
        </p:grpSpPr>
        <p:sp>
          <p:nvSpPr>
            <p:cNvPr id="11" name="Obdélník 14"/>
            <p:cNvSpPr/>
            <p:nvPr/>
          </p:nvSpPr>
          <p:spPr>
            <a:xfrm flipH="1">
              <a:off x="11476762" y="0"/>
              <a:ext cx="640641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12" name="Obdélník 15"/>
            <p:cNvSpPr/>
            <p:nvPr/>
          </p:nvSpPr>
          <p:spPr>
            <a:xfrm flipH="1">
              <a:off x="12020672" y="0"/>
              <a:ext cx="202976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grpSp>
        <p:nvGrpSpPr>
          <p:cNvPr id="13" name="Skupina 16"/>
          <p:cNvGrpSpPr>
            <a:grpSpLocks/>
          </p:cNvGrpSpPr>
          <p:nvPr/>
        </p:nvGrpSpPr>
        <p:grpSpPr bwMode="auto">
          <a:xfrm flipV="1">
            <a:off x="0" y="6145213"/>
            <a:ext cx="12188825" cy="712787"/>
            <a:chOff x="0" y="0"/>
            <a:chExt cx="12188825" cy="713232"/>
          </a:xfrm>
        </p:grpSpPr>
        <p:sp>
          <p:nvSpPr>
            <p:cNvPr id="14" name="Obdélník 17"/>
            <p:cNvSpPr/>
            <p:nvPr/>
          </p:nvSpPr>
          <p:spPr>
            <a:xfrm flipV="1">
              <a:off x="0" y="73071"/>
              <a:ext cx="12188825" cy="640161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15" name="Obdélník 18"/>
            <p:cNvSpPr/>
            <p:nvPr/>
          </p:nvSpPr>
          <p:spPr>
            <a:xfrm flipV="1">
              <a:off x="0" y="0"/>
              <a:ext cx="12188825" cy="20173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pic>
        <p:nvPicPr>
          <p:cNvPr id="16" name="Obrázek 7"/>
          <p:cNvPicPr>
            <a:picLocks noChangeAspect="1"/>
          </p:cNvPicPr>
          <p:nvPr userDrawn="1"/>
        </p:nvPicPr>
        <p:blipFill>
          <a:blip r:embed="rId2"/>
          <a:srcRect/>
          <a:stretch>
            <a:fillRect/>
          </a:stretch>
        </p:blipFill>
        <p:spPr bwMode="auto">
          <a:xfrm>
            <a:off x="3035300" y="4794250"/>
            <a:ext cx="6119813" cy="1336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" name="Obrázek 20"/>
          <p:cNvPicPr>
            <a:picLocks noChangeAspect="1"/>
          </p:cNvPicPr>
          <p:nvPr userDrawn="1"/>
        </p:nvPicPr>
        <p:blipFill>
          <a:blip r:embed="rId3"/>
          <a:srcRect/>
          <a:stretch>
            <a:fillRect/>
          </a:stretch>
        </p:blipFill>
        <p:spPr bwMode="auto">
          <a:xfrm>
            <a:off x="4779963" y="3633788"/>
            <a:ext cx="2628900" cy="1252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sp>
        <p:nvSpPr>
          <p:cNvPr id="18" name="Zástupný symbol pro zápatí 5"/>
          <p:cNvSpPr>
            <a:spLocks noGrp="1"/>
          </p:cNvSpPr>
          <p:nvPr>
            <p:ph type="ftr" sz="quarter" idx="10"/>
          </p:nvPr>
        </p:nvSpPr>
        <p:spPr>
          <a:xfrm>
            <a:off x="2803525" y="6291263"/>
            <a:ext cx="7159625" cy="238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</p:cSld>
  <p:clrMapOvr>
    <a:masterClrMapping/>
  </p:clrMapOvr>
  <p:transition spd="med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5FB2A4-EE0B-446C-B1A3-641F5A2EE23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6"/>
          <p:cNvGrpSpPr>
            <a:grpSpLocks/>
          </p:cNvGrpSpPr>
          <p:nvPr/>
        </p:nvGrpSpPr>
        <p:grpSpPr bwMode="auto">
          <a:xfrm flipV="1">
            <a:off x="0" y="6308725"/>
            <a:ext cx="12188825" cy="549275"/>
            <a:chOff x="0" y="0"/>
            <a:chExt cx="12188825" cy="713232"/>
          </a:xfrm>
        </p:grpSpPr>
        <p:sp>
          <p:nvSpPr>
            <p:cNvPr id="5" name="Obdélník 8"/>
            <p:cNvSpPr/>
            <p:nvPr/>
          </p:nvSpPr>
          <p:spPr>
            <a:xfrm flipV="1">
              <a:off x="0" y="59779"/>
              <a:ext cx="12188825" cy="653453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6" name="Obdélník 9"/>
            <p:cNvSpPr/>
            <p:nvPr/>
          </p:nvSpPr>
          <p:spPr>
            <a:xfrm flipV="1">
              <a:off x="0" y="0"/>
              <a:ext cx="12188825" cy="202014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grpSp>
        <p:nvGrpSpPr>
          <p:cNvPr id="7" name="Skupina 10"/>
          <p:cNvGrpSpPr>
            <a:grpSpLocks/>
          </p:cNvGrpSpPr>
          <p:nvPr/>
        </p:nvGrpSpPr>
        <p:grpSpPr bwMode="auto">
          <a:xfrm>
            <a:off x="17463" y="0"/>
            <a:ext cx="12188825" cy="549275"/>
            <a:chOff x="0" y="0"/>
            <a:chExt cx="12188825" cy="713232"/>
          </a:xfrm>
        </p:grpSpPr>
        <p:sp>
          <p:nvSpPr>
            <p:cNvPr id="8" name="Obdélník 11"/>
            <p:cNvSpPr/>
            <p:nvPr/>
          </p:nvSpPr>
          <p:spPr>
            <a:xfrm flipV="1">
              <a:off x="0" y="59780"/>
              <a:ext cx="12188825" cy="653452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9" name="Obdélník 12"/>
            <p:cNvSpPr/>
            <p:nvPr/>
          </p:nvSpPr>
          <p:spPr>
            <a:xfrm flipV="1">
              <a:off x="0" y="0"/>
              <a:ext cx="12188825" cy="202014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pic>
        <p:nvPicPr>
          <p:cNvPr id="10" name="Obrázek 13"/>
          <p:cNvPicPr>
            <a:picLocks noChangeAspect="1"/>
          </p:cNvPicPr>
          <p:nvPr userDrawn="1"/>
        </p:nvPicPr>
        <p:blipFill>
          <a:blip r:embed="rId2"/>
          <a:srcRect/>
          <a:stretch>
            <a:fillRect/>
          </a:stretch>
        </p:blipFill>
        <p:spPr bwMode="auto">
          <a:xfrm>
            <a:off x="3035300" y="4794250"/>
            <a:ext cx="6119813" cy="1336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Obrázek 14"/>
          <p:cNvPicPr>
            <a:picLocks noChangeAspect="1"/>
          </p:cNvPicPr>
          <p:nvPr userDrawn="1"/>
        </p:nvPicPr>
        <p:blipFill>
          <a:blip r:embed="rId3"/>
          <a:srcRect/>
          <a:stretch>
            <a:fillRect/>
          </a:stretch>
        </p:blipFill>
        <p:spPr bwMode="auto">
          <a:xfrm>
            <a:off x="4797425" y="3587750"/>
            <a:ext cx="2627313" cy="1254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8A2A3A-08F9-4FBA-A080-C5248F4B663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0FC881-3EBF-44E5-9B9C-6F837A366D8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2A2460-4DE9-49AB-BA6F-7EF9BC86325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B8490C-A204-4007-9C81-282F5506B553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4"/>
          <p:cNvPicPr>
            <a:picLocks noChangeAspect="1"/>
          </p:cNvPicPr>
          <p:nvPr userDrawn="1"/>
        </p:nvPicPr>
        <p:blipFill>
          <a:blip r:embed="rId2"/>
          <a:srcRect/>
          <a:stretch>
            <a:fillRect/>
          </a:stretch>
        </p:blipFill>
        <p:spPr bwMode="auto">
          <a:xfrm>
            <a:off x="3460750" y="5197475"/>
            <a:ext cx="5040313" cy="1100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" name="Obrázek 5"/>
          <p:cNvPicPr>
            <a:picLocks noChangeAspect="1"/>
          </p:cNvPicPr>
          <p:nvPr userDrawn="1"/>
        </p:nvPicPr>
        <p:blipFill>
          <a:blip r:embed="rId3"/>
          <a:srcRect/>
          <a:stretch>
            <a:fillRect/>
          </a:stretch>
        </p:blipFill>
        <p:spPr bwMode="auto">
          <a:xfrm>
            <a:off x="9561513" y="0"/>
            <a:ext cx="2627312" cy="1254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A2522A-0627-47BD-86D4-4AC2D2EDC04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Skupina 6"/>
          <p:cNvGrpSpPr>
            <a:grpSpLocks/>
          </p:cNvGrpSpPr>
          <p:nvPr/>
        </p:nvGrpSpPr>
        <p:grpSpPr bwMode="auto">
          <a:xfrm>
            <a:off x="0" y="0"/>
            <a:ext cx="12188825" cy="549275"/>
            <a:chOff x="0" y="0"/>
            <a:chExt cx="12188825" cy="713232"/>
          </a:xfrm>
        </p:grpSpPr>
        <p:sp>
          <p:nvSpPr>
            <p:cNvPr id="6" name="Obdélník 8"/>
            <p:cNvSpPr/>
            <p:nvPr/>
          </p:nvSpPr>
          <p:spPr>
            <a:xfrm flipV="1">
              <a:off x="0" y="59780"/>
              <a:ext cx="12188825" cy="653452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7" name="Obdélník 9"/>
            <p:cNvSpPr/>
            <p:nvPr/>
          </p:nvSpPr>
          <p:spPr>
            <a:xfrm flipV="1">
              <a:off x="0" y="0"/>
              <a:ext cx="12188825" cy="202014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D1FA63-E9AB-483B-BA72-9E472398B4A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Skupina 6"/>
          <p:cNvGrpSpPr>
            <a:grpSpLocks/>
          </p:cNvGrpSpPr>
          <p:nvPr/>
        </p:nvGrpSpPr>
        <p:grpSpPr bwMode="auto">
          <a:xfrm>
            <a:off x="0" y="0"/>
            <a:ext cx="7772400" cy="549275"/>
            <a:chOff x="0" y="0"/>
            <a:chExt cx="12188825" cy="713232"/>
          </a:xfrm>
        </p:grpSpPr>
        <p:sp>
          <p:nvSpPr>
            <p:cNvPr id="6" name="Obdélník 8"/>
            <p:cNvSpPr/>
            <p:nvPr/>
          </p:nvSpPr>
          <p:spPr>
            <a:xfrm flipV="1">
              <a:off x="0" y="59780"/>
              <a:ext cx="12188825" cy="653452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7" name="Obdélník 9"/>
            <p:cNvSpPr/>
            <p:nvPr/>
          </p:nvSpPr>
          <p:spPr>
            <a:xfrm flipV="1">
              <a:off x="0" y="0"/>
              <a:ext cx="12188825" cy="202014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grpSp>
        <p:nvGrpSpPr>
          <p:cNvPr id="8" name="Skupina 10"/>
          <p:cNvGrpSpPr>
            <a:grpSpLocks/>
          </p:cNvGrpSpPr>
          <p:nvPr/>
        </p:nvGrpSpPr>
        <p:grpSpPr bwMode="auto">
          <a:xfrm flipV="1">
            <a:off x="0" y="6308725"/>
            <a:ext cx="7772400" cy="549275"/>
            <a:chOff x="0" y="0"/>
            <a:chExt cx="12188825" cy="713232"/>
          </a:xfrm>
        </p:grpSpPr>
        <p:sp>
          <p:nvSpPr>
            <p:cNvPr id="9" name="Obdélník 11"/>
            <p:cNvSpPr/>
            <p:nvPr/>
          </p:nvSpPr>
          <p:spPr>
            <a:xfrm flipV="1">
              <a:off x="0" y="59779"/>
              <a:ext cx="12188825" cy="653453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10" name="Obdélník 12"/>
            <p:cNvSpPr/>
            <p:nvPr/>
          </p:nvSpPr>
          <p:spPr>
            <a:xfrm flipV="1">
              <a:off x="0" y="0"/>
              <a:ext cx="12188825" cy="202014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grpSp>
        <p:nvGrpSpPr>
          <p:cNvPr id="11" name="Skupina 13"/>
          <p:cNvGrpSpPr>
            <a:grpSpLocks/>
          </p:cNvGrpSpPr>
          <p:nvPr/>
        </p:nvGrpSpPr>
        <p:grpSpPr bwMode="auto">
          <a:xfrm rot="5400000" flipV="1">
            <a:off x="-3154362" y="3154362"/>
            <a:ext cx="6858000" cy="549275"/>
            <a:chOff x="0" y="0"/>
            <a:chExt cx="12188825" cy="713232"/>
          </a:xfrm>
        </p:grpSpPr>
        <p:sp>
          <p:nvSpPr>
            <p:cNvPr id="12" name="Obdélník 14"/>
            <p:cNvSpPr/>
            <p:nvPr/>
          </p:nvSpPr>
          <p:spPr>
            <a:xfrm flipV="1">
              <a:off x="1" y="57718"/>
              <a:ext cx="12188825" cy="653453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13" name="Obdélník 15"/>
            <p:cNvSpPr/>
            <p:nvPr/>
          </p:nvSpPr>
          <p:spPr>
            <a:xfrm flipV="1">
              <a:off x="0" y="0"/>
              <a:ext cx="12188825" cy="202014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grpSp>
        <p:nvGrpSpPr>
          <p:cNvPr id="14" name="Skupina 16"/>
          <p:cNvGrpSpPr>
            <a:grpSpLocks/>
          </p:cNvGrpSpPr>
          <p:nvPr/>
        </p:nvGrpSpPr>
        <p:grpSpPr bwMode="auto">
          <a:xfrm rot="-5400000" flipH="1" flipV="1">
            <a:off x="4068763" y="3154362"/>
            <a:ext cx="6858000" cy="549275"/>
            <a:chOff x="0" y="0"/>
            <a:chExt cx="12188825" cy="713232"/>
          </a:xfrm>
        </p:grpSpPr>
        <p:sp>
          <p:nvSpPr>
            <p:cNvPr id="15" name="Obdélník 17"/>
            <p:cNvSpPr/>
            <p:nvPr/>
          </p:nvSpPr>
          <p:spPr>
            <a:xfrm flipV="1">
              <a:off x="1" y="59780"/>
              <a:ext cx="12188825" cy="653453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16" name="Obdélník 18"/>
            <p:cNvSpPr/>
            <p:nvPr/>
          </p:nvSpPr>
          <p:spPr>
            <a:xfrm flipV="1">
              <a:off x="0" y="0"/>
              <a:ext cx="12188825" cy="202014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pic>
        <p:nvPicPr>
          <p:cNvPr id="17" name="Obrázek 19"/>
          <p:cNvPicPr>
            <a:picLocks noChangeAspect="1"/>
          </p:cNvPicPr>
          <p:nvPr userDrawn="1"/>
        </p:nvPicPr>
        <p:blipFill>
          <a:blip r:embed="rId2"/>
          <a:srcRect/>
          <a:stretch>
            <a:fillRect/>
          </a:stretch>
        </p:blipFill>
        <p:spPr bwMode="auto">
          <a:xfrm>
            <a:off x="1366838" y="5207000"/>
            <a:ext cx="5038725" cy="1101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" name="Obrázek 20"/>
          <p:cNvPicPr>
            <a:picLocks noChangeAspect="1"/>
          </p:cNvPicPr>
          <p:nvPr userDrawn="1"/>
        </p:nvPicPr>
        <p:blipFill>
          <a:blip r:embed="rId3"/>
          <a:srcRect/>
          <a:stretch>
            <a:fillRect/>
          </a:stretch>
        </p:blipFill>
        <p:spPr bwMode="auto">
          <a:xfrm>
            <a:off x="9561513" y="0"/>
            <a:ext cx="2627312" cy="1254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 rtlCol="0">
            <a:normAutofit/>
          </a:bodyPr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9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613" y="6388100"/>
            <a:ext cx="7159625" cy="236538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21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788D25-A325-4814-AA75-7F194608B91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Skupina 6"/>
          <p:cNvGrpSpPr>
            <a:grpSpLocks/>
          </p:cNvGrpSpPr>
          <p:nvPr/>
        </p:nvGrpSpPr>
        <p:grpSpPr bwMode="auto">
          <a:xfrm flipV="1">
            <a:off x="0" y="6308725"/>
            <a:ext cx="12188825" cy="549275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779"/>
              <a:ext cx="12188825" cy="653453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2014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sp>
        <p:nvSpPr>
          <p:cNvPr id="1027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1341438" y="438150"/>
            <a:ext cx="9509125" cy="1089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8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1341438" y="1673225"/>
            <a:ext cx="9509125" cy="4343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13" y="6391275"/>
            <a:ext cx="960437" cy="238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800" dirty="0">
                <a:solidFill>
                  <a:schemeClr val="tx1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438" y="6391275"/>
            <a:ext cx="7159625" cy="238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800" cap="all" baseline="0" smtClean="0">
                <a:solidFill>
                  <a:schemeClr val="tx1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275"/>
            <a:ext cx="639763" cy="238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800" smtClean="0">
                <a:solidFill>
                  <a:schemeClr val="tx1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1F44483-08E0-4470-8432-AE5BB6B9B26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pic>
        <p:nvPicPr>
          <p:cNvPr id="1032" name="Obrázek 6"/>
          <p:cNvPicPr>
            <a:picLocks noChangeAspect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3460750" y="5197475"/>
            <a:ext cx="5040313" cy="1100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3" name="Obrázek 10"/>
          <p:cNvPicPr>
            <a:picLocks noChangeAspect="1"/>
          </p:cNvPicPr>
          <p:nvPr/>
        </p:nvPicPr>
        <p:blipFill>
          <a:blip r:embed="rId12"/>
          <a:srcRect/>
          <a:stretch>
            <a:fillRect/>
          </a:stretch>
        </p:blipFill>
        <p:spPr bwMode="auto">
          <a:xfrm>
            <a:off x="9561513" y="0"/>
            <a:ext cx="2627312" cy="1254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58" r:id="rId1"/>
    <p:sldLayoutId id="2147483657" r:id="rId2"/>
    <p:sldLayoutId id="2147483659" r:id="rId3"/>
    <p:sldLayoutId id="2147483656" r:id="rId4"/>
    <p:sldLayoutId id="2147483655" r:id="rId5"/>
    <p:sldLayoutId id="2147483654" r:id="rId6"/>
    <p:sldLayoutId id="2147483660" r:id="rId7"/>
    <p:sldLayoutId id="2147483661" r:id="rId8"/>
    <p:sldLayoutId id="2147483662" r:id="rId9"/>
  </p:sldLayoutIdLst>
  <p:transition spd="med">
    <p:fade/>
  </p:transition>
  <p:timing>
    <p:tnLst>
      <p:par>
        <p:cTn id="1" dur="indefinite" restart="never" nodeType="tmRoot"/>
      </p:par>
    </p:tnLst>
  </p:timing>
  <p:hf hdr="0" dt="0"/>
  <p:txStyles>
    <p:titleStyle>
      <a:lvl1pPr algn="l" rtl="0" fontAlgn="base">
        <a:lnSpc>
          <a:spcPct val="90000"/>
        </a:lnSpc>
        <a:spcBef>
          <a:spcPct val="0"/>
        </a:spcBef>
        <a:spcAft>
          <a:spcPct val="0"/>
        </a:spcAft>
        <a:buFont typeface="Arial" charset="0"/>
        <a:defRPr sz="3400" kern="1200">
          <a:solidFill>
            <a:srgbClr val="000000"/>
          </a:solidFill>
          <a:latin typeface="+mj-lt"/>
          <a:ea typeface="+mj-ea"/>
          <a:cs typeface="+mj-cs"/>
        </a:defRPr>
      </a:lvl1pPr>
      <a:lvl2pPr algn="l" rtl="0" fontAlgn="base">
        <a:lnSpc>
          <a:spcPct val="90000"/>
        </a:lnSpc>
        <a:spcBef>
          <a:spcPct val="0"/>
        </a:spcBef>
        <a:spcAft>
          <a:spcPct val="0"/>
        </a:spcAft>
        <a:buFont typeface="Arial" charset="0"/>
        <a:defRPr sz="3400">
          <a:solidFill>
            <a:srgbClr val="000000"/>
          </a:solidFill>
          <a:latin typeface="Century Gothic" pitchFamily="34" charset="0"/>
        </a:defRPr>
      </a:lvl2pPr>
      <a:lvl3pPr algn="l" rtl="0" fontAlgn="base">
        <a:lnSpc>
          <a:spcPct val="90000"/>
        </a:lnSpc>
        <a:spcBef>
          <a:spcPct val="0"/>
        </a:spcBef>
        <a:spcAft>
          <a:spcPct val="0"/>
        </a:spcAft>
        <a:buFont typeface="Arial" charset="0"/>
        <a:defRPr sz="3400">
          <a:solidFill>
            <a:srgbClr val="000000"/>
          </a:solidFill>
          <a:latin typeface="Century Gothic" pitchFamily="34" charset="0"/>
        </a:defRPr>
      </a:lvl3pPr>
      <a:lvl4pPr algn="l" rtl="0" fontAlgn="base">
        <a:lnSpc>
          <a:spcPct val="90000"/>
        </a:lnSpc>
        <a:spcBef>
          <a:spcPct val="0"/>
        </a:spcBef>
        <a:spcAft>
          <a:spcPct val="0"/>
        </a:spcAft>
        <a:buFont typeface="Arial" charset="0"/>
        <a:defRPr sz="3400">
          <a:solidFill>
            <a:srgbClr val="000000"/>
          </a:solidFill>
          <a:latin typeface="Century Gothic" pitchFamily="34" charset="0"/>
        </a:defRPr>
      </a:lvl4pPr>
      <a:lvl5pPr algn="l" rtl="0" fontAlgn="base">
        <a:lnSpc>
          <a:spcPct val="90000"/>
        </a:lnSpc>
        <a:spcBef>
          <a:spcPct val="0"/>
        </a:spcBef>
        <a:spcAft>
          <a:spcPct val="0"/>
        </a:spcAft>
        <a:buFont typeface="Arial" charset="0"/>
        <a:defRPr sz="3400">
          <a:solidFill>
            <a:srgbClr val="000000"/>
          </a:solidFill>
          <a:latin typeface="Century Gothic" pitchFamily="34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buFont typeface="Arial" charset="0"/>
        <a:defRPr sz="3400">
          <a:solidFill>
            <a:srgbClr val="000000"/>
          </a:solidFill>
          <a:latin typeface="Century Gothic" pitchFamily="34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buFont typeface="Arial" charset="0"/>
        <a:defRPr sz="3400">
          <a:solidFill>
            <a:srgbClr val="000000"/>
          </a:solidFill>
          <a:latin typeface="Century Gothic" pitchFamily="34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buFont typeface="Arial" charset="0"/>
        <a:defRPr sz="3400">
          <a:solidFill>
            <a:srgbClr val="000000"/>
          </a:solidFill>
          <a:latin typeface="Century Gothic" pitchFamily="34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buFont typeface="Arial" charset="0"/>
        <a:defRPr sz="3400">
          <a:solidFill>
            <a:srgbClr val="000000"/>
          </a:solidFill>
          <a:latin typeface="Century Gothic" pitchFamily="34" charset="0"/>
        </a:defRPr>
      </a:lvl9pPr>
    </p:titleStyle>
    <p:bodyStyle>
      <a:lvl1pPr marL="273050" indent="-228600" algn="l" rtl="0" fontAlgn="base">
        <a:lnSpc>
          <a:spcPct val="90000"/>
        </a:lnSpc>
        <a:spcBef>
          <a:spcPts val="1800"/>
        </a:spcBef>
        <a:spcAft>
          <a:spcPct val="0"/>
        </a:spcAft>
        <a:buSzPct val="80000"/>
        <a:buFont typeface="Arial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3725" indent="-228600" algn="l" rtl="0" fontAlgn="base">
        <a:lnSpc>
          <a:spcPct val="90000"/>
        </a:lnSpc>
        <a:spcBef>
          <a:spcPts val="1000"/>
        </a:spcBef>
        <a:spcAft>
          <a:spcPct val="0"/>
        </a:spcAft>
        <a:buSzPct val="80000"/>
        <a:buFont typeface="Arial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fontAlgn="base">
        <a:lnSpc>
          <a:spcPct val="90000"/>
        </a:lnSpc>
        <a:spcBef>
          <a:spcPts val="800"/>
        </a:spcBef>
        <a:spcAft>
          <a:spcPct val="0"/>
        </a:spcAft>
        <a:buSzPct val="80000"/>
        <a:buFont typeface="Arial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3488" indent="-228600" algn="l" rtl="0" fontAlgn="base">
        <a:lnSpc>
          <a:spcPct val="90000"/>
        </a:lnSpc>
        <a:spcBef>
          <a:spcPts val="800"/>
        </a:spcBef>
        <a:spcAft>
          <a:spcPct val="0"/>
        </a:spcAft>
        <a:buSzPct val="80000"/>
        <a:buFont typeface="Arial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163" indent="-228600" algn="l" rtl="0" fontAlgn="base">
        <a:lnSpc>
          <a:spcPct val="90000"/>
        </a:lnSpc>
        <a:spcBef>
          <a:spcPts val="800"/>
        </a:spcBef>
        <a:spcAft>
          <a:spcPct val="0"/>
        </a:spcAft>
        <a:buSzPct val="80000"/>
        <a:buFont typeface="Arial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13" Type="http://schemas.openxmlformats.org/officeDocument/2006/relationships/image" Target="../media/image15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png"/><Relationship Id="rId4" Type="http://schemas.openxmlformats.org/officeDocument/2006/relationships/image" Target="../media/image6.png"/><Relationship Id="rId9" Type="http://schemas.openxmlformats.org/officeDocument/2006/relationships/image" Target="../media/image11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6.png"/><Relationship Id="rId4" Type="http://schemas.openxmlformats.org/officeDocument/2006/relationships/image" Target="../media/image25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png"/><Relationship Id="rId3" Type="http://schemas.openxmlformats.org/officeDocument/2006/relationships/image" Target="../media/image28.png"/><Relationship Id="rId7" Type="http://schemas.openxmlformats.org/officeDocument/2006/relationships/image" Target="../media/image32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1.png"/><Relationship Id="rId5" Type="http://schemas.openxmlformats.org/officeDocument/2006/relationships/image" Target="../media/image30.png"/><Relationship Id="rId10" Type="http://schemas.openxmlformats.org/officeDocument/2006/relationships/image" Target="../media/image35.png"/><Relationship Id="rId4" Type="http://schemas.openxmlformats.org/officeDocument/2006/relationships/image" Target="../media/image29.png"/><Relationship Id="rId9" Type="http://schemas.openxmlformats.org/officeDocument/2006/relationships/image" Target="../media/image3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0.png"/><Relationship Id="rId5" Type="http://schemas.openxmlformats.org/officeDocument/2006/relationships/image" Target="../media/image39.png"/><Relationship Id="rId4" Type="http://schemas.openxmlformats.org/officeDocument/2006/relationships/image" Target="../media/image3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4.png"/><Relationship Id="rId4" Type="http://schemas.openxmlformats.org/officeDocument/2006/relationships/image" Target="../media/image43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Nadpis 1"/>
          <p:cNvSpPr>
            <a:spLocks noGrp="1"/>
          </p:cNvSpPr>
          <p:nvPr>
            <p:ph type="ctrTitle"/>
          </p:nvPr>
        </p:nvSpPr>
        <p:spPr>
          <a:xfrm>
            <a:off x="1295400" y="804863"/>
            <a:ext cx="9601200" cy="1905000"/>
          </a:xfrm>
        </p:spPr>
        <p:txBody>
          <a:bodyPr anchor="t"/>
          <a:lstStyle/>
          <a:p>
            <a:r>
              <a:rPr lang="cs-CZ" b="1" u="sng" smtClean="0">
                <a:solidFill>
                  <a:srgbClr val="4A3A2A"/>
                </a:solidFill>
              </a:rPr>
              <a:t>ETNIKA - SVĚTADÍLY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900"/>
            <a:ext cx="9601200" cy="914400"/>
          </a:xfrm>
        </p:spPr>
        <p:txBody>
          <a:bodyPr rtlCol="0"/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Sociální informovanost</a:t>
            </a:r>
            <a:endParaRPr lang="cs-CZ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" name="Obrázek 34"/>
          <p:cNvPicPr>
            <a:picLocks noChangeAspect="1"/>
          </p:cNvPicPr>
          <p:nvPr/>
        </p:nvPicPr>
        <p:blipFill>
          <a:blip r:embed="rId2"/>
          <a:srcRect l="35167" t="9303" r="48808" b="66602"/>
          <a:stretch>
            <a:fillRect/>
          </a:stretch>
        </p:blipFill>
        <p:spPr bwMode="auto">
          <a:xfrm>
            <a:off x="5373688" y="496888"/>
            <a:ext cx="1662112" cy="1930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Obdélník 7"/>
          <p:cNvSpPr/>
          <p:nvPr/>
        </p:nvSpPr>
        <p:spPr>
          <a:xfrm>
            <a:off x="1195388" y="5268913"/>
            <a:ext cx="7362825" cy="1343025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25" name="Obrázek 24"/>
          <p:cNvPicPr>
            <a:picLocks noChangeAspect="1"/>
          </p:cNvPicPr>
          <p:nvPr/>
        </p:nvPicPr>
        <p:blipFill>
          <a:blip r:embed="rId3"/>
          <a:srcRect l="16161" t="42224" r="67818" b="24615"/>
          <a:stretch>
            <a:fillRect/>
          </a:stretch>
        </p:blipFill>
        <p:spPr bwMode="auto">
          <a:xfrm>
            <a:off x="1463675" y="3170238"/>
            <a:ext cx="2451100" cy="3702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4"/>
          <a:srcRect l="74931" t="43639" r="6644" b="27541"/>
          <a:stretch>
            <a:fillRect/>
          </a:stretch>
        </p:blipFill>
        <p:spPr bwMode="auto">
          <a:xfrm>
            <a:off x="9263063" y="3406775"/>
            <a:ext cx="2828925" cy="3419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8" name="Obdélník 27"/>
          <p:cNvSpPr/>
          <p:nvPr/>
        </p:nvSpPr>
        <p:spPr>
          <a:xfrm>
            <a:off x="1463675" y="3214688"/>
            <a:ext cx="2670175" cy="3643312"/>
          </a:xfrm>
          <a:prstGeom prst="rect">
            <a:avLst/>
          </a:prstGeom>
          <a:solidFill>
            <a:srgbClr val="FDFFE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5366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9D4783FE-C39C-4436-B288-914DA5AA0A0F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</a:t>
            </a:fld>
            <a:endParaRPr lang="cs-CZ">
              <a:cs typeface="Arial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9478963" y="0"/>
            <a:ext cx="2713037" cy="1300163"/>
          </a:xfrm>
          <a:prstGeom prst="rect">
            <a:avLst/>
          </a:prstGeom>
          <a:solidFill>
            <a:srgbClr val="FFF8E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20" name="Obrázek 19"/>
          <p:cNvPicPr>
            <a:picLocks noChangeAspect="1"/>
          </p:cNvPicPr>
          <p:nvPr/>
        </p:nvPicPr>
        <p:blipFill>
          <a:blip r:embed="rId5"/>
          <a:srcRect l="34460" t="31351" r="40556" b="36026"/>
          <a:stretch>
            <a:fillRect/>
          </a:stretch>
        </p:blipFill>
        <p:spPr bwMode="auto">
          <a:xfrm>
            <a:off x="5561013" y="3841750"/>
            <a:ext cx="2949575" cy="2974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" name="Obdélník 21"/>
          <p:cNvSpPr/>
          <p:nvPr/>
        </p:nvSpPr>
        <p:spPr>
          <a:xfrm>
            <a:off x="5719763" y="3560763"/>
            <a:ext cx="3082925" cy="3244850"/>
          </a:xfrm>
          <a:prstGeom prst="rect">
            <a:avLst/>
          </a:prstGeom>
          <a:solidFill>
            <a:srgbClr val="FDFFE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23" name="Obrázek 22"/>
          <p:cNvPicPr>
            <a:picLocks noChangeAspect="1"/>
          </p:cNvPicPr>
          <p:nvPr/>
        </p:nvPicPr>
        <p:blipFill>
          <a:blip r:embed="rId6"/>
          <a:srcRect l="5408" t="13504" r="66783" b="53908"/>
          <a:stretch>
            <a:fillRect/>
          </a:stretch>
        </p:blipFill>
        <p:spPr bwMode="auto">
          <a:xfrm>
            <a:off x="195263" y="17463"/>
            <a:ext cx="3754437" cy="3209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6" name="Obdélník 25"/>
          <p:cNvSpPr/>
          <p:nvPr/>
        </p:nvSpPr>
        <p:spPr>
          <a:xfrm>
            <a:off x="9351963" y="3054350"/>
            <a:ext cx="2652712" cy="3751263"/>
          </a:xfrm>
          <a:prstGeom prst="rect">
            <a:avLst/>
          </a:prstGeom>
          <a:solidFill>
            <a:srgbClr val="FDFFE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195263" y="63500"/>
            <a:ext cx="3527425" cy="3205163"/>
          </a:xfrm>
          <a:prstGeom prst="rect">
            <a:avLst/>
          </a:prstGeom>
          <a:solidFill>
            <a:srgbClr val="FFFAE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7"/>
          <a:srcRect l="6728" r="35982" b="30086"/>
          <a:stretch>
            <a:fillRect/>
          </a:stretch>
        </p:blipFill>
        <p:spPr bwMode="auto">
          <a:xfrm>
            <a:off x="428625" y="239713"/>
            <a:ext cx="2038350" cy="3521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" name="TextovéPole 12"/>
          <p:cNvSpPr txBox="1"/>
          <p:nvPr/>
        </p:nvSpPr>
        <p:spPr>
          <a:xfrm>
            <a:off x="2647950" y="858838"/>
            <a:ext cx="1393825" cy="3683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rgbClr val="FF0000"/>
            </a:solidFill>
          </a:ln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rgbClr val="FF0000"/>
                </a:solidFill>
                <a:latin typeface="+mn-lt"/>
                <a:cs typeface="+mn-cs"/>
              </a:rPr>
              <a:t>INDIÁN</a:t>
            </a:r>
            <a:endParaRPr lang="cs-CZ" b="1" dirty="0">
              <a:solidFill>
                <a:srgbClr val="FF0000"/>
              </a:solidFill>
              <a:latin typeface="+mn-lt"/>
              <a:cs typeface="+mn-cs"/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8"/>
          <a:srcRect l="6207" r="40852" b="28973"/>
          <a:stretch>
            <a:fillRect/>
          </a:stretch>
        </p:blipFill>
        <p:spPr bwMode="auto">
          <a:xfrm>
            <a:off x="1901825" y="3140075"/>
            <a:ext cx="1943100" cy="3686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9"/>
          <a:srcRect l="51756" t="9483" r="16252" b="48314"/>
          <a:stretch>
            <a:fillRect/>
          </a:stretch>
        </p:blipFill>
        <p:spPr bwMode="auto">
          <a:xfrm>
            <a:off x="7035800" y="496888"/>
            <a:ext cx="3317875" cy="3381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" name="Obdélník 29"/>
          <p:cNvSpPr/>
          <p:nvPr/>
        </p:nvSpPr>
        <p:spPr>
          <a:xfrm>
            <a:off x="7037388" y="0"/>
            <a:ext cx="3529012" cy="3852863"/>
          </a:xfrm>
          <a:prstGeom prst="rect">
            <a:avLst/>
          </a:prstGeom>
          <a:solidFill>
            <a:srgbClr val="FFFAE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5378" name="TextovéPole 17"/>
          <p:cNvSpPr txBox="1">
            <a:spLocks noChangeArrowheads="1"/>
          </p:cNvSpPr>
          <p:nvPr/>
        </p:nvSpPr>
        <p:spPr bwMode="auto">
          <a:xfrm>
            <a:off x="4125913" y="3170238"/>
            <a:ext cx="4432300" cy="708025"/>
          </a:xfrm>
          <a:prstGeom prst="rect">
            <a:avLst/>
          </a:prstGeom>
          <a:noFill/>
          <a:ln w="76200">
            <a:solidFill>
              <a:schemeClr val="accent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4000" b="1">
                <a:latin typeface="Century Gothic" pitchFamily="34" charset="0"/>
              </a:rPr>
              <a:t>NAŠI KAMARÁDI</a:t>
            </a: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10"/>
          <a:srcRect r="39606" b="33162"/>
          <a:stretch>
            <a:fillRect/>
          </a:stretch>
        </p:blipFill>
        <p:spPr bwMode="auto">
          <a:xfrm>
            <a:off x="8274050" y="207963"/>
            <a:ext cx="1978025" cy="3094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" name="TextovéPole 14"/>
          <p:cNvSpPr txBox="1"/>
          <p:nvPr/>
        </p:nvSpPr>
        <p:spPr>
          <a:xfrm>
            <a:off x="428625" y="6075363"/>
            <a:ext cx="1268413" cy="369887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rgbClr val="FF0000"/>
            </a:solidFill>
          </a:ln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rgbClr val="FF0000"/>
                </a:solidFill>
                <a:latin typeface="+mn-lt"/>
                <a:cs typeface="+mn-cs"/>
              </a:rPr>
              <a:t>MEXIČAN</a:t>
            </a:r>
            <a:endParaRPr lang="cs-CZ" b="1" dirty="0">
              <a:solidFill>
                <a:srgbClr val="FF0000"/>
              </a:solidFill>
              <a:latin typeface="+mn-lt"/>
              <a:cs typeface="+mn-cs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0523538" y="233363"/>
            <a:ext cx="1211262" cy="369887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rgbClr val="FFC000"/>
            </a:solidFill>
          </a:ln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rgbClr val="FFC000"/>
                </a:solidFill>
                <a:latin typeface="+mn-lt"/>
                <a:cs typeface="+mn-cs"/>
              </a:rPr>
              <a:t>ASIATKA</a:t>
            </a:r>
            <a:endParaRPr lang="cs-CZ" b="1" dirty="0">
              <a:solidFill>
                <a:srgbClr val="FFC000"/>
              </a:solidFill>
              <a:latin typeface="+mn-lt"/>
              <a:cs typeface="+mn-cs"/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11"/>
          <a:srcRect l="11081" r="30904" b="30086"/>
          <a:stretch>
            <a:fillRect/>
          </a:stretch>
        </p:blipFill>
        <p:spPr bwMode="auto">
          <a:xfrm>
            <a:off x="9937750" y="3343275"/>
            <a:ext cx="1970088" cy="3357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4" name="Obdélník 33"/>
          <p:cNvSpPr/>
          <p:nvPr/>
        </p:nvSpPr>
        <p:spPr>
          <a:xfrm>
            <a:off x="5646738" y="949325"/>
            <a:ext cx="1389062" cy="1441450"/>
          </a:xfrm>
          <a:prstGeom prst="rect">
            <a:avLst/>
          </a:prstGeom>
          <a:solidFill>
            <a:srgbClr val="FFFAE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12"/>
          <a:srcRect l="-591" r="42216" b="35896"/>
          <a:stretch>
            <a:fillRect/>
          </a:stretch>
        </p:blipFill>
        <p:spPr bwMode="auto">
          <a:xfrm>
            <a:off x="4640263" y="-63500"/>
            <a:ext cx="2012950" cy="322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" name="TextovéPole 16"/>
          <p:cNvSpPr txBox="1"/>
          <p:nvPr/>
        </p:nvSpPr>
        <p:spPr>
          <a:xfrm>
            <a:off x="6342063" y="207963"/>
            <a:ext cx="1692275" cy="3683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rgbClr val="0070C0"/>
            </a:solidFill>
          </a:ln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rgbClr val="0070C0"/>
                </a:solidFill>
                <a:latin typeface="+mn-lt"/>
                <a:cs typeface="+mn-cs"/>
              </a:rPr>
              <a:t>BĚLOŠKA</a:t>
            </a:r>
            <a:endParaRPr lang="cs-CZ" b="1" dirty="0">
              <a:solidFill>
                <a:srgbClr val="0070C0"/>
              </a:solidFill>
              <a:latin typeface="+mn-lt"/>
              <a:cs typeface="+mn-cs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8443913" y="6075363"/>
            <a:ext cx="1446212" cy="369887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rgbClr val="92D050"/>
            </a:solidFill>
          </a:ln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rgbClr val="92D050"/>
                </a:solidFill>
                <a:latin typeface="+mn-lt"/>
                <a:cs typeface="+mn-cs"/>
              </a:rPr>
              <a:t>AUSTRÁLEC</a:t>
            </a: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13"/>
          <a:srcRect r="26068" b="34531"/>
          <a:stretch>
            <a:fillRect/>
          </a:stretch>
        </p:blipFill>
        <p:spPr bwMode="auto">
          <a:xfrm>
            <a:off x="5802313" y="3638550"/>
            <a:ext cx="2471737" cy="309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TextovéPole 11"/>
          <p:cNvSpPr txBox="1"/>
          <p:nvPr/>
        </p:nvSpPr>
        <p:spPr>
          <a:xfrm>
            <a:off x="4041775" y="6045200"/>
            <a:ext cx="1560513" cy="369888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rgbClr val="002060"/>
            </a:solidFill>
          </a:ln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latin typeface="+mn-lt"/>
                <a:cs typeface="+mn-cs"/>
              </a:rPr>
              <a:t>ČERNOCH</a:t>
            </a:r>
            <a:endParaRPr lang="cs-CZ" b="1" dirty="0">
              <a:latin typeface="+mn-lt"/>
              <a:cs typeface="+mn-cs"/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91667E-6 -1.48148E-6 L 0.12617 -0.1294 " pathEditMode="relative" rAng="0" ptsTypes="AA">
                                      <p:cBhvr>
                                        <p:cTn id="13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302" y="-6481"/>
                                    </p:animMotion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3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0833E-6 -3.33333E-6 L 0.16836 -0.10208 " pathEditMode="relative" rAng="0" ptsTypes="AA">
                                      <p:cBhvr>
                                        <p:cTn id="26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411" y="-5116"/>
                                    </p:animMotion>
                                  </p:childTnLst>
                                </p:cTn>
                              </p:par>
                              <p:par>
                                <p:cTn id="27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3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4.44444E-6 L -0.13567 0.23634 " pathEditMode="relative" rAng="0" ptsTypes="AA">
                                      <p:cBhvr>
                                        <p:cTn id="41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784" y="11806"/>
                                    </p:animMotion>
                                  </p:childTnLst>
                                </p:cTn>
                              </p:par>
                              <p:par>
                                <p:cTn id="42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3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3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3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54167E-6 -1.48148E-6 L -0.17395 0.20208 " pathEditMode="relative" rAng="0" ptsTypes="AA">
                                      <p:cBhvr>
                                        <p:cTn id="54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698" y="10093"/>
                                    </p:animMotion>
                                  </p:childTnLst>
                                </p:cTn>
                              </p:par>
                              <p:par>
                                <p:cTn id="5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5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7 -1.48148E-6 L 0.13463 -0.10879 " pathEditMode="relative" rAng="0" ptsTypes="AA">
                                      <p:cBhvr>
                                        <p:cTn id="69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732" y="-5440"/>
                                    </p:animMotion>
                                  </p:childTnLst>
                                </p:cTn>
                              </p:par>
                              <p:par>
                                <p:cTn id="7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5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3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7 3.7037E-7 L -0.15859 0.25856 " pathEditMode="relative" rAng="0" ptsTypes="AA">
                                      <p:cBhvr>
                                        <p:cTn id="84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930" y="12917"/>
                                    </p:animMotion>
                                  </p:childTnLst>
                                </p:cTn>
                              </p:par>
                              <p:par>
                                <p:cTn id="8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8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2" dur="5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4" dur="5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  <p:bldLst>
      <p:bldP spid="28" grpId="0" animBg="1"/>
      <p:bldP spid="22" grpId="0" animBg="1"/>
      <p:bldP spid="26" grpId="0" animBg="1"/>
      <p:bldP spid="24" grpId="0" animBg="1"/>
      <p:bldP spid="13" grpId="0" animBg="1"/>
      <p:bldP spid="30" grpId="0" animBg="1"/>
      <p:bldP spid="15" grpId="0" animBg="1"/>
      <p:bldP spid="16" grpId="0" animBg="1"/>
      <p:bldP spid="34" grpId="0" animBg="1"/>
      <p:bldP spid="17" grpId="0" animBg="1"/>
      <p:bldP spid="14" grpId="0" animBg="1"/>
      <p:bldP spid="12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Obdélník 23"/>
          <p:cNvSpPr/>
          <p:nvPr/>
        </p:nvSpPr>
        <p:spPr>
          <a:xfrm>
            <a:off x="9017000" y="4038600"/>
            <a:ext cx="2179638" cy="262572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195388" y="5268913"/>
            <a:ext cx="7362825" cy="1343025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6284913" y="4916488"/>
            <a:ext cx="1825625" cy="174783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4086225" y="5211763"/>
            <a:ext cx="1363663" cy="146843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2238375" y="5400675"/>
            <a:ext cx="1127125" cy="121443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90575" y="5883275"/>
            <a:ext cx="723900" cy="7413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3365500" y="850900"/>
            <a:ext cx="5873750" cy="3986213"/>
          </a:xfrm>
          <a:prstGeom prst="ellipse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16392" name="Obrázek 8"/>
          <p:cNvPicPr>
            <a:picLocks noChangeAspect="1"/>
          </p:cNvPicPr>
          <p:nvPr/>
        </p:nvPicPr>
        <p:blipFill>
          <a:blip r:embed="rId2"/>
          <a:srcRect l="4166" t="9483" r="4694" b="24615"/>
          <a:stretch>
            <a:fillRect/>
          </a:stretch>
        </p:blipFill>
        <p:spPr bwMode="auto">
          <a:xfrm>
            <a:off x="3862388" y="1382713"/>
            <a:ext cx="5084762" cy="2841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93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8D4F454C-EAF2-4B7C-BC90-3BA556C1E42A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3</a:t>
            </a:fld>
            <a:endParaRPr lang="cs-CZ">
              <a:cs typeface="Arial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9478963" y="0"/>
            <a:ext cx="2713037" cy="1300163"/>
          </a:xfrm>
          <a:prstGeom prst="rect">
            <a:avLst/>
          </a:prstGeom>
          <a:solidFill>
            <a:srgbClr val="FFF8E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6395" name="TextovéPole 7"/>
          <p:cNvSpPr txBox="1">
            <a:spLocks noChangeArrowheads="1"/>
          </p:cNvSpPr>
          <p:nvPr/>
        </p:nvSpPr>
        <p:spPr bwMode="auto">
          <a:xfrm>
            <a:off x="103188" y="111125"/>
            <a:ext cx="4090987" cy="400050"/>
          </a:xfrm>
          <a:prstGeom prst="rect">
            <a:avLst/>
          </a:prstGeom>
          <a:noFill/>
          <a:ln w="38100">
            <a:solidFill>
              <a:srgbClr val="0070C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000" b="1">
                <a:latin typeface="Century Gothic" pitchFamily="34" charset="0"/>
              </a:rPr>
              <a:t>V EVROPĚ ŽIJÍ PŘEVÁŽNĚ BĚLOŠI</a:t>
            </a: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/>
          <a:srcRect l="29129" t="42644" r="58058" b="40363"/>
          <a:stretch>
            <a:fillRect/>
          </a:stretch>
        </p:blipFill>
        <p:spPr bwMode="auto">
          <a:xfrm>
            <a:off x="833438" y="2843213"/>
            <a:ext cx="723900" cy="741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/>
          <a:srcRect l="-591" r="42216" b="35896"/>
          <a:stretch>
            <a:fillRect/>
          </a:stretch>
        </p:blipFill>
        <p:spPr bwMode="auto">
          <a:xfrm>
            <a:off x="9736138" y="900113"/>
            <a:ext cx="1555750" cy="2493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98" name="TextovéPole 10"/>
          <p:cNvSpPr txBox="1">
            <a:spLocks noChangeArrowheads="1"/>
          </p:cNvSpPr>
          <p:nvPr/>
        </p:nvSpPr>
        <p:spPr bwMode="auto">
          <a:xfrm>
            <a:off x="4454525" y="182563"/>
            <a:ext cx="4784725" cy="368300"/>
          </a:xfrm>
          <a:prstGeom prst="rect">
            <a:avLst/>
          </a:prstGeom>
          <a:noFill/>
          <a:ln w="38100">
            <a:solidFill>
              <a:srgbClr val="0070C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b="1">
                <a:latin typeface="Century Gothic" pitchFamily="34" charset="0"/>
              </a:rPr>
              <a:t>KTERÝ SVĚTADÍL JE NEJMENŠÍ A NEJVĚTŠÍ?</a:t>
            </a:r>
          </a:p>
        </p:txBody>
      </p:sp>
      <p:pic>
        <p:nvPicPr>
          <p:cNvPr id="16" name="Obrázek 15"/>
          <p:cNvPicPr>
            <a:picLocks noChangeAspect="1"/>
          </p:cNvPicPr>
          <p:nvPr/>
        </p:nvPicPr>
        <p:blipFill>
          <a:blip r:embed="rId5"/>
          <a:srcRect l="51756" t="9483" r="16252" b="48314"/>
          <a:stretch>
            <a:fillRect/>
          </a:stretch>
        </p:blipFill>
        <p:spPr bwMode="auto">
          <a:xfrm>
            <a:off x="644525" y="773113"/>
            <a:ext cx="1825625" cy="1860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6"/>
          <a:srcRect l="34460" t="31351" r="40556" b="36026"/>
          <a:stretch>
            <a:fillRect/>
          </a:stretch>
        </p:blipFill>
        <p:spPr bwMode="auto">
          <a:xfrm>
            <a:off x="363538" y="3760788"/>
            <a:ext cx="1454150" cy="1468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7"/>
          <a:srcRect l="42075" t="23761" r="32167" b="11453"/>
          <a:stretch>
            <a:fillRect/>
          </a:stretch>
        </p:blipFill>
        <p:spPr bwMode="auto">
          <a:xfrm rot="-740448">
            <a:off x="2079625" y="2500313"/>
            <a:ext cx="1444625" cy="2778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8"/>
          <a:srcRect l="74931" t="43639" r="6644" b="27541"/>
          <a:stretch>
            <a:fillRect/>
          </a:stretch>
        </p:blipFill>
        <p:spPr bwMode="auto">
          <a:xfrm>
            <a:off x="2470150" y="850900"/>
            <a:ext cx="1038225" cy="1254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5" name="TextovéPole 24"/>
          <p:cNvSpPr txBox="1">
            <a:spLocks noChangeArrowheads="1"/>
          </p:cNvSpPr>
          <p:nvPr/>
        </p:nvSpPr>
        <p:spPr bwMode="auto">
          <a:xfrm>
            <a:off x="52388" y="104775"/>
            <a:ext cx="4192587" cy="523875"/>
          </a:xfrm>
          <a:prstGeom prst="rect">
            <a:avLst/>
          </a:prstGeom>
          <a:solidFill>
            <a:srgbClr val="FFC000"/>
          </a:solidFill>
          <a:ln w="76200">
            <a:solidFill>
              <a:srgbClr val="0070C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>
                <a:latin typeface="Century Gothic" pitchFamily="34" charset="0"/>
              </a:rPr>
              <a:t>?????????</a:t>
            </a:r>
          </a:p>
        </p:txBody>
      </p:sp>
      <p:sp>
        <p:nvSpPr>
          <p:cNvPr id="26" name="TextovéPole 25"/>
          <p:cNvSpPr txBox="1">
            <a:spLocks noChangeArrowheads="1"/>
          </p:cNvSpPr>
          <p:nvPr/>
        </p:nvSpPr>
        <p:spPr bwMode="auto">
          <a:xfrm>
            <a:off x="9380538" y="182563"/>
            <a:ext cx="2659062" cy="368300"/>
          </a:xfrm>
          <a:prstGeom prst="rect">
            <a:avLst/>
          </a:prstGeom>
          <a:noFill/>
          <a:ln w="38100">
            <a:solidFill>
              <a:srgbClr val="0070C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b="1">
                <a:latin typeface="Century Gothic" pitchFamily="34" charset="0"/>
              </a:rPr>
              <a:t>KDE CHYBÍ EVROPA?</a:t>
            </a: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9167E-6 7.40741E-7 L -0.01627 0.66204 " pathEditMode="relative" rAng="0" ptsTypes="AA">
                                      <p:cBhvr>
                                        <p:cTn id="6" dur="5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20" y="3310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125E-6 -4.07407E-6 L 0.29714 0.2176 " pathEditMode="relative" rAng="0" ptsTypes="AA">
                                      <p:cBhvr>
                                        <p:cTn id="11" dur="5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857" y="1088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375E-6 3.7037E-7 L 0.46641 0.59375 " pathEditMode="relative" rAng="0" ptsTypes="AA">
                                      <p:cBhvr>
                                        <p:cTn id="16" dur="5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3320" y="2967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9167E-6 3.7037E-7 L 0.6 0.21088 " pathEditMode="relative" rAng="0" ptsTypes="AA">
                                      <p:cBhvr>
                                        <p:cTn id="21" dur="5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0000" y="1053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8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9" dur="1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0" dur="1000" fill="hold">
                                          <p:stCondLst>
                                            <p:cond delay="20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1" dur="1000" fill="hold">
                                          <p:stCondLst>
                                            <p:cond delay="30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2" dur="1000" fill="hold">
                                          <p:stCondLst>
                                            <p:cond delay="40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125E-6 -0.00486 L -0.00482 0.44352 " pathEditMode="relative" rAng="0" ptsTypes="AA">
                                      <p:cBhvr>
                                        <p:cTn id="37" dur="5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7" y="2240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938 0.44352 L 0.40911 -0.17315 " pathEditMode="relative" rAng="0" ptsTypes="AA">
                                      <p:cBhvr>
                                        <p:cTn id="42" dur="5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924" y="-3083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</p:childTnLst>
        </p:cTn>
      </p:par>
    </p:tnLst>
    <p:bldLst>
      <p:bldP spid="2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vál 10"/>
          <p:cNvSpPr/>
          <p:nvPr/>
        </p:nvSpPr>
        <p:spPr>
          <a:xfrm>
            <a:off x="3095625" y="152400"/>
            <a:ext cx="5911850" cy="4090988"/>
          </a:xfrm>
          <a:prstGeom prst="ellipse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7411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8D204415-37F1-42E9-9133-DB3EC1C1C740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4</a:t>
            </a:fld>
            <a:endParaRPr lang="cs-CZ">
              <a:cs typeface="Arial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9478963" y="0"/>
            <a:ext cx="2713037" cy="1300163"/>
          </a:xfrm>
          <a:prstGeom prst="rect">
            <a:avLst/>
          </a:prstGeom>
          <a:solidFill>
            <a:srgbClr val="FFF8E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441450" y="5138738"/>
            <a:ext cx="7362825" cy="1462087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/>
          <a:srcRect l="50185" t="33543" r="16965" b="41745"/>
          <a:stretch>
            <a:fillRect/>
          </a:stretch>
        </p:blipFill>
        <p:spPr bwMode="auto">
          <a:xfrm>
            <a:off x="8053388" y="2989263"/>
            <a:ext cx="3975100" cy="3868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5" name="TextovéPole 11"/>
          <p:cNvSpPr txBox="1">
            <a:spLocks noChangeArrowheads="1"/>
          </p:cNvSpPr>
          <p:nvPr/>
        </p:nvSpPr>
        <p:spPr bwMode="auto">
          <a:xfrm>
            <a:off x="242888" y="415925"/>
            <a:ext cx="2649537" cy="1938338"/>
          </a:xfrm>
          <a:prstGeom prst="rect">
            <a:avLst/>
          </a:prstGeom>
          <a:noFill/>
          <a:ln w="762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4000" b="1">
                <a:latin typeface="Century Gothic" pitchFamily="34" charset="0"/>
              </a:rPr>
              <a:t>ČERNOŠI ŽIJÍ V AFRICE</a:t>
            </a:r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3"/>
          <a:srcRect r="26068" b="34531"/>
          <a:stretch>
            <a:fillRect/>
          </a:stretch>
        </p:blipFill>
        <p:spPr bwMode="auto">
          <a:xfrm>
            <a:off x="9585325" y="3175"/>
            <a:ext cx="1892300" cy="236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7" name="TextovéPole 13"/>
          <p:cNvSpPr txBox="1">
            <a:spLocks noChangeArrowheads="1"/>
          </p:cNvSpPr>
          <p:nvPr/>
        </p:nvSpPr>
        <p:spPr bwMode="auto">
          <a:xfrm>
            <a:off x="304800" y="4506913"/>
            <a:ext cx="5462588" cy="646112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entury Gothic" pitchFamily="34" charset="0"/>
              </a:rPr>
              <a:t>KTERÝ ČERNOUŠEK JE VELKÝ A KTERÝ JE MALÝ?</a:t>
            </a:r>
          </a:p>
          <a:p>
            <a:r>
              <a:rPr lang="cs-CZ" b="1">
                <a:latin typeface="Century Gothic" pitchFamily="34" charset="0"/>
              </a:rPr>
              <a:t>POUŽIJ POJMY – VPŘEDU A VZADU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242888" y="4425950"/>
            <a:ext cx="5629275" cy="1076325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bg1"/>
                </a:solidFill>
                <a:latin typeface="+mn-lt"/>
                <a:cs typeface="+mn-cs"/>
              </a:rPr>
              <a:t>??????????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bg1"/>
                </a:solidFill>
                <a:latin typeface="+mn-lt"/>
                <a:cs typeface="+mn-cs"/>
              </a:rPr>
              <a:t>????</a:t>
            </a:r>
            <a:endParaRPr lang="cs-CZ" dirty="0">
              <a:solidFill>
                <a:schemeClr val="bg1"/>
              </a:solidFill>
              <a:latin typeface="+mn-lt"/>
              <a:cs typeface="+mn-cs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8097838" y="3082925"/>
            <a:ext cx="3886200" cy="3775075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9478963" y="3868738"/>
            <a:ext cx="135572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000" b="1">
                <a:solidFill>
                  <a:schemeClr val="bg1"/>
                </a:solidFill>
                <a:latin typeface="Century Gothic" pitchFamily="34" charset="0"/>
              </a:rPr>
              <a:t>AFRIKA</a:t>
            </a:r>
          </a:p>
        </p:txBody>
      </p:sp>
      <p:pic>
        <p:nvPicPr>
          <p:cNvPr id="17421" name="Obrázek 6"/>
          <p:cNvPicPr>
            <a:picLocks noChangeAspect="1"/>
          </p:cNvPicPr>
          <p:nvPr/>
        </p:nvPicPr>
        <p:blipFill>
          <a:blip r:embed="rId4"/>
          <a:srcRect l="4166" t="9483" r="4694" b="24615"/>
          <a:stretch>
            <a:fillRect/>
          </a:stretch>
        </p:blipFill>
        <p:spPr bwMode="auto">
          <a:xfrm>
            <a:off x="3533775" y="701675"/>
            <a:ext cx="5270500" cy="2944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/>
          <a:srcRect r="26068" b="34531"/>
          <a:stretch>
            <a:fillRect/>
          </a:stretch>
        </p:blipFill>
        <p:spPr bwMode="auto">
          <a:xfrm>
            <a:off x="163513" y="2824163"/>
            <a:ext cx="3025775" cy="378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91667E-6 2.96296E-6 L -0.12122 0.00046 " pathEditMode="relative" rAng="0" ptsTypes="AA">
                                      <p:cBhvr>
                                        <p:cTn id="8" dur="5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068" y="2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9167E-6 -4.07407E-6 L -0.10964 0.00556 " pathEditMode="relative" rAng="0" ptsTypes="AA">
                                      <p:cBhvr>
                                        <p:cTn id="10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482" y="27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08333E-6 1.85185E-6 L -0.05482 0.25162 " pathEditMode="relative" rAng="0" ptsTypes="AA">
                                      <p:cBhvr>
                                        <p:cTn id="15" dur="5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747" y="1256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-2.96296E-6 L 0.43464 0.00741 " pathEditMode="relative" rAng="0" ptsTypes="AA">
                                      <p:cBhvr>
                                        <p:cTn id="25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732" y="37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15" grpId="0" animBg="1"/>
      <p:bldP spid="10" grpId="0" animBg="1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8434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779D5C10-AEEF-4E6F-9D02-CB64BB710D6D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5</a:t>
            </a:fld>
            <a:endParaRPr lang="cs-CZ">
              <a:cs typeface="Arial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9478963" y="0"/>
            <a:ext cx="2713037" cy="1300163"/>
          </a:xfrm>
          <a:prstGeom prst="rect">
            <a:avLst/>
          </a:prstGeom>
          <a:solidFill>
            <a:srgbClr val="FFF8E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195388" y="5268913"/>
            <a:ext cx="7362825" cy="1343025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18437" name="Obrázek 5"/>
          <p:cNvPicPr>
            <a:picLocks noChangeAspect="1"/>
          </p:cNvPicPr>
          <p:nvPr/>
        </p:nvPicPr>
        <p:blipFill>
          <a:blip r:embed="rId2"/>
          <a:srcRect l="4166" t="9483" r="4694" b="24615"/>
          <a:stretch>
            <a:fillRect/>
          </a:stretch>
        </p:blipFill>
        <p:spPr bwMode="auto">
          <a:xfrm>
            <a:off x="592138" y="752475"/>
            <a:ext cx="5145087" cy="2873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Ovál 6"/>
          <p:cNvSpPr/>
          <p:nvPr/>
        </p:nvSpPr>
        <p:spPr>
          <a:xfrm>
            <a:off x="192088" y="227013"/>
            <a:ext cx="5768975" cy="3986212"/>
          </a:xfrm>
          <a:prstGeom prst="ellipse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18439" name="Obrázek 8"/>
          <p:cNvPicPr>
            <a:picLocks noChangeAspect="1"/>
          </p:cNvPicPr>
          <p:nvPr/>
        </p:nvPicPr>
        <p:blipFill>
          <a:blip r:embed="rId3"/>
          <a:srcRect l="43637" t="37172" r="24265" b="17871"/>
          <a:stretch>
            <a:fillRect/>
          </a:stretch>
        </p:blipFill>
        <p:spPr bwMode="auto">
          <a:xfrm>
            <a:off x="5802313" y="3416300"/>
            <a:ext cx="2847975" cy="3082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4"/>
          <a:srcRect r="39606" b="33162"/>
          <a:stretch>
            <a:fillRect/>
          </a:stretch>
        </p:blipFill>
        <p:spPr bwMode="auto">
          <a:xfrm>
            <a:off x="10417175" y="2214563"/>
            <a:ext cx="1189038" cy="1858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41" name="TextovéPole 12"/>
          <p:cNvSpPr txBox="1">
            <a:spLocks noChangeArrowheads="1"/>
          </p:cNvSpPr>
          <p:nvPr/>
        </p:nvSpPr>
        <p:spPr bwMode="auto">
          <a:xfrm>
            <a:off x="6494463" y="481013"/>
            <a:ext cx="4921250" cy="706437"/>
          </a:xfrm>
          <a:prstGeom prst="rect">
            <a:avLst/>
          </a:prstGeom>
          <a:noFill/>
          <a:ln w="76200">
            <a:solidFill>
              <a:srgbClr val="FFC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4000" b="1">
                <a:latin typeface="Century Gothic" pitchFamily="34" charset="0"/>
              </a:rPr>
              <a:t>ČÍŇANI ŽIJÍ V ASII</a:t>
            </a:r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5"/>
          <a:srcRect r="39606" b="33162"/>
          <a:stretch>
            <a:fillRect/>
          </a:stretch>
        </p:blipFill>
        <p:spPr bwMode="auto">
          <a:xfrm>
            <a:off x="2085975" y="4767263"/>
            <a:ext cx="1179513" cy="1844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6"/>
          <a:srcRect r="39606" b="33162"/>
          <a:stretch>
            <a:fillRect/>
          </a:stretch>
        </p:blipFill>
        <p:spPr bwMode="auto">
          <a:xfrm>
            <a:off x="10417175" y="4537075"/>
            <a:ext cx="1173163" cy="1836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7"/>
          <a:srcRect r="39606" b="33162"/>
          <a:stretch>
            <a:fillRect/>
          </a:stretch>
        </p:blipFill>
        <p:spPr bwMode="auto">
          <a:xfrm>
            <a:off x="6794500" y="1311275"/>
            <a:ext cx="1090613" cy="1704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/>
          <a:srcRect r="39606" b="33162"/>
          <a:stretch>
            <a:fillRect/>
          </a:stretch>
        </p:blipFill>
        <p:spPr bwMode="auto">
          <a:xfrm>
            <a:off x="8650288" y="1682750"/>
            <a:ext cx="1163637" cy="1822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46" name="TextovéPole 16"/>
          <p:cNvSpPr txBox="1">
            <a:spLocks noChangeArrowheads="1"/>
          </p:cNvSpPr>
          <p:nvPr/>
        </p:nvSpPr>
        <p:spPr bwMode="auto">
          <a:xfrm>
            <a:off x="246063" y="4281488"/>
            <a:ext cx="1839912" cy="368300"/>
          </a:xfrm>
          <a:prstGeom prst="rect">
            <a:avLst/>
          </a:prstGeom>
          <a:noFill/>
          <a:ln w="38100">
            <a:solidFill>
              <a:srgbClr val="FFC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entury Gothic" pitchFamily="34" charset="0"/>
              </a:rPr>
              <a:t>KOLIK NÁS JE?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276225" y="4286250"/>
            <a:ext cx="1839913" cy="369888"/>
          </a:xfrm>
          <a:prstGeom prst="rect">
            <a:avLst/>
          </a:prstGeom>
          <a:solidFill>
            <a:srgbClr val="FFC000"/>
          </a:solidFill>
          <a:ln w="38100">
            <a:solidFill>
              <a:schemeClr val="accent5">
                <a:lumMod val="75000"/>
              </a:schemeClr>
            </a:solidFill>
          </a:ln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latin typeface="+mn-lt"/>
                <a:cs typeface="+mn-cs"/>
              </a:rPr>
              <a:t>???????????</a:t>
            </a:r>
            <a:endParaRPr lang="cs-CZ" b="1" dirty="0">
              <a:latin typeface="+mn-lt"/>
              <a:cs typeface="+mn-cs"/>
            </a:endParaRPr>
          </a:p>
        </p:txBody>
      </p:sp>
      <p:sp>
        <p:nvSpPr>
          <p:cNvPr id="18448" name="TextovéPole 17"/>
          <p:cNvSpPr txBox="1">
            <a:spLocks noChangeArrowheads="1"/>
          </p:cNvSpPr>
          <p:nvPr/>
        </p:nvSpPr>
        <p:spPr bwMode="auto">
          <a:xfrm>
            <a:off x="695325" y="5454650"/>
            <a:ext cx="695325" cy="1016000"/>
          </a:xfrm>
          <a:prstGeom prst="rect">
            <a:avLst/>
          </a:prstGeom>
          <a:solidFill>
            <a:schemeClr val="bg1"/>
          </a:solidFill>
          <a:ln w="38100">
            <a:solidFill>
              <a:schemeClr val="accent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6000" b="1">
                <a:latin typeface="Century Gothic" pitchFamily="34" charset="0"/>
              </a:rPr>
              <a:t>7</a:t>
            </a:r>
          </a:p>
        </p:txBody>
      </p:sp>
      <p:sp>
        <p:nvSpPr>
          <p:cNvPr id="20" name="TextovéPole 19"/>
          <p:cNvSpPr txBox="1">
            <a:spLocks noChangeArrowheads="1"/>
          </p:cNvSpPr>
          <p:nvPr/>
        </p:nvSpPr>
        <p:spPr bwMode="auto">
          <a:xfrm>
            <a:off x="673100" y="5454650"/>
            <a:ext cx="738188" cy="1016000"/>
          </a:xfrm>
          <a:prstGeom prst="rect">
            <a:avLst/>
          </a:prstGeom>
          <a:solidFill>
            <a:srgbClr val="FFC000"/>
          </a:solidFill>
          <a:ln w="38100">
            <a:solidFill>
              <a:srgbClr val="C0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6000" b="1">
                <a:latin typeface="Century Gothic" pitchFamily="34" charset="0"/>
              </a:rPr>
              <a:t>?</a:t>
            </a: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9"/>
          <a:srcRect r="39606" b="33162"/>
          <a:stretch>
            <a:fillRect/>
          </a:stretch>
        </p:blipFill>
        <p:spPr bwMode="auto">
          <a:xfrm>
            <a:off x="358775" y="4627563"/>
            <a:ext cx="1290638" cy="2020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" name="Obdélník 21"/>
          <p:cNvSpPr/>
          <p:nvPr/>
        </p:nvSpPr>
        <p:spPr>
          <a:xfrm>
            <a:off x="5802313" y="3563938"/>
            <a:ext cx="2755900" cy="2786062"/>
          </a:xfrm>
          <a:prstGeom prst="rect">
            <a:avLst/>
          </a:prstGeom>
          <a:ln w="3810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1" name="TextovéPole 20"/>
          <p:cNvSpPr txBox="1">
            <a:spLocks noChangeArrowheads="1"/>
          </p:cNvSpPr>
          <p:nvPr/>
        </p:nvSpPr>
        <p:spPr bwMode="auto">
          <a:xfrm>
            <a:off x="6370638" y="4235450"/>
            <a:ext cx="809625" cy="460375"/>
          </a:xfrm>
          <a:prstGeom prst="rect">
            <a:avLst/>
          </a:prstGeom>
          <a:noFill/>
          <a:ln w="381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entury Gothic" pitchFamily="34" charset="0"/>
              </a:rPr>
              <a:t>ASIE</a:t>
            </a: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10"/>
          <a:srcRect r="39606" b="33162"/>
          <a:stretch>
            <a:fillRect/>
          </a:stretch>
        </p:blipFill>
        <p:spPr bwMode="auto">
          <a:xfrm>
            <a:off x="3719513" y="4799013"/>
            <a:ext cx="1157287" cy="1812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125E-6 7.40741E-7 L -0.04909 0.12847 " pathEditMode="relative" rAng="0" ptsTypes="AA">
                                      <p:cBhvr>
                                        <p:cTn id="6" dur="5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61" y="641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055 -7.40741E-7 L -0.0931 0.15949 " pathEditMode="relative" rAng="0" ptsTypes="AA">
                                      <p:cBhvr>
                                        <p:cTn id="11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128" y="796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54167E-6 -1.11111E-6 L -0.15378 0.21921 " pathEditMode="relative" rAng="0" ptsTypes="AA">
                                      <p:cBhvr>
                                        <p:cTn id="16" dur="5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695" y="1094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95833E-6 -3.7037E-7 L -0.22395 0.00463 " pathEditMode="relative" rAng="0" ptsTypes="AA">
                                      <p:cBhvr>
                                        <p:cTn id="21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198" y="2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95833E-6 -4.44444E-6 L 0.18555 -0.053 " pathEditMode="relative" rAng="0" ptsTypes="AA">
                                      <p:cBhvr>
                                        <p:cTn id="26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271" y="-266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04167E-6 3.7037E-7 L 0.22878 -0.12176 " pathEditMode="relative" rAng="0" ptsTypes="AA">
                                      <p:cBhvr>
                                        <p:cTn id="31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432" y="-608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1.85185E-6 L 0.35182 -0.375 " pathEditMode="relative" rAng="0" ptsTypes="AA">
                                      <p:cBhvr>
                                        <p:cTn id="36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591" y="-1875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53" dur="3000" fill="hold"/>
                                        <p:tgtEl>
                                          <p:spTgt spid="2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19" grpId="0" animBg="1"/>
      <p:bldP spid="20" grpId="0" animBg="1"/>
      <p:bldP spid="22" grpId="0" animBg="1"/>
      <p:bldP spid="2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9458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771B7C06-5714-4016-B321-8648F97A1CC5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6</a:t>
            </a:fld>
            <a:endParaRPr lang="cs-CZ">
              <a:cs typeface="Arial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9478963" y="0"/>
            <a:ext cx="2713037" cy="1300163"/>
          </a:xfrm>
          <a:prstGeom prst="rect">
            <a:avLst/>
          </a:prstGeom>
          <a:solidFill>
            <a:srgbClr val="FFF8E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195388" y="5268913"/>
            <a:ext cx="7362825" cy="1343025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19461" name="Obrázek 11"/>
          <p:cNvPicPr>
            <a:picLocks noChangeAspect="1"/>
          </p:cNvPicPr>
          <p:nvPr/>
        </p:nvPicPr>
        <p:blipFill>
          <a:blip r:embed="rId2"/>
          <a:srcRect l="4166" t="9483" r="4694" b="24615"/>
          <a:stretch>
            <a:fillRect/>
          </a:stretch>
        </p:blipFill>
        <p:spPr bwMode="auto">
          <a:xfrm>
            <a:off x="2973388" y="1174750"/>
            <a:ext cx="5103812" cy="2851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" name="Ovál 12"/>
          <p:cNvSpPr/>
          <p:nvPr/>
        </p:nvSpPr>
        <p:spPr>
          <a:xfrm>
            <a:off x="2684463" y="655638"/>
            <a:ext cx="5873750" cy="3986212"/>
          </a:xfrm>
          <a:prstGeom prst="ellipse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15" name="Obrázek 14"/>
          <p:cNvPicPr>
            <a:picLocks noChangeAspect="1"/>
          </p:cNvPicPr>
          <p:nvPr/>
        </p:nvPicPr>
        <p:blipFill>
          <a:blip r:embed="rId3"/>
          <a:srcRect l="5408" t="13504" r="66783" b="53908"/>
          <a:stretch>
            <a:fillRect/>
          </a:stretch>
        </p:blipFill>
        <p:spPr bwMode="auto">
          <a:xfrm>
            <a:off x="73025" y="3997325"/>
            <a:ext cx="3154363" cy="2695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4"/>
          <a:srcRect l="16161" t="42224" r="67818" b="24615"/>
          <a:stretch>
            <a:fillRect/>
          </a:stretch>
        </p:blipFill>
        <p:spPr bwMode="auto">
          <a:xfrm>
            <a:off x="287338" y="655638"/>
            <a:ext cx="1817687" cy="2744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65" name="TextovéPole 5"/>
          <p:cNvSpPr txBox="1">
            <a:spLocks noChangeArrowheads="1"/>
          </p:cNvSpPr>
          <p:nvPr/>
        </p:nvSpPr>
        <p:spPr bwMode="auto">
          <a:xfrm>
            <a:off x="757238" y="96838"/>
            <a:ext cx="10285412" cy="368300"/>
          </a:xfrm>
          <a:prstGeom prst="rect">
            <a:avLst/>
          </a:prstGeom>
          <a:noFill/>
          <a:ln w="38100">
            <a:solidFill>
              <a:srgbClr val="C0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b="1">
                <a:latin typeface="Century Gothic" pitchFamily="34" charset="0"/>
              </a:rPr>
              <a:t> AMERIKA MÁ DVĚ ČÁSTI – NAHOŘE SEVERNÍ A DOLE JIŽNÍ A  ŽIJE ZDE HODNĚ NÁRODNOSTÍ</a:t>
            </a:r>
          </a:p>
        </p:txBody>
      </p:sp>
      <p:sp>
        <p:nvSpPr>
          <p:cNvPr id="19466" name="TextovéPole 6"/>
          <p:cNvSpPr txBox="1">
            <a:spLocks noChangeArrowheads="1"/>
          </p:cNvSpPr>
          <p:nvPr/>
        </p:nvSpPr>
        <p:spPr bwMode="auto">
          <a:xfrm>
            <a:off x="4622800" y="5029200"/>
            <a:ext cx="2803525" cy="1200150"/>
          </a:xfrm>
          <a:prstGeom prst="rect">
            <a:avLst/>
          </a:prstGeom>
          <a:noFill/>
          <a:ln w="38100">
            <a:solidFill>
              <a:srgbClr val="C0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b="1">
                <a:latin typeface="Century Gothic" pitchFamily="34" charset="0"/>
              </a:rPr>
              <a:t>URČI, KDE BYDLÍ INDIÁN A MEXIČAN – POUŽIJ POJMY NAHOŘE NA SEVERU- DOLE NA JIHU</a:t>
            </a:r>
          </a:p>
        </p:txBody>
      </p:sp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485775" y="1165225"/>
            <a:ext cx="10414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200" b="1">
                <a:latin typeface="Century Gothic" pitchFamily="34" charset="0"/>
              </a:rPr>
              <a:t>JIŽNÍ</a:t>
            </a:r>
          </a:p>
          <a:p>
            <a:pPr algn="ctr"/>
            <a:r>
              <a:rPr lang="cs-CZ" sz="1200" b="1">
                <a:latin typeface="Century Gothic" pitchFamily="34" charset="0"/>
              </a:rPr>
              <a:t>AMERIKA</a:t>
            </a:r>
          </a:p>
        </p:txBody>
      </p:sp>
      <p:sp>
        <p:nvSpPr>
          <p:cNvPr id="20" name="TextovéPole 19"/>
          <p:cNvSpPr txBox="1">
            <a:spLocks noChangeArrowheads="1"/>
          </p:cNvSpPr>
          <p:nvPr/>
        </p:nvSpPr>
        <p:spPr bwMode="auto">
          <a:xfrm>
            <a:off x="757238" y="5029200"/>
            <a:ext cx="11557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200" b="1">
                <a:latin typeface="Century Gothic" pitchFamily="34" charset="0"/>
              </a:rPr>
              <a:t>SEVERNÍ</a:t>
            </a:r>
          </a:p>
          <a:p>
            <a:pPr algn="ctr"/>
            <a:r>
              <a:rPr lang="cs-CZ" sz="1200" b="1">
                <a:latin typeface="Century Gothic" pitchFamily="34" charset="0"/>
              </a:rPr>
              <a:t>AMERIKA</a:t>
            </a:r>
          </a:p>
        </p:txBody>
      </p:sp>
      <p:sp>
        <p:nvSpPr>
          <p:cNvPr id="8" name="Obdélník 7"/>
          <p:cNvSpPr/>
          <p:nvPr/>
        </p:nvSpPr>
        <p:spPr>
          <a:xfrm>
            <a:off x="233363" y="650875"/>
            <a:ext cx="2081212" cy="2743200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80963" y="3692525"/>
            <a:ext cx="2892425" cy="3071813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5"/>
          <a:srcRect l="6207" r="40852" b="28973"/>
          <a:stretch>
            <a:fillRect/>
          </a:stretch>
        </p:blipFill>
        <p:spPr bwMode="auto">
          <a:xfrm>
            <a:off x="3197225" y="4641850"/>
            <a:ext cx="1117600" cy="2122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/>
          <a:srcRect l="6728" r="35982" b="30086"/>
          <a:stretch>
            <a:fillRect/>
          </a:stretch>
        </p:blipFill>
        <p:spPr bwMode="auto">
          <a:xfrm>
            <a:off x="7905750" y="4476750"/>
            <a:ext cx="1304925" cy="2252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125E-6 -1.85185E-6 L 0.79804 0.45209 " pathEditMode="relative" rAng="0" ptsTypes="AA">
                                      <p:cBhvr>
                                        <p:cTn id="6" dur="5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9896" y="22593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42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08333E-6 -2.22222E-6 L 0.80378 0.46366 " pathEditMode="relative" rAng="0" ptsTypes="AA">
                                      <p:cBhvr>
                                        <p:cTn id="8" dur="5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0182" y="2317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54167E-6 1.85185E-6 L 0.71445 -0.38935 " pathEditMode="relative" rAng="0" ptsTypes="AA">
                                      <p:cBhvr>
                                        <p:cTn id="13" dur="5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5716" y="-19468"/>
                                    </p:animMotion>
                                  </p:childTnLst>
                                </p:cTn>
                              </p:par>
                              <p:par>
                                <p:cTn id="14" presetID="42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9167E-6 1.85185E-6 L 0.73463 -0.40463 " pathEditMode="relative" rAng="0" ptsTypes="AA">
                                      <p:cBhvr>
                                        <p:cTn id="15" dur="5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6732" y="-202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91667E-6 -1.48148E-6 L 0.58177 -0.08495 " pathEditMode="relative" rAng="0" ptsTypes="AA">
                                      <p:cBhvr>
                                        <p:cTn id="20" dur="5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9089" y="-425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125E-6 1.85185E-6 L 0.14427 -0.42847 " pathEditMode="relative" rAng="0" ptsTypes="AA">
                                      <p:cBhvr>
                                        <p:cTn id="25" dur="5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214" y="-2143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  <p:bldLst>
      <p:bldP spid="18" grpId="0"/>
      <p:bldP spid="18" grpId="1"/>
      <p:bldP spid="20" grpId="0"/>
      <p:bldP spid="20" grpId="1"/>
      <p:bldP spid="8" grpId="0" animBg="1"/>
      <p:bldP spid="1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vál 10"/>
          <p:cNvSpPr/>
          <p:nvPr/>
        </p:nvSpPr>
        <p:spPr>
          <a:xfrm>
            <a:off x="2409825" y="190500"/>
            <a:ext cx="5873750" cy="3986213"/>
          </a:xfrm>
          <a:prstGeom prst="ellipse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20483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7AB64E4D-EF7A-4ECF-AF46-4A3848B181D9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7</a:t>
            </a:fld>
            <a:endParaRPr lang="cs-CZ">
              <a:cs typeface="Arial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9478963" y="0"/>
            <a:ext cx="2713037" cy="1300163"/>
          </a:xfrm>
          <a:prstGeom prst="rect">
            <a:avLst/>
          </a:prstGeom>
          <a:solidFill>
            <a:srgbClr val="FFF8E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195388" y="5268913"/>
            <a:ext cx="7362825" cy="1343025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20486" name="Obrázek 8"/>
          <p:cNvPicPr>
            <a:picLocks noChangeAspect="1"/>
          </p:cNvPicPr>
          <p:nvPr/>
        </p:nvPicPr>
        <p:blipFill>
          <a:blip r:embed="rId2"/>
          <a:srcRect l="37390" t="27692" r="37390" b="52138"/>
          <a:stretch>
            <a:fillRect/>
          </a:stretch>
        </p:blipFill>
        <p:spPr bwMode="auto">
          <a:xfrm>
            <a:off x="8207375" y="2601913"/>
            <a:ext cx="3721100" cy="385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7" name="Obrázek 9"/>
          <p:cNvPicPr>
            <a:picLocks noChangeAspect="1"/>
          </p:cNvPicPr>
          <p:nvPr/>
        </p:nvPicPr>
        <p:blipFill>
          <a:blip r:embed="rId3"/>
          <a:srcRect l="4166" t="9483" r="4694" b="24615"/>
          <a:stretch>
            <a:fillRect/>
          </a:stretch>
        </p:blipFill>
        <p:spPr bwMode="auto">
          <a:xfrm>
            <a:off x="2930525" y="714375"/>
            <a:ext cx="5157788" cy="2881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88" name="TextovéPole 12"/>
          <p:cNvSpPr txBox="1">
            <a:spLocks noChangeArrowheads="1"/>
          </p:cNvSpPr>
          <p:nvPr/>
        </p:nvSpPr>
        <p:spPr bwMode="auto">
          <a:xfrm>
            <a:off x="492125" y="409575"/>
            <a:ext cx="1911350" cy="1631950"/>
          </a:xfrm>
          <a:prstGeom prst="rect">
            <a:avLst/>
          </a:prstGeom>
          <a:noFill/>
          <a:ln w="38100">
            <a:solidFill>
              <a:srgbClr val="00B05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000" b="1">
                <a:latin typeface="Century Gothic" pitchFamily="34" charset="0"/>
              </a:rPr>
              <a:t>AUSTRÁLCI JSOU PŮVODNÍ OBYVATELÉ AUSTRÁLIE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8277225" y="2587625"/>
            <a:ext cx="3387725" cy="3781425"/>
          </a:xfrm>
          <a:prstGeom prst="rect">
            <a:avLst/>
          </a:prstGeom>
          <a:solidFill>
            <a:srgbClr val="99FF33"/>
          </a:solidFill>
          <a:ln w="38100">
            <a:solidFill>
              <a:srgbClr val="008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8713788" y="4603750"/>
            <a:ext cx="19113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400" b="1">
                <a:latin typeface="Century Gothic" pitchFamily="34" charset="0"/>
              </a:rPr>
              <a:t>AUSTRÁLIE</a:t>
            </a: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4"/>
          <a:srcRect l="11081" r="30904" b="30086"/>
          <a:stretch>
            <a:fillRect/>
          </a:stretch>
        </p:blipFill>
        <p:spPr bwMode="auto">
          <a:xfrm>
            <a:off x="585788" y="3514725"/>
            <a:ext cx="1817687" cy="3097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92" name="TextovéPole 16"/>
          <p:cNvSpPr txBox="1">
            <a:spLocks noChangeArrowheads="1"/>
          </p:cNvSpPr>
          <p:nvPr/>
        </p:nvSpPr>
        <p:spPr bwMode="auto">
          <a:xfrm>
            <a:off x="8088313" y="279400"/>
            <a:ext cx="2743200" cy="368300"/>
          </a:xfrm>
          <a:prstGeom prst="rect">
            <a:avLst/>
          </a:prstGeom>
          <a:noFill/>
          <a:ln w="38100">
            <a:solidFill>
              <a:srgbClr val="00B05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b="1">
                <a:latin typeface="Century Gothic" pitchFamily="34" charset="0"/>
              </a:rPr>
              <a:t>JAK ŽIJÍ AUSTRÁLCI?</a:t>
            </a:r>
          </a:p>
        </p:txBody>
      </p:sp>
      <p:sp>
        <p:nvSpPr>
          <p:cNvPr id="20493" name="TextovéPole 5"/>
          <p:cNvSpPr txBox="1">
            <a:spLocks noChangeArrowheads="1"/>
          </p:cNvSpPr>
          <p:nvPr/>
        </p:nvSpPr>
        <p:spPr bwMode="auto">
          <a:xfrm>
            <a:off x="7948613" y="765175"/>
            <a:ext cx="3941762" cy="646113"/>
          </a:xfrm>
          <a:prstGeom prst="rect">
            <a:avLst/>
          </a:prstGeom>
          <a:noFill/>
          <a:ln w="38100">
            <a:solidFill>
              <a:srgbClr val="00B05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b="1">
                <a:latin typeface="Century Gothic" pitchFamily="34" charset="0"/>
              </a:rPr>
              <a:t>KTERÝ AUSTRÁLEC UŠEL DELŠÍ CESTU?</a:t>
            </a:r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5"/>
          <a:srcRect l="11081" r="30904" b="30086"/>
          <a:stretch>
            <a:fillRect/>
          </a:stretch>
        </p:blipFill>
        <p:spPr bwMode="auto">
          <a:xfrm>
            <a:off x="4959350" y="3573463"/>
            <a:ext cx="1816100" cy="309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8" dur="3000" fill="hold"/>
                                        <p:tgtEl>
                                          <p:spTgt spid="1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149 -0.0581 C -0.02227 -0.07662 -0.02266 -0.09375 -0.02605 -0.11111 C -0.02943 -0.16296 -0.02813 -0.21689 -0.01954 -0.26666 C -0.01849 -0.28379 -0.01719 -0.30069 -0.01576 -0.31782 C -0.01498 -0.32916 -0.01394 -0.34213 -0.00834 -0.34861 C -0.00573 -0.34699 -0.00482 -0.34652 -0.00196 -0.34537 C 0.00143 -0.34421 0.00833 -0.34189 0.00833 -0.34166 C 0.01054 -0.33981 0.0125 -0.3368 0.01471 -0.33495 C 0.01744 -0.33287 0.02317 -0.32986 0.02317 -0.32963 C 0.02695 -0.32523 0.03125 -0.32152 0.03528 -0.31782 C 0.03919 -0.30671 0.04674 -0.29629 0.05377 -0.29236 C 0.06731 -0.27546 0.08711 -0.27268 0.10286 -0.27013 C 0.10612 -0.26851 0.10898 -0.26365 0.11224 -0.26319 C 0.12161 -0.26157 0.13997 -0.25972 0.13997 -0.25949 C 0.1694 -0.26203 0.15638 -0.2581 0.16979 -0.26666 C 0.17304 -0.27615 0.17408 -0.27129 0.17539 -0.28379 C 0.17526 -0.28888 0.18033 -0.34583 0.16979 -0.35902 C 0.16666 -0.36736 0.16875 -0.36296 0.16237 -0.37083 C 0.16145 -0.37199 0.1595 -0.3743 0.1595 -0.37407 C 0.15794 -0.37916 0.15703 -0.38588 0.15481 -0.38981 C 0.15065 -0.39768 0.13945 -0.39953 0.13359 -0.40347 C 0.12916 -0.41527 0.13177 -0.41134 0.12708 -0.41713 C 0.12552 -0.42569 0.12395 -0.43402 0.12239 -0.44259 C 0.12252 -0.44838 0.12252 -0.45416 0.12317 -0.45972 C 0.12356 -0.4618 0.12474 -0.46296 0.12526 -0.46481 C 0.13073 -0.48472 0.14075 -0.48425 0.15117 -0.4905 C 0.15898 -0.50023 0.14596 -0.48495 0.16237 -0.49745 C 0.16627 -0.50046 0.1694 -0.50393 0.17343 -0.50601 C 0.17734 -0.51064 0.18033 -0.51527 0.18463 -0.51782 C 0.19088 -0.52569 0.18802 -0.52361 0.19296 -0.52638 C 0.19583 -0.53171 0.19908 -0.53356 0.20221 -0.53842 C 0.20533 -0.54328 0.20677 -0.54629 0.21067 -0.54861 C 0.21237 -0.55069 0.21445 -0.55162 0.21614 -0.5537 C 0.22304 -0.56226 0.21523 -0.55671 0.22174 -0.56064 C 0.22565 -0.57106 0.22968 -0.56713 0.23658 -0.56574 C 0.2431 -0.56157 0.24049 -0.56412 0.24492 -0.55902 C 0.24557 -0.55717 0.24609 -0.55509 0.24687 -0.5537 C 0.24765 -0.55231 0.24895 -0.55208 0.24961 -0.55046 C 0.25091 -0.54745 0.2513 -0.54328 0.25234 -0.54004 C 0.25364 -0.53287 0.2556 -0.52685 0.2569 -0.51967 C 0.25755 -0.5162 0.25885 -0.50925 0.25885 -0.50902 C 0.25911 -0.4905 0.25924 -0.47175 0.25963 -0.453 C 0.25963 -0.45069 0.26015 -0.43148 0.2625 -0.42731 C 0.26862 -0.41597 0.27721 -0.41643 0.28463 -0.41203 C 0.29935 -0.41319 0.30078 -0.40972 0.30989 -0.42037 C 0.31237 -0.42777 0.31419 -0.43611 0.3181 -0.44097 C 0.31953 -0.4493 0.32174 -0.45694 0.32369 -0.46481 C 0.32382 -0.46643 0.32461 -0.47731 0.32565 -0.48032 C 0.32669 -0.48379 0.32929 -0.4905 0.32929 -0.49027 C 0.32994 -0.49328 0.33255 -0.50856 0.33398 -0.51111 C 0.33815 -0.51851 0.34349 -0.52245 0.34895 -0.52476 C 0.36666 -0.52338 0.36601 -0.52592 0.37669 -0.51967 C 0.3806 -0.51481 0.38411 -0.51435 0.38867 -0.51273 C 0.39049 -0.51064 0.39257 -0.50972 0.3944 -0.50763 C 0.39635 -0.50509 0.39791 -0.50162 0.39987 -0.49907 C 0.40052 -0.49745 0.40091 -0.49537 0.40182 -0.49398 C 0.40338 -0.4912 0.40729 -0.48703 0.40729 -0.4868 C 0.41015 -0.47106 0.41171 -0.44861 0.40651 -0.43425 C 0.4052 -0.43078 0.4039 -0.42731 0.40273 -0.42384 C 0.40208 -0.42222 0.40078 -0.41875 0.40078 -0.41851 C 0.40117 -0.4074 0.4013 -0.39583 0.40182 -0.38449 C 0.40182 -0.38379 0.40351 -0.375 0.40364 -0.3743 C 0.40481 -0.37083 0.40729 -0.36412 0.40729 -0.36388 C 0.40794 -0.36064 0.40859 -0.35717 0.40924 -0.3537 C 0.4095 -0.35208 0.41015 -0.34861 0.41015 -0.34838 C 0.41067 -0.33703 0.41015 -0.3243 0.4138 -0.31458 C 0.41523 -0.30416 0.41823 -0.29467 0.42317 -0.28888 C 0.42526 -0.28287 0.42695 -0.28078 0.4306 -0.2787 C 0.43645 -0.2699 0.44544 -0.26805 0.45286 -0.26666 C 0.45468 -0.26759 0.45807 -0.26828 0.45937 -0.27175 C 0.46015 -0.27384 0.45963 -0.27662 0.46028 -0.2787 C 0.4608 -0.28078 0.46211 -0.28217 0.46302 -0.28379 C 0.4651 -0.29444 0.46823 -0.30138 0.47317 -0.30763 C 0.4733 -0.30833 0.47513 -0.31689 0.47513 -0.31782 C 0.47513 -0.33032 0.475 -0.34305 0.47421 -0.35555 C 0.47304 -0.37662 0.46836 -0.36851 0.46106 -0.37777 C 0.45755 -0.38217 0.45937 -0.38055 0.4556 -0.38287 C 0.45026 -0.38171 0.44505 -0.38032 0.43984 -0.37777 C 0.43802 -0.37685 0.43424 -0.3743 0.43424 -0.37407 C 0.43151 -0.36666 0.42994 -0.36851 0.42864 -0.35902 C 0.42903 -0.34467 0.4276 -0.32939 0.4306 -0.3162 C 0.43138 -0.31273 0.43177 -0.30879 0.43333 -0.30601 C 0.43502 -0.303 0.43893 -0.29907 0.43893 -0.29884 C 0.44205 -0.29976 0.44544 -0.29838 0.44817 -0.30092 C 0.45013 -0.30277 0.45195 -0.31111 0.45195 -0.31088 C 0.45299 -0.31666 0.45286 -0.31435 0.45286 -0.31782 " pathEditMode="relative" rAng="0" ptsTypes="fffffffffffffffffffffffffffffffffffffffffffffffffffffffffffffffffffffffffffffffffffffA">
                                      <p:cBhvr>
                                        <p:cTn id="13" dur="5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427" y="-2564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7.40741E-7 L 0.18477 -0.32778 " pathEditMode="relative" rAng="0" ptsTypes="AA">
                                      <p:cBhvr>
                                        <p:cTn id="18" dur="5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232" y="-163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16" grpId="0" animBg="1"/>
      <p:bldP spid="1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odkazy</a:t>
            </a:r>
          </a:p>
        </p:txBody>
      </p:sp>
      <p:sp>
        <p:nvSpPr>
          <p:cNvPr id="21506" name="Zástupný symbol pro obsah 2"/>
          <p:cNvSpPr>
            <a:spLocks noGrp="1"/>
          </p:cNvSpPr>
          <p:nvPr>
            <p:ph idx="1"/>
          </p:nvPr>
        </p:nvSpPr>
        <p:spPr>
          <a:xfrm>
            <a:off x="1341438" y="1673225"/>
            <a:ext cx="9509125" cy="3524250"/>
          </a:xfrm>
        </p:spPr>
        <p:txBody>
          <a:bodyPr/>
          <a:lstStyle/>
          <a:p>
            <a:r>
              <a:rPr lang="cs-CZ" smtClean="0"/>
              <a:t>Vlastní ilustrace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/>
              <a:t>Metodický pokyn</a:t>
            </a: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>Integrovaný blok: lidé kolem nás</a:t>
            </a:r>
            <a:endParaRPr lang="cs-CZ" sz="2700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438" y="1673225"/>
            <a:ext cx="9509125" cy="3524250"/>
          </a:xfrm>
        </p:spPr>
        <p:txBody>
          <a:bodyPr rtlCol="0">
            <a:normAutofit/>
          </a:bodyPr>
          <a:lstStyle/>
          <a:p>
            <a:pPr marL="4572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dirty="0"/>
          </a:p>
          <a:p>
            <a:pPr marL="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/>
              <a:t>Popis</a:t>
            </a:r>
          </a:p>
          <a:p>
            <a:pPr marL="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Děti se seznamují se základními lidskými rasami a světadíly</a:t>
            </a:r>
          </a:p>
          <a:p>
            <a:pPr marL="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/>
              <a:t>Očekávání a cíle</a:t>
            </a:r>
          </a:p>
          <a:p>
            <a:pPr marL="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Děti dokáží rozlišit a zařadit lidské rasy, uvědomit si rozdíly mezi nimi a přiřadit je ke světadílům  </a:t>
            </a:r>
            <a:endParaRPr lang="cs-CZ" dirty="0"/>
          </a:p>
          <a:p>
            <a:pPr marL="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22532" name="Zástupný symbol pro číslo snímku 4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42ABFB82-E370-4616-986B-C582E3C9566F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9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/>
              <a:t>Studijní materiály</a:t>
            </a:r>
            <a:br>
              <a:rPr lang="cs-CZ" b="1" smtClean="0"/>
            </a:br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438" y="1673225"/>
            <a:ext cx="9509125" cy="3524250"/>
          </a:xfrm>
        </p:spPr>
        <p:txBody>
          <a:bodyPr rtlCol="0">
            <a:normAutofit/>
          </a:bodyPr>
          <a:lstStyle/>
          <a:p>
            <a:pPr marL="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marL="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marL="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Dotyková obrazovka, připojená k PC</a:t>
            </a:r>
          </a:p>
          <a:p>
            <a:pPr marL="4572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  <a:p>
            <a:pPr marL="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/>
              <a:t>Nepovinné materiály</a:t>
            </a:r>
          </a:p>
          <a:p>
            <a:pPr marL="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Didaktický kufřík - KUMUČ </a:t>
            </a:r>
          </a:p>
          <a:p>
            <a:pPr marL="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23556" name="Zástupný symbol pro číslo snímku 4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E1513106-6049-46F1-A778-D9D5B41A4715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10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675" y="479425"/>
            <a:ext cx="9509125" cy="1089025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chemeClr val="tx1">
                    <a:lumMod val="75000"/>
                  </a:schemeClr>
                </a:solidFill>
              </a:rPr>
              <a:t/>
            </a:r>
            <a:br>
              <a:rPr lang="cs-CZ" b="1" dirty="0" smtClean="0">
                <a:solidFill>
                  <a:schemeClr val="tx1">
                    <a:lumMod val="75000"/>
                  </a:schemeClr>
                </a:solidFill>
              </a:rPr>
            </a:br>
            <a:r>
              <a:rPr lang="cs-CZ" b="1" dirty="0">
                <a:solidFill>
                  <a:schemeClr val="tx1">
                    <a:lumMod val="75000"/>
                  </a:schemeClr>
                </a:solidFill>
              </a:rPr>
              <a:t/>
            </a:r>
            <a:br>
              <a:rPr lang="cs-CZ" b="1" dirty="0">
                <a:solidFill>
                  <a:schemeClr val="tx1">
                    <a:lumMod val="75000"/>
                  </a:schemeClr>
                </a:solidFill>
              </a:rPr>
            </a:br>
            <a:r>
              <a:rPr lang="cs-CZ" b="1" dirty="0" smtClean="0">
                <a:solidFill>
                  <a:schemeClr val="tx1">
                    <a:lumMod val="75000"/>
                  </a:schemeClr>
                </a:solidFill>
              </a:rPr>
              <a:t/>
            </a:r>
            <a:br>
              <a:rPr lang="cs-CZ" b="1" dirty="0" smtClean="0">
                <a:solidFill>
                  <a:schemeClr val="tx1">
                    <a:lumMod val="75000"/>
                  </a:schemeClr>
                </a:solidFill>
              </a:rPr>
            </a:br>
            <a:r>
              <a:rPr lang="cs-CZ" b="1" dirty="0" smtClean="0">
                <a:solidFill>
                  <a:schemeClr val="tx1">
                    <a:lumMod val="75000"/>
                  </a:schemeClr>
                </a:solidFill>
              </a:rPr>
              <a:t>Práce </a:t>
            </a:r>
            <a:r>
              <a:rPr lang="cs-CZ" b="1" dirty="0">
                <a:solidFill>
                  <a:schemeClr val="tx1">
                    <a:lumMod val="75000"/>
                  </a:schemeClr>
                </a:solidFill>
              </a:rPr>
              <a:t>s interaktivním výukovým materiálem</a:t>
            </a:r>
            <a:br>
              <a:rPr lang="cs-CZ" b="1" dirty="0">
                <a:solidFill>
                  <a:schemeClr val="tx1">
                    <a:lumMod val="75000"/>
                  </a:schemeClr>
                </a:solidFill>
              </a:rPr>
            </a:br>
            <a:endParaRPr lang="cs-CZ" dirty="0">
              <a:solidFill>
                <a:schemeClr val="tx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438" y="1182688"/>
            <a:ext cx="9509125" cy="3525837"/>
          </a:xfrm>
        </p:spPr>
        <p:txBody>
          <a:bodyPr>
            <a:normAutofit/>
          </a:bodyPr>
          <a:lstStyle/>
          <a:p>
            <a:pPr marL="44450" indent="0">
              <a:lnSpc>
                <a:spcPct val="70000"/>
              </a:lnSpc>
              <a:buFont typeface="Arial" charset="0"/>
              <a:buNone/>
            </a:pPr>
            <a:r>
              <a:rPr lang="cs-CZ" sz="1700" smtClean="0"/>
              <a:t>Str.2 kliknutím na nápis se objeví světadíl a obrázek původního obyvatele</a:t>
            </a:r>
          </a:p>
          <a:p>
            <a:pPr marL="44450" indent="0">
              <a:lnSpc>
                <a:spcPct val="70000"/>
              </a:lnSpc>
              <a:buFont typeface="Arial" charset="0"/>
              <a:buNone/>
            </a:pPr>
            <a:r>
              <a:rPr lang="cs-CZ" sz="1700" smtClean="0"/>
              <a:t>Str.3 kliknutím na otazníky seznámíme děti s tím, že běloši žijí původně v Evropě, dále klikáním na světadíly seřazujeme světadíly podle velikosti, od nejmenšího do největšího. Klikem na „kde chybí Evropa“ si děti ověří, zda poznaly správné umístění Evropy</a:t>
            </a:r>
          </a:p>
          <a:p>
            <a:pPr marL="44450" indent="0">
              <a:lnSpc>
                <a:spcPct val="70000"/>
              </a:lnSpc>
              <a:buFont typeface="Arial" charset="0"/>
              <a:buNone/>
            </a:pPr>
            <a:r>
              <a:rPr lang="cs-CZ" sz="1700" smtClean="0"/>
              <a:t>Str.4 kliknutím na čtverec Afrika se světadíl posune na správné místo, po té se klikem na otazníky objeví otázka týkající se černochů (malý-velký, vpředu-vzadu)</a:t>
            </a:r>
          </a:p>
          <a:p>
            <a:pPr marL="44450" indent="0">
              <a:lnSpc>
                <a:spcPct val="70000"/>
              </a:lnSpc>
              <a:buFont typeface="Arial" charset="0"/>
              <a:buNone/>
            </a:pPr>
            <a:r>
              <a:rPr lang="cs-CZ" sz="1700" smtClean="0"/>
              <a:t>Str.5 kliknutím na čtverec Asie se objeví světadíl, poté klikneme na otazníky – kolik nás je, počítej, jako kontrola se objeví číslovka 7 nakonec v malém čtverci</a:t>
            </a:r>
          </a:p>
          <a:p>
            <a:pPr marL="44450" indent="0">
              <a:lnSpc>
                <a:spcPct val="70000"/>
              </a:lnSpc>
              <a:buFont typeface="Arial" charset="0"/>
              <a:buNone/>
            </a:pPr>
            <a:r>
              <a:rPr lang="cs-CZ" sz="1700" smtClean="0"/>
              <a:t>Str.6 kliknutím na čtverec – odkrytí, pak kliknutím posunutí na správné místo, poté i zařazení pův. obyvatele do správné části světadílu</a:t>
            </a:r>
          </a:p>
          <a:p>
            <a:pPr marL="44450" indent="0">
              <a:lnSpc>
                <a:spcPct val="70000"/>
              </a:lnSpc>
              <a:buFont typeface="Arial" charset="0"/>
              <a:buNone/>
            </a:pPr>
            <a:r>
              <a:rPr lang="cs-CZ" sz="1700" smtClean="0"/>
              <a:t>Str.7 kliknutím na čtverec se objeví Austrálie, poté klikneme na pův. obyvatele, rozhýbe se, děti určí, který ušel delší cestu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24580" name="Zástupný symbol pro číslo snímku 4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8D30A33A-00C2-4C6B-8138-EE1D5B3C1C3D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11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/>
              <a:t>Práce s didaktickým kufříkem KUMUČ</a:t>
            </a:r>
            <a:r>
              <a:rPr lang="cs-CZ" smtClean="0"/>
              <a:t/>
            </a:r>
            <a:br>
              <a:rPr lang="cs-CZ" smtClean="0"/>
            </a:br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438" y="1673225"/>
            <a:ext cx="9509125" cy="3524250"/>
          </a:xfrm>
        </p:spPr>
        <p:txBody>
          <a:bodyPr rtlCol="0">
            <a:normAutofit/>
          </a:bodyPr>
          <a:lstStyle/>
          <a:p>
            <a:pPr marL="4572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  <a:p>
            <a:pPr marL="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Pomocí svých dalších obrázků, didaktických kartiček, které rozšiřují dané téma, děti přiřazují obrázky k daným etnikům</a:t>
            </a:r>
            <a:endParaRPr lang="cs-CZ" dirty="0"/>
          </a:p>
          <a:p>
            <a:pPr marL="4572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25604" name="Zástupný symbol pro číslo snímku 4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60AAA29F-1296-46DF-9452-B1B528DF1CEC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12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438" y="1673225"/>
            <a:ext cx="9509125" cy="3524250"/>
          </a:xfrm>
        </p:spPr>
        <p:txBody>
          <a:bodyPr rtlCol="0">
            <a:normAutofit fontScale="77500" lnSpcReduction="20000"/>
          </a:bodyPr>
          <a:lstStyle/>
          <a:p>
            <a:pPr marL="4572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Chápat, že všichni lidé (děti) mají stejnou hodnotu, přestože je každý jiný, že osobní, resp. osobnostní odlišnosti jsou </a:t>
            </a:r>
            <a:r>
              <a:rPr lang="cs-CZ" dirty="0" smtClean="0"/>
              <a:t>přirozené</a:t>
            </a:r>
          </a:p>
          <a:p>
            <a:pPr marL="4572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Mít poznatky o existenci jiných zemí, národů a kultur </a:t>
            </a:r>
            <a:endParaRPr lang="cs-CZ" dirty="0" smtClean="0"/>
          </a:p>
          <a:p>
            <a:pPr marL="4572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Postupovat </a:t>
            </a:r>
            <a:r>
              <a:rPr lang="cs-CZ" dirty="0"/>
              <a:t>a učit se podle pokynů a instrukcí</a:t>
            </a:r>
          </a:p>
          <a:p>
            <a:pPr marL="4572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Zacházet </a:t>
            </a:r>
            <a:r>
              <a:rPr lang="cs-CZ" dirty="0"/>
              <a:t>s předměty digitální technologie, využívat nejzákladnější funkce počítače (zapnout-vypnout, práce s myší, jednoduchou klávesnicí</a:t>
            </a:r>
            <a:r>
              <a:rPr lang="cs-CZ" dirty="0" smtClean="0"/>
              <a:t>)</a:t>
            </a:r>
          </a:p>
          <a:p>
            <a:pPr marL="4572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Chápat základní číselné a matematické pojmy, elementární matematické souvislosti a dle potřeby je využívat</a:t>
            </a:r>
          </a:p>
          <a:p>
            <a:pPr marL="4572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Orientovat se v číselné </a:t>
            </a:r>
            <a:r>
              <a:rPr lang="cs-CZ" dirty="0" smtClean="0"/>
              <a:t>řadě, </a:t>
            </a:r>
            <a:r>
              <a:rPr lang="cs-CZ" dirty="0"/>
              <a:t>vyjmenovat ji, porovnat, že 5 je </a:t>
            </a:r>
            <a:r>
              <a:rPr lang="cs-CZ" dirty="0" smtClean="0"/>
              <a:t>více </a:t>
            </a:r>
            <a:r>
              <a:rPr lang="cs-CZ" dirty="0"/>
              <a:t>než 4, chápat číslo jako počet </a:t>
            </a:r>
            <a:r>
              <a:rPr lang="cs-CZ" dirty="0" smtClean="0"/>
              <a:t>prvků</a:t>
            </a:r>
          </a:p>
          <a:p>
            <a:pPr marL="4572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Rozumět a používat základní pojmy označující velikost (malý - velký, větší – menší, nejmenší – největší, dlouhý- krátký, vysoký - nízký, stejný) </a:t>
            </a:r>
          </a:p>
          <a:p>
            <a:pPr marL="4572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  <a:p>
            <a:pPr marL="4572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26628" name="Zástupný symbol pro číslo snímku 4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352713FE-7D88-49F0-8F93-EDA29AD985C1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13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27650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682EC692-B595-4F89-B3B7-E75F12B6D711}" type="slidenum">
              <a:rPr lang="cs-CZ">
                <a:solidFill>
                  <a:srgbClr val="000000"/>
                </a:solidFill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14</a:t>
            </a:fld>
            <a:endParaRPr lang="cs-CZ">
              <a:solidFill>
                <a:srgbClr val="000000"/>
              </a:solidFill>
              <a:cs typeface="Arial" charset="0"/>
            </a:endParaRPr>
          </a:p>
        </p:txBody>
      </p:sp>
      <p:grpSp>
        <p:nvGrpSpPr>
          <p:cNvPr id="27651" name="Skupina 4"/>
          <p:cNvGrpSpPr>
            <a:grpSpLocks/>
          </p:cNvGrpSpPr>
          <p:nvPr/>
        </p:nvGrpSpPr>
        <p:grpSpPr bwMode="auto">
          <a:xfrm>
            <a:off x="1920875" y="1119188"/>
            <a:ext cx="7513638" cy="4065587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370"/>
              <a:ext cx="1532922" cy="1316412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6852" y="1476827"/>
              <a:ext cx="1532922" cy="1316413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181" y="753689"/>
              <a:ext cx="1532922" cy="1316412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523" y="750955"/>
              <a:ext cx="1532922" cy="1316412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523" y="2135717"/>
              <a:ext cx="1604637" cy="1440809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955" y="2935408"/>
              <a:ext cx="1532922" cy="1316412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27652" name="TextovéPole 33"/>
          <p:cNvSpPr txBox="1">
            <a:spLocks noChangeArrowheads="1"/>
          </p:cNvSpPr>
          <p:nvPr/>
        </p:nvSpPr>
        <p:spPr bwMode="auto">
          <a:xfrm>
            <a:off x="2925763" y="160338"/>
            <a:ext cx="4564062" cy="954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0070C0"/>
                </a:solidFill>
                <a:latin typeface="Century Gothic" pitchFamily="34" charset="0"/>
              </a:rPr>
              <a:t>          Cíle polytechnické                                                                       </a:t>
            </a:r>
          </a:p>
          <a:p>
            <a:r>
              <a:rPr lang="cs-CZ" sz="2800" b="1">
                <a:solidFill>
                  <a:srgbClr val="0070C0"/>
                </a:solidFill>
                <a:latin typeface="Century Gothic" pitchFamily="34" charset="0"/>
              </a:rPr>
              <a:t>                  výchovy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2</TotalTime>
  <Words>612</Words>
  <Application>Microsoft Office PowerPoint</Application>
  <PresentationFormat>Custom</PresentationFormat>
  <Paragraphs>101</Paragraphs>
  <Slides>14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6</vt:i4>
      </vt:variant>
      <vt:variant>
        <vt:lpstr>Nadpisy snímků</vt:lpstr>
      </vt:variant>
      <vt:variant>
        <vt:i4>14</vt:i4>
      </vt:variant>
    </vt:vector>
  </HeadingPairs>
  <TitlesOfParts>
    <vt:vector size="22" baseType="lpstr">
      <vt:lpstr>Century Gothic</vt:lpstr>
      <vt:lpstr>Arial</vt:lpstr>
      <vt:lpstr>Sheer Green 16x9</vt:lpstr>
      <vt:lpstr>Sheer Green 16x9</vt:lpstr>
      <vt:lpstr>Sheer Green 16x9</vt:lpstr>
      <vt:lpstr>Sheer Green 16x9</vt:lpstr>
      <vt:lpstr>Sheer Green 16x9</vt:lpstr>
      <vt:lpstr>Sheer Green 16x9</vt:lpstr>
      <vt:lpstr>ETNIKA - SVĚTADÍLY</vt:lpstr>
      <vt:lpstr>Snímek 2</vt:lpstr>
      <vt:lpstr>Snímek 3</vt:lpstr>
      <vt:lpstr>Snímek 4</vt:lpstr>
      <vt:lpstr>Snímek 5</vt:lpstr>
      <vt:lpstr>Snímek 6</vt:lpstr>
      <vt:lpstr>Snímek 7</vt:lpstr>
      <vt:lpstr>Použité odkazy</vt:lpstr>
      <vt:lpstr>Metodický pokyn Integrovaný blok: lidé kolem nás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Snímek 14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ETNIKA - SVĚTADÍLY</dc:title>
  <dc:creator/>
  <cp:lastModifiedBy/>
  <cp:revision>2</cp:revision>
  <dcterms:created xsi:type="dcterms:W3CDTF">2014-08-05T12:38:58Z</dcterms:created>
  <dcterms:modified xsi:type="dcterms:W3CDTF">2015-05-05T13:53:13Z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