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comments/comment7.xml" ContentType="application/vnd.openxmlformats-officedocument.presentationml.comments+xml"/>
  <Override PartName="/ppt/comments/comment8.xml" ContentType="application/vnd.openxmlformats-officedocument.presentationml.comments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comments/comment10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comments/comment9.xml" ContentType="application/vnd.openxmlformats-officedocument.presentationml.comment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1"/>
  </p:sldMasterIdLst>
  <p:notesMasterIdLst>
    <p:notesMasterId r:id="rId19"/>
  </p:notesMasterIdLst>
  <p:handoutMasterIdLst>
    <p:handoutMasterId r:id="rId20"/>
  </p:handoutMasterIdLst>
  <p:sldIdLst>
    <p:sldId id="272" r:id="rId2"/>
    <p:sldId id="299" r:id="rId3"/>
    <p:sldId id="283" r:id="rId4"/>
    <p:sldId id="287" r:id="rId5"/>
    <p:sldId id="285" r:id="rId6"/>
    <p:sldId id="284" r:id="rId7"/>
    <p:sldId id="288" r:id="rId8"/>
    <p:sldId id="298" r:id="rId9"/>
    <p:sldId id="297" r:id="rId10"/>
    <p:sldId id="300" r:id="rId11"/>
    <p:sldId id="301" r:id="rId12"/>
    <p:sldId id="275" r:id="rId13"/>
    <p:sldId id="276" r:id="rId14"/>
    <p:sldId id="277" r:id="rId15"/>
    <p:sldId id="278" r:id="rId16"/>
    <p:sldId id="280" r:id="rId17"/>
    <p:sldId id="281" r:id="rId18"/>
  </p:sldIdLst>
  <p:sldSz cx="12192000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FEF9E6"/>
    <a:srgbClr val="FFFFFF"/>
  </p:clrMru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66" d="100"/>
          <a:sy n="66" d="100"/>
        </p:scale>
        <p:origin x="-258" y="-7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commentAuthors" Target="commentAuthor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2">
    <p:pos x="7680" y="-46"/>
    <p:text/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2">
    <p:pos x="7680" y="-46"/>
    <p:text/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2">
    <p:pos x="7680" y="-46"/>
    <p:text/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2">
    <p:pos x="7680" y="-46"/>
    <p:text/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2">
    <p:pos x="7680" y="-46"/>
    <p:text/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2">
    <p:pos x="7680" y="-46"/>
    <p:text/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2">
    <p:pos x="7680" y="-46"/>
    <p:text/>
  </p:cm>
</p:cmLst>
</file>

<file path=ppt/comments/comment8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2">
    <p:pos x="7680" y="-46"/>
    <p:text/>
  </p:cm>
</p:cmLst>
</file>

<file path=ppt/comments/comment9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2">
    <p:pos x="7680" y="-46"/>
    <p:text/>
  </p:cm>
</p:cmLst>
</file>

<file path=ppt/comments/comment10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81BBB43-3598-4E59-8B05-A781CFD19105}" type="datetimeFigureOut">
              <a:rPr lang="cs-CZ"/>
              <a:pPr>
                <a:defRPr/>
              </a:pPr>
              <a:t>5.5.2015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9113CD0-958F-425E-A13C-1718793C02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28DCF03-CED2-42DD-B0C9-10AF4CF82A79}" type="datetimeFigureOut">
              <a:rPr lang="cs-CZ"/>
              <a:pPr>
                <a:defRPr/>
              </a:pPr>
              <a:t>5.5.2015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dirty="0" smtClean="0"/>
              <a:t>Kliknutím lze upravit styly předlohy textu.</a:t>
            </a:r>
          </a:p>
          <a:p>
            <a:pPr lvl="1"/>
            <a:r>
              <a:rPr lang="cs-CZ" noProof="0" dirty="0" smtClean="0"/>
              <a:t>Druhá úroveň</a:t>
            </a:r>
          </a:p>
          <a:p>
            <a:pPr lvl="2"/>
            <a:r>
              <a:rPr lang="cs-CZ" noProof="0" dirty="0" smtClean="0"/>
              <a:t>Třetí úroveň</a:t>
            </a:r>
          </a:p>
          <a:p>
            <a:pPr lvl="3"/>
            <a:r>
              <a:rPr lang="cs-CZ" noProof="0" dirty="0" smtClean="0"/>
              <a:t>Čtvrtá úroveň</a:t>
            </a:r>
          </a:p>
          <a:p>
            <a:pPr lvl="4"/>
            <a:r>
              <a:rPr lang="cs-CZ" noProof="0" dirty="0" smtClean="0"/>
              <a:t>Pátá úroveň</a:t>
            </a:r>
            <a:endParaRPr lang="cs-CZ" noProof="0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7A28132-EC92-4CA7-820B-D3BB4BD1CC0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433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31429B9-0F85-4D14-B2F3-CD44E5F510E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4"/>
          <p:cNvGrpSpPr>
            <a:grpSpLocks/>
          </p:cNvGrpSpPr>
          <p:nvPr/>
        </p:nvGrpSpPr>
        <p:grpSpPr bwMode="auto">
          <a:xfrm>
            <a:off x="0" y="0"/>
            <a:ext cx="12188825" cy="712788"/>
            <a:chOff x="0" y="0"/>
            <a:chExt cx="12188825" cy="713232"/>
          </a:xfrm>
        </p:grpSpPr>
        <p:sp>
          <p:nvSpPr>
            <p:cNvPr id="5" name="Obdélník 6"/>
            <p:cNvSpPr/>
            <p:nvPr/>
          </p:nvSpPr>
          <p:spPr>
            <a:xfrm flipV="1">
              <a:off x="0" y="73070"/>
              <a:ext cx="12188825" cy="64016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6" name="Obdélník 9"/>
            <p:cNvSpPr/>
            <p:nvPr/>
          </p:nvSpPr>
          <p:spPr>
            <a:xfrm flipV="1">
              <a:off x="0" y="0"/>
              <a:ext cx="12188825" cy="201739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7" name="Skupina 10"/>
          <p:cNvGrpSpPr>
            <a:grpSpLocks/>
          </p:cNvGrpSpPr>
          <p:nvPr/>
        </p:nvGrpSpPr>
        <p:grpSpPr bwMode="auto">
          <a:xfrm>
            <a:off x="0" y="0"/>
            <a:ext cx="712788" cy="6858000"/>
            <a:chOff x="0" y="0"/>
            <a:chExt cx="713232" cy="6858000"/>
          </a:xfrm>
        </p:grpSpPr>
        <p:sp>
          <p:nvSpPr>
            <p:cNvPr id="8" name="Obdélník 11"/>
            <p:cNvSpPr/>
            <p:nvPr/>
          </p:nvSpPr>
          <p:spPr>
            <a:xfrm flipH="1">
              <a:off x="73070" y="0"/>
              <a:ext cx="640162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9" name="Obdélník 12"/>
            <p:cNvSpPr/>
            <p:nvPr/>
          </p:nvSpPr>
          <p:spPr>
            <a:xfrm flipH="1">
              <a:off x="0" y="0"/>
              <a:ext cx="203327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0" name="Skupina 13"/>
          <p:cNvGrpSpPr>
            <a:grpSpLocks/>
          </p:cNvGrpSpPr>
          <p:nvPr/>
        </p:nvGrpSpPr>
        <p:grpSpPr bwMode="auto">
          <a:xfrm>
            <a:off x="11476038" y="0"/>
            <a:ext cx="747712" cy="6858000"/>
            <a:chOff x="11476762" y="0"/>
            <a:chExt cx="746886" cy="6858000"/>
          </a:xfrm>
        </p:grpSpPr>
        <p:sp>
          <p:nvSpPr>
            <p:cNvPr id="11" name="Obdélník 14"/>
            <p:cNvSpPr/>
            <p:nvPr/>
          </p:nvSpPr>
          <p:spPr>
            <a:xfrm flipH="1">
              <a:off x="11476762" y="0"/>
              <a:ext cx="640641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2" name="Obdélník 15"/>
            <p:cNvSpPr/>
            <p:nvPr/>
          </p:nvSpPr>
          <p:spPr>
            <a:xfrm flipH="1">
              <a:off x="12020672" y="0"/>
              <a:ext cx="202976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3" name="Skupina 16"/>
          <p:cNvGrpSpPr>
            <a:grpSpLocks/>
          </p:cNvGrpSpPr>
          <p:nvPr/>
        </p:nvGrpSpPr>
        <p:grpSpPr bwMode="auto">
          <a:xfrm flipV="1">
            <a:off x="0" y="6145213"/>
            <a:ext cx="12188825" cy="712787"/>
            <a:chOff x="0" y="0"/>
            <a:chExt cx="12188825" cy="713232"/>
          </a:xfrm>
        </p:grpSpPr>
        <p:sp>
          <p:nvSpPr>
            <p:cNvPr id="14" name="Obdélník 17"/>
            <p:cNvSpPr/>
            <p:nvPr/>
          </p:nvSpPr>
          <p:spPr>
            <a:xfrm flipV="1">
              <a:off x="0" y="73071"/>
              <a:ext cx="12188825" cy="640161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5" name="Obdélník 18"/>
            <p:cNvSpPr/>
            <p:nvPr/>
          </p:nvSpPr>
          <p:spPr>
            <a:xfrm flipV="1">
              <a:off x="0" y="0"/>
              <a:ext cx="12188825" cy="20173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6" name="Obrázek 7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20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4779963" y="3633788"/>
            <a:ext cx="26289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0"/>
          </p:nvPr>
        </p:nvSpPr>
        <p:spPr>
          <a:xfrm>
            <a:off x="2803525" y="6291263"/>
            <a:ext cx="7159625" cy="238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42815A-1215-4FF9-9E11-7AE33F4886F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6"/>
          <p:cNvGrpSpPr>
            <a:grpSpLocks/>
          </p:cNvGrpSpPr>
          <p:nvPr/>
        </p:nvGrpSpPr>
        <p:grpSpPr bwMode="auto">
          <a:xfrm flipV="1">
            <a:off x="0" y="6308725"/>
            <a:ext cx="12188825" cy="549275"/>
            <a:chOff x="0" y="0"/>
            <a:chExt cx="12188825" cy="713232"/>
          </a:xfrm>
        </p:grpSpPr>
        <p:sp>
          <p:nvSpPr>
            <p:cNvPr id="5" name="Obdélník 8"/>
            <p:cNvSpPr/>
            <p:nvPr/>
          </p:nvSpPr>
          <p:spPr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6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7" name="Skupina 10"/>
          <p:cNvGrpSpPr>
            <a:grpSpLocks/>
          </p:cNvGrpSpPr>
          <p:nvPr/>
        </p:nvGrpSpPr>
        <p:grpSpPr bwMode="auto">
          <a:xfrm>
            <a:off x="17463" y="0"/>
            <a:ext cx="12188825" cy="549275"/>
            <a:chOff x="0" y="0"/>
            <a:chExt cx="12188825" cy="713232"/>
          </a:xfrm>
        </p:grpSpPr>
        <p:sp>
          <p:nvSpPr>
            <p:cNvPr id="8" name="Obdélník 11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9" name="Obdélník 12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0" name="Obrázek 13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4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4797425" y="3587750"/>
            <a:ext cx="2627313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FA6F74-6F3A-40F1-B189-6D4826F61D0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295B28-373F-42AF-B195-9AD117EFE13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2B9EFD-FF0D-421D-8088-BCA6A75632E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768201-DF4D-47F4-A530-272568959CD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5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2B76B6-7A0C-45E2-9ABF-719C8745AED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6"/>
          <p:cNvGrpSpPr>
            <a:grpSpLocks/>
          </p:cNvGrpSpPr>
          <p:nvPr/>
        </p:nvGrpSpPr>
        <p:grpSpPr bwMode="auto">
          <a:xfrm>
            <a:off x="0" y="0"/>
            <a:ext cx="12188825" cy="549275"/>
            <a:chOff x="0" y="0"/>
            <a:chExt cx="12188825" cy="713232"/>
          </a:xfrm>
        </p:grpSpPr>
        <p:sp>
          <p:nvSpPr>
            <p:cNvPr id="6" name="Obdélník 8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7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2715F3-7EEB-41C6-861D-EA94DB33939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6"/>
          <p:cNvGrpSpPr>
            <a:grpSpLocks/>
          </p:cNvGrpSpPr>
          <p:nvPr/>
        </p:nvGrpSpPr>
        <p:grpSpPr bwMode="auto">
          <a:xfrm>
            <a:off x="0" y="0"/>
            <a:ext cx="7772400" cy="549275"/>
            <a:chOff x="0" y="0"/>
            <a:chExt cx="12188825" cy="713232"/>
          </a:xfrm>
        </p:grpSpPr>
        <p:sp>
          <p:nvSpPr>
            <p:cNvPr id="6" name="Obdélník 8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7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8" name="Skupina 10"/>
          <p:cNvGrpSpPr>
            <a:grpSpLocks/>
          </p:cNvGrpSpPr>
          <p:nvPr/>
        </p:nvGrpSpPr>
        <p:grpSpPr bwMode="auto">
          <a:xfrm flipV="1">
            <a:off x="0" y="6308725"/>
            <a:ext cx="7772400" cy="549275"/>
            <a:chOff x="0" y="0"/>
            <a:chExt cx="12188825" cy="713232"/>
          </a:xfrm>
        </p:grpSpPr>
        <p:sp>
          <p:nvSpPr>
            <p:cNvPr id="9" name="Obdélník 11"/>
            <p:cNvSpPr/>
            <p:nvPr/>
          </p:nvSpPr>
          <p:spPr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0" name="Obdélník 12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1" name="Skupina 13"/>
          <p:cNvGrpSpPr>
            <a:grpSpLocks/>
          </p:cNvGrpSpPr>
          <p:nvPr/>
        </p:nvGrpSpPr>
        <p:grpSpPr bwMode="auto">
          <a:xfrm rot="5400000" flipV="1">
            <a:off x="-3154362" y="3154362"/>
            <a:ext cx="6858000" cy="549275"/>
            <a:chOff x="0" y="0"/>
            <a:chExt cx="12188825" cy="713232"/>
          </a:xfrm>
        </p:grpSpPr>
        <p:sp>
          <p:nvSpPr>
            <p:cNvPr id="12" name="Obdélník 14"/>
            <p:cNvSpPr/>
            <p:nvPr/>
          </p:nvSpPr>
          <p:spPr>
            <a:xfrm flipV="1">
              <a:off x="1" y="57718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3" name="Obdélník 15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4" name="Skupina 16"/>
          <p:cNvGrpSpPr>
            <a:grpSpLocks/>
          </p:cNvGrpSpPr>
          <p:nvPr/>
        </p:nvGrpSpPr>
        <p:grpSpPr bwMode="auto">
          <a:xfrm rot="-5400000" flipH="1" flipV="1">
            <a:off x="4068763" y="3154362"/>
            <a:ext cx="6858000" cy="549275"/>
            <a:chOff x="0" y="0"/>
            <a:chExt cx="12188825" cy="713232"/>
          </a:xfrm>
        </p:grpSpPr>
        <p:sp>
          <p:nvSpPr>
            <p:cNvPr id="15" name="Obdélník 17"/>
            <p:cNvSpPr/>
            <p:nvPr/>
          </p:nvSpPr>
          <p:spPr>
            <a:xfrm flipV="1">
              <a:off x="1" y="59780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6" name="Obdélník 18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7" name="Obrázek 19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1366838" y="5207000"/>
            <a:ext cx="5038725" cy="1101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20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613" y="6388100"/>
            <a:ext cx="7159625" cy="2365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1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515C1C-0E06-47B1-A2D0-6CE057EBF9E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Skupina 6"/>
          <p:cNvGrpSpPr>
            <a:grpSpLocks/>
          </p:cNvGrpSpPr>
          <p:nvPr/>
        </p:nvGrpSpPr>
        <p:grpSpPr bwMode="auto">
          <a:xfrm flipV="1">
            <a:off x="0" y="6308725"/>
            <a:ext cx="12188825" cy="549275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1027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1341438" y="438150"/>
            <a:ext cx="9509125" cy="1089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8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1341438" y="1673225"/>
            <a:ext cx="9509125" cy="434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13" y="6391275"/>
            <a:ext cx="960437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800" dirty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438" y="6391275"/>
            <a:ext cx="7159625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800" cap="all" baseline="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275"/>
            <a:ext cx="639763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80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05629F7-EACF-4F81-B37B-4B90EED580A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1032" name="Obrázek 6"/>
          <p:cNvPicPr>
            <a:picLocks noChangeAspect="1"/>
          </p:cNvPicPr>
          <p:nvPr userDrawn="1"/>
        </p:nvPicPr>
        <p:blipFill>
          <a:blip r:embed="rId11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Obrázek 10"/>
          <p:cNvPicPr>
            <a:picLocks noChangeAspect="1"/>
          </p:cNvPicPr>
          <p:nvPr userDrawn="1"/>
        </p:nvPicPr>
        <p:blipFill>
          <a:blip r:embed="rId12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8" r:id="rId1"/>
    <p:sldLayoutId id="2147483657" r:id="rId2"/>
    <p:sldLayoutId id="2147483659" r:id="rId3"/>
    <p:sldLayoutId id="2147483656" r:id="rId4"/>
    <p:sldLayoutId id="2147483655" r:id="rId5"/>
    <p:sldLayoutId id="2147483654" r:id="rId6"/>
    <p:sldLayoutId id="2147483660" r:id="rId7"/>
    <p:sldLayoutId id="2147483661" r:id="rId8"/>
    <p:sldLayoutId id="2147483662" r:id="rId9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 kern="1200">
          <a:solidFill>
            <a:srgbClr val="000000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9pPr>
    </p:titleStyle>
    <p:bodyStyle>
      <a:lvl1pPr marL="273050" indent="-228600" algn="l" rtl="0" fontAlgn="base">
        <a:lnSpc>
          <a:spcPct val="90000"/>
        </a:lnSpc>
        <a:spcBef>
          <a:spcPts val="1800"/>
        </a:spcBef>
        <a:spcAft>
          <a:spcPct val="0"/>
        </a:spcAft>
        <a:buSzPct val="80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3725" indent="-228600" algn="l" rtl="0" fontAlgn="base">
        <a:lnSpc>
          <a:spcPct val="90000"/>
        </a:lnSpc>
        <a:spcBef>
          <a:spcPts val="1000"/>
        </a:spcBef>
        <a:spcAft>
          <a:spcPct val="0"/>
        </a:spcAft>
        <a:buSzPct val="8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fontAlgn="base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3488" indent="-228600" algn="l" rtl="0" fontAlgn="base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fontAlgn="base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2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3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4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5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6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7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8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9.xm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0.xm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ctrTitle"/>
          </p:nvPr>
        </p:nvSpPr>
        <p:spPr>
          <a:xfrm>
            <a:off x="1295400" y="804863"/>
            <a:ext cx="9601200" cy="1905000"/>
          </a:xfrm>
        </p:spPr>
        <p:txBody>
          <a:bodyPr anchor="t"/>
          <a:lstStyle/>
          <a:p>
            <a:r>
              <a:rPr lang="cs-CZ" sz="3600" smtClean="0">
                <a:solidFill>
                  <a:srgbClr val="4A3A2A"/>
                </a:solidFill>
              </a:rPr>
              <a:t>Olympijské disciplíny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900"/>
            <a:ext cx="9601200" cy="914400"/>
          </a:xfrm>
        </p:spPr>
        <p:txBody>
          <a:bodyPr rtlCol="0"/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Atletika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51225" y="5060950"/>
            <a:ext cx="5846763" cy="1211263"/>
          </a:xfrm>
          <a:prstGeom prst="rect">
            <a:avLst/>
          </a:prstGeom>
          <a:solidFill>
            <a:srgbClr val="FFFF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5363" name="Skupina 7"/>
          <p:cNvGrpSpPr>
            <a:grpSpLocks/>
          </p:cNvGrpSpPr>
          <p:nvPr/>
        </p:nvGrpSpPr>
        <p:grpSpPr bwMode="auto">
          <a:xfrm>
            <a:off x="3524250" y="0"/>
            <a:ext cx="5143500" cy="6858000"/>
            <a:chOff x="3524250" y="0"/>
            <a:chExt cx="5143500" cy="6858000"/>
          </a:xfrm>
        </p:grpSpPr>
        <p:pic>
          <p:nvPicPr>
            <p:cNvPr id="15364" name="Obrázek 8"/>
            <p:cNvPicPr>
              <a:picLocks noChangeAspect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3524250" y="0"/>
              <a:ext cx="5143500" cy="685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0" name="Ovál 9"/>
            <p:cNvSpPr/>
            <p:nvPr/>
          </p:nvSpPr>
          <p:spPr>
            <a:xfrm>
              <a:off x="7831138" y="282575"/>
              <a:ext cx="746125" cy="73501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51225" y="5060950"/>
            <a:ext cx="5846763" cy="1211263"/>
          </a:xfrm>
          <a:prstGeom prst="rect">
            <a:avLst/>
          </a:prstGeom>
          <a:solidFill>
            <a:srgbClr val="FFFF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6387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28963" y="0"/>
            <a:ext cx="6065837" cy="645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51225" y="5060950"/>
            <a:ext cx="5846763" cy="1211263"/>
          </a:xfrm>
          <a:prstGeom prst="rect">
            <a:avLst/>
          </a:prstGeom>
          <a:solidFill>
            <a:srgbClr val="FFFF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7411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81300" y="0"/>
            <a:ext cx="6350000" cy="645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51225" y="5060950"/>
            <a:ext cx="5846763" cy="1211263"/>
          </a:xfrm>
          <a:prstGeom prst="rect">
            <a:avLst/>
          </a:prstGeom>
          <a:solidFill>
            <a:srgbClr val="FFFF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8435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62350" y="166688"/>
            <a:ext cx="5143500" cy="6105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51225" y="5060950"/>
            <a:ext cx="5846763" cy="1211263"/>
          </a:xfrm>
          <a:prstGeom prst="rect">
            <a:avLst/>
          </a:prstGeom>
          <a:solidFill>
            <a:srgbClr val="FFFF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9459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24250" y="0"/>
            <a:ext cx="5143500" cy="6272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51225" y="5060950"/>
            <a:ext cx="5846763" cy="1211263"/>
          </a:xfrm>
          <a:prstGeom prst="rect">
            <a:avLst/>
          </a:prstGeom>
          <a:solidFill>
            <a:srgbClr val="FFFF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4" name="Skupina 3"/>
          <p:cNvGrpSpPr>
            <a:grpSpLocks/>
          </p:cNvGrpSpPr>
          <p:nvPr/>
        </p:nvGrpSpPr>
        <p:grpSpPr bwMode="auto">
          <a:xfrm>
            <a:off x="665163" y="650875"/>
            <a:ext cx="3030537" cy="3438525"/>
            <a:chOff x="3524250" y="0"/>
            <a:chExt cx="5143500" cy="6858000"/>
          </a:xfrm>
        </p:grpSpPr>
        <p:pic>
          <p:nvPicPr>
            <p:cNvPr id="20490" name="Obrázek 4"/>
            <p:cNvPicPr>
              <a:picLocks noChangeAspect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3524250" y="0"/>
              <a:ext cx="5143500" cy="685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6" name="Ovál 5"/>
            <p:cNvSpPr/>
            <p:nvPr/>
          </p:nvSpPr>
          <p:spPr>
            <a:xfrm>
              <a:off x="7829810" y="281793"/>
              <a:ext cx="746332" cy="734560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pic>
        <p:nvPicPr>
          <p:cNvPr id="7" name="Obrázek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78325" y="573088"/>
            <a:ext cx="3735388" cy="3341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113713" y="0"/>
            <a:ext cx="3670300" cy="391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6" name="TextovéPole 8"/>
          <p:cNvSpPr txBox="1">
            <a:spLocks noChangeArrowheads="1"/>
          </p:cNvSpPr>
          <p:nvPr/>
        </p:nvSpPr>
        <p:spPr bwMode="auto">
          <a:xfrm>
            <a:off x="5435600" y="3914775"/>
            <a:ext cx="1628775" cy="2400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5000" b="1">
                <a:latin typeface="Century Gothic" pitchFamily="34" charset="0"/>
              </a:rPr>
              <a:t>D</a:t>
            </a:r>
          </a:p>
        </p:txBody>
      </p:sp>
      <p:sp>
        <p:nvSpPr>
          <p:cNvPr id="10" name="Ovál 9"/>
          <p:cNvSpPr/>
          <p:nvPr/>
        </p:nvSpPr>
        <p:spPr>
          <a:xfrm>
            <a:off x="4759325" y="2897188"/>
            <a:ext cx="676275" cy="573087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665163" y="2870200"/>
            <a:ext cx="676275" cy="57308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9342438" y="2894013"/>
            <a:ext cx="676275" cy="573087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51225" y="5060950"/>
            <a:ext cx="5846763" cy="1211263"/>
          </a:xfrm>
          <a:prstGeom prst="rect">
            <a:avLst/>
          </a:prstGeom>
          <a:solidFill>
            <a:srgbClr val="FFFF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grpSp>
        <p:nvGrpSpPr>
          <p:cNvPr id="4" name="Skupina 3"/>
          <p:cNvGrpSpPr>
            <a:grpSpLocks/>
          </p:cNvGrpSpPr>
          <p:nvPr/>
        </p:nvGrpSpPr>
        <p:grpSpPr bwMode="auto">
          <a:xfrm>
            <a:off x="665163" y="650875"/>
            <a:ext cx="3030537" cy="3438525"/>
            <a:chOff x="3524250" y="0"/>
            <a:chExt cx="5143500" cy="6858000"/>
          </a:xfrm>
        </p:grpSpPr>
        <p:pic>
          <p:nvPicPr>
            <p:cNvPr id="21514" name="Obrázek 4"/>
            <p:cNvPicPr>
              <a:picLocks noChangeAspect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3524250" y="0"/>
              <a:ext cx="5143500" cy="685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6" name="Ovál 5"/>
            <p:cNvSpPr/>
            <p:nvPr/>
          </p:nvSpPr>
          <p:spPr>
            <a:xfrm>
              <a:off x="7829810" y="281793"/>
              <a:ext cx="746332" cy="734560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>
                <a:solidFill>
                  <a:prstClr val="white"/>
                </a:solidFill>
              </a:endParaRPr>
            </a:p>
          </p:txBody>
        </p:sp>
      </p:grpSp>
      <p:pic>
        <p:nvPicPr>
          <p:cNvPr id="7" name="Obrázek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21200" y="455613"/>
            <a:ext cx="3733800" cy="3341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113713" y="0"/>
            <a:ext cx="3670300" cy="391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0" name="TextovéPole 8"/>
          <p:cNvSpPr txBox="1">
            <a:spLocks noChangeArrowheads="1"/>
          </p:cNvSpPr>
          <p:nvPr/>
        </p:nvSpPr>
        <p:spPr bwMode="auto">
          <a:xfrm>
            <a:off x="5705475" y="4089400"/>
            <a:ext cx="2549525" cy="2400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5000" b="1">
                <a:latin typeface="Century Gothic" pitchFamily="34" charset="0"/>
              </a:rPr>
              <a:t>K</a:t>
            </a:r>
          </a:p>
        </p:txBody>
      </p:sp>
      <p:sp>
        <p:nvSpPr>
          <p:cNvPr id="11" name="Ovál 10"/>
          <p:cNvSpPr/>
          <p:nvPr/>
        </p:nvSpPr>
        <p:spPr>
          <a:xfrm>
            <a:off x="381000" y="2900363"/>
            <a:ext cx="749300" cy="674687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521200" y="2803525"/>
            <a:ext cx="725488" cy="68897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9144000" y="2803525"/>
            <a:ext cx="674688" cy="63658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51225" y="5060950"/>
            <a:ext cx="5846763" cy="1211263"/>
          </a:xfrm>
          <a:prstGeom prst="rect">
            <a:avLst/>
          </a:prstGeom>
          <a:solidFill>
            <a:srgbClr val="FFFF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4" name="Skupina 3"/>
          <p:cNvGrpSpPr>
            <a:grpSpLocks/>
          </p:cNvGrpSpPr>
          <p:nvPr/>
        </p:nvGrpSpPr>
        <p:grpSpPr bwMode="auto">
          <a:xfrm>
            <a:off x="665163" y="650875"/>
            <a:ext cx="3030537" cy="3438525"/>
            <a:chOff x="3524250" y="0"/>
            <a:chExt cx="5143500" cy="6858000"/>
          </a:xfrm>
        </p:grpSpPr>
        <p:pic>
          <p:nvPicPr>
            <p:cNvPr id="22538" name="Obrázek 4"/>
            <p:cNvPicPr>
              <a:picLocks noChangeAspect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3524250" y="0"/>
              <a:ext cx="5143500" cy="685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6" name="Ovál 5"/>
            <p:cNvSpPr/>
            <p:nvPr/>
          </p:nvSpPr>
          <p:spPr>
            <a:xfrm>
              <a:off x="7829810" y="281793"/>
              <a:ext cx="746332" cy="734560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pic>
        <p:nvPicPr>
          <p:cNvPr id="7" name="Obrázek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78325" y="573088"/>
            <a:ext cx="3735388" cy="3341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113713" y="0"/>
            <a:ext cx="3670300" cy="391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4" name="TextovéPole 8"/>
          <p:cNvSpPr txBox="1">
            <a:spLocks noChangeArrowheads="1"/>
          </p:cNvSpPr>
          <p:nvPr/>
        </p:nvSpPr>
        <p:spPr bwMode="auto">
          <a:xfrm>
            <a:off x="5395913" y="3871913"/>
            <a:ext cx="2614612" cy="2400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5000" b="1">
                <a:latin typeface="Century Gothic" pitchFamily="34" charset="0"/>
              </a:rPr>
              <a:t>O</a:t>
            </a:r>
          </a:p>
        </p:txBody>
      </p:sp>
      <p:sp>
        <p:nvSpPr>
          <p:cNvPr id="10" name="Ovál 9"/>
          <p:cNvSpPr/>
          <p:nvPr/>
        </p:nvSpPr>
        <p:spPr>
          <a:xfrm>
            <a:off x="390525" y="2982913"/>
            <a:ext cx="719138" cy="61436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4572000" y="2982913"/>
            <a:ext cx="704850" cy="61436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8923338" y="2878138"/>
            <a:ext cx="749300" cy="61436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51225" y="5060950"/>
            <a:ext cx="5846763" cy="1211263"/>
          </a:xfrm>
          <a:prstGeom prst="rect">
            <a:avLst/>
          </a:prstGeom>
          <a:solidFill>
            <a:srgbClr val="FFFF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3555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2735263" cy="2582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Přímá spojnice 5"/>
          <p:cNvCxnSpPr/>
          <p:nvPr/>
        </p:nvCxnSpPr>
        <p:spPr>
          <a:xfrm>
            <a:off x="2949575" y="2460625"/>
            <a:ext cx="9242425" cy="0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0" y="4108450"/>
            <a:ext cx="2735263" cy="12700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51225" y="5060950"/>
            <a:ext cx="5846763" cy="1211263"/>
          </a:xfrm>
          <a:prstGeom prst="rect">
            <a:avLst/>
          </a:prstGeom>
          <a:solidFill>
            <a:srgbClr val="FFFF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4579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2575" y="385763"/>
            <a:ext cx="2641600" cy="2576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4580" name="Skupina 36"/>
          <p:cNvGrpSpPr>
            <a:grpSpLocks/>
          </p:cNvGrpSpPr>
          <p:nvPr/>
        </p:nvGrpSpPr>
        <p:grpSpPr bwMode="auto">
          <a:xfrm>
            <a:off x="7575550" y="2681288"/>
            <a:ext cx="4264025" cy="561975"/>
            <a:chOff x="5035637" y="4323546"/>
            <a:chExt cx="4262909" cy="561303"/>
          </a:xfrm>
        </p:grpSpPr>
        <p:grpSp>
          <p:nvGrpSpPr>
            <p:cNvPr id="24611" name="Skupina 23"/>
            <p:cNvGrpSpPr>
              <a:grpSpLocks/>
            </p:cNvGrpSpPr>
            <p:nvPr/>
          </p:nvGrpSpPr>
          <p:grpSpPr bwMode="auto">
            <a:xfrm>
              <a:off x="5035637" y="4323546"/>
              <a:ext cx="850006" cy="561303"/>
              <a:chOff x="1287887" y="4126607"/>
              <a:chExt cx="850006" cy="561303"/>
            </a:xfrm>
          </p:grpSpPr>
          <p:cxnSp>
            <p:nvCxnSpPr>
              <p:cNvPr id="10" name="Přímá spojnice 9"/>
              <p:cNvCxnSpPr/>
              <p:nvPr/>
            </p:nvCxnSpPr>
            <p:spPr>
              <a:xfrm>
                <a:off x="1764012" y="4147219"/>
                <a:ext cx="374552" cy="540691"/>
              </a:xfrm>
              <a:prstGeom prst="line">
                <a:avLst/>
              </a:prstGeom>
              <a:ln>
                <a:prstDash val="dash"/>
              </a:ln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/>
              <p:nvPr/>
            </p:nvCxnSpPr>
            <p:spPr>
              <a:xfrm flipH="1">
                <a:off x="1287887" y="4126607"/>
                <a:ext cx="476125" cy="561303"/>
              </a:xfrm>
              <a:prstGeom prst="line">
                <a:avLst/>
              </a:prstGeom>
              <a:ln>
                <a:prstDash val="dash"/>
              </a:ln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24612" name="Skupina 24"/>
            <p:cNvGrpSpPr>
              <a:grpSpLocks/>
            </p:cNvGrpSpPr>
            <p:nvPr/>
          </p:nvGrpSpPr>
          <p:grpSpPr bwMode="auto">
            <a:xfrm>
              <a:off x="5885643" y="4323546"/>
              <a:ext cx="850006" cy="561303"/>
              <a:chOff x="1287887" y="4126607"/>
              <a:chExt cx="850006" cy="561303"/>
            </a:xfrm>
          </p:grpSpPr>
          <p:cxnSp>
            <p:nvCxnSpPr>
              <p:cNvPr id="26" name="Přímá spojnice 25"/>
              <p:cNvCxnSpPr/>
              <p:nvPr/>
            </p:nvCxnSpPr>
            <p:spPr>
              <a:xfrm>
                <a:off x="1764683" y="4147219"/>
                <a:ext cx="372965" cy="540691"/>
              </a:xfrm>
              <a:prstGeom prst="line">
                <a:avLst/>
              </a:prstGeom>
              <a:ln>
                <a:prstDash val="dash"/>
              </a:ln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7" name="Přímá spojnice 26"/>
              <p:cNvCxnSpPr/>
              <p:nvPr/>
            </p:nvCxnSpPr>
            <p:spPr>
              <a:xfrm flipH="1">
                <a:off x="1288558" y="4126607"/>
                <a:ext cx="476125" cy="561303"/>
              </a:xfrm>
              <a:prstGeom prst="line">
                <a:avLst/>
              </a:prstGeom>
              <a:ln>
                <a:prstDash val="dash"/>
              </a:ln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24613" name="Skupina 27"/>
            <p:cNvGrpSpPr>
              <a:grpSpLocks/>
            </p:cNvGrpSpPr>
            <p:nvPr/>
          </p:nvGrpSpPr>
          <p:grpSpPr bwMode="auto">
            <a:xfrm>
              <a:off x="6735649" y="4323546"/>
              <a:ext cx="850006" cy="561303"/>
              <a:chOff x="1287887" y="4126607"/>
              <a:chExt cx="850006" cy="561303"/>
            </a:xfrm>
          </p:grpSpPr>
          <p:cxnSp>
            <p:nvCxnSpPr>
              <p:cNvPr id="29" name="Přímá spojnice 28"/>
              <p:cNvCxnSpPr/>
              <p:nvPr/>
            </p:nvCxnSpPr>
            <p:spPr>
              <a:xfrm>
                <a:off x="1763768" y="4147219"/>
                <a:ext cx="374552" cy="540691"/>
              </a:xfrm>
              <a:prstGeom prst="line">
                <a:avLst/>
              </a:prstGeom>
              <a:ln>
                <a:prstDash val="dash"/>
              </a:ln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0" name="Přímá spojnice 29"/>
              <p:cNvCxnSpPr/>
              <p:nvPr/>
            </p:nvCxnSpPr>
            <p:spPr>
              <a:xfrm flipH="1">
                <a:off x="1287643" y="4126607"/>
                <a:ext cx="476125" cy="561303"/>
              </a:xfrm>
              <a:prstGeom prst="line">
                <a:avLst/>
              </a:prstGeom>
              <a:ln>
                <a:prstDash val="dash"/>
              </a:ln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24614" name="Skupina 30"/>
            <p:cNvGrpSpPr>
              <a:grpSpLocks/>
            </p:cNvGrpSpPr>
            <p:nvPr/>
          </p:nvGrpSpPr>
          <p:grpSpPr bwMode="auto">
            <a:xfrm>
              <a:off x="7585655" y="4323546"/>
              <a:ext cx="850006" cy="561303"/>
              <a:chOff x="1287887" y="4126607"/>
              <a:chExt cx="850006" cy="561303"/>
            </a:xfrm>
          </p:grpSpPr>
          <p:cxnSp>
            <p:nvCxnSpPr>
              <p:cNvPr id="32" name="Přímá spojnice 31"/>
              <p:cNvCxnSpPr/>
              <p:nvPr/>
            </p:nvCxnSpPr>
            <p:spPr>
              <a:xfrm>
                <a:off x="1764439" y="4147219"/>
                <a:ext cx="372964" cy="540691"/>
              </a:xfrm>
              <a:prstGeom prst="line">
                <a:avLst/>
              </a:prstGeom>
              <a:ln>
                <a:prstDash val="dash"/>
              </a:ln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3" name="Přímá spojnice 32"/>
              <p:cNvCxnSpPr/>
              <p:nvPr/>
            </p:nvCxnSpPr>
            <p:spPr>
              <a:xfrm flipH="1">
                <a:off x="1288314" y="4126607"/>
                <a:ext cx="476125" cy="561303"/>
              </a:xfrm>
              <a:prstGeom prst="line">
                <a:avLst/>
              </a:prstGeom>
              <a:ln>
                <a:prstDash val="dash"/>
              </a:ln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24615" name="Skupina 33"/>
            <p:cNvGrpSpPr>
              <a:grpSpLocks/>
            </p:cNvGrpSpPr>
            <p:nvPr/>
          </p:nvGrpSpPr>
          <p:grpSpPr bwMode="auto">
            <a:xfrm>
              <a:off x="8448540" y="4323546"/>
              <a:ext cx="850006" cy="561303"/>
              <a:chOff x="1287887" y="4126607"/>
              <a:chExt cx="850006" cy="561303"/>
            </a:xfrm>
          </p:grpSpPr>
          <p:cxnSp>
            <p:nvCxnSpPr>
              <p:cNvPr id="35" name="Přímá spojnice 34"/>
              <p:cNvCxnSpPr/>
              <p:nvPr/>
            </p:nvCxnSpPr>
            <p:spPr>
              <a:xfrm>
                <a:off x="1763341" y="4147219"/>
                <a:ext cx="374552" cy="540691"/>
              </a:xfrm>
              <a:prstGeom prst="line">
                <a:avLst/>
              </a:prstGeom>
              <a:ln>
                <a:prstDash val="dash"/>
              </a:ln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nice 35"/>
              <p:cNvCxnSpPr/>
              <p:nvPr/>
            </p:nvCxnSpPr>
            <p:spPr>
              <a:xfrm flipH="1">
                <a:off x="1287216" y="4126607"/>
                <a:ext cx="476125" cy="561303"/>
              </a:xfrm>
              <a:prstGeom prst="line">
                <a:avLst/>
              </a:prstGeom>
              <a:ln>
                <a:prstDash val="dash"/>
              </a:ln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4581" name="Skupina 38"/>
          <p:cNvGrpSpPr>
            <a:grpSpLocks/>
          </p:cNvGrpSpPr>
          <p:nvPr/>
        </p:nvGrpSpPr>
        <p:grpSpPr bwMode="auto">
          <a:xfrm>
            <a:off x="3332163" y="2681288"/>
            <a:ext cx="850900" cy="561975"/>
            <a:chOff x="1287887" y="4126607"/>
            <a:chExt cx="850006" cy="561303"/>
          </a:xfrm>
        </p:grpSpPr>
        <p:cxnSp>
          <p:nvCxnSpPr>
            <p:cNvPr id="52" name="Přímá spojnice 51"/>
            <p:cNvCxnSpPr/>
            <p:nvPr/>
          </p:nvCxnSpPr>
          <p:spPr>
            <a:xfrm>
              <a:off x="1763637" y="4147219"/>
              <a:ext cx="374256" cy="540691"/>
            </a:xfrm>
            <a:prstGeom prst="line">
              <a:avLst/>
            </a:prstGeom>
            <a:ln>
              <a:prstDash val="dash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53" name="Přímá spojnice 52"/>
            <p:cNvCxnSpPr/>
            <p:nvPr/>
          </p:nvCxnSpPr>
          <p:spPr>
            <a:xfrm flipH="1">
              <a:off x="1287887" y="4126607"/>
              <a:ext cx="475750" cy="561303"/>
            </a:xfrm>
            <a:prstGeom prst="line">
              <a:avLst/>
            </a:prstGeom>
            <a:ln>
              <a:prstDash val="dash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4582" name="Skupina 39"/>
          <p:cNvGrpSpPr>
            <a:grpSpLocks/>
          </p:cNvGrpSpPr>
          <p:nvPr/>
        </p:nvGrpSpPr>
        <p:grpSpPr bwMode="auto">
          <a:xfrm>
            <a:off x="4183063" y="2681288"/>
            <a:ext cx="849312" cy="561975"/>
            <a:chOff x="1287887" y="4126607"/>
            <a:chExt cx="850006" cy="561303"/>
          </a:xfrm>
        </p:grpSpPr>
        <p:cxnSp>
          <p:nvCxnSpPr>
            <p:cNvPr id="50" name="Přímá spojnice 49"/>
            <p:cNvCxnSpPr/>
            <p:nvPr/>
          </p:nvCxnSpPr>
          <p:spPr>
            <a:xfrm>
              <a:off x="1764526" y="4147219"/>
              <a:ext cx="373367" cy="540691"/>
            </a:xfrm>
            <a:prstGeom prst="line">
              <a:avLst/>
            </a:prstGeom>
            <a:ln>
              <a:prstDash val="dash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 flipH="1">
              <a:off x="1287887" y="4126607"/>
              <a:ext cx="476639" cy="561303"/>
            </a:xfrm>
            <a:prstGeom prst="line">
              <a:avLst/>
            </a:prstGeom>
            <a:ln>
              <a:prstDash val="dash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4583" name="Skupina 40"/>
          <p:cNvGrpSpPr>
            <a:grpSpLocks/>
          </p:cNvGrpSpPr>
          <p:nvPr/>
        </p:nvGrpSpPr>
        <p:grpSpPr bwMode="auto">
          <a:xfrm>
            <a:off x="5032375" y="2681288"/>
            <a:ext cx="849313" cy="561975"/>
            <a:chOff x="1287887" y="4126607"/>
            <a:chExt cx="850006" cy="561303"/>
          </a:xfrm>
        </p:grpSpPr>
        <p:cxnSp>
          <p:nvCxnSpPr>
            <p:cNvPr id="48" name="Přímá spojnice 47"/>
            <p:cNvCxnSpPr/>
            <p:nvPr/>
          </p:nvCxnSpPr>
          <p:spPr>
            <a:xfrm>
              <a:off x="1764526" y="4147219"/>
              <a:ext cx="373367" cy="540691"/>
            </a:xfrm>
            <a:prstGeom prst="line">
              <a:avLst/>
            </a:prstGeom>
            <a:ln>
              <a:prstDash val="dash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 flipH="1">
              <a:off x="1287887" y="4126607"/>
              <a:ext cx="476639" cy="561303"/>
            </a:xfrm>
            <a:prstGeom prst="line">
              <a:avLst/>
            </a:prstGeom>
            <a:ln>
              <a:prstDash val="dash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4584" name="Skupina 41"/>
          <p:cNvGrpSpPr>
            <a:grpSpLocks/>
          </p:cNvGrpSpPr>
          <p:nvPr/>
        </p:nvGrpSpPr>
        <p:grpSpPr bwMode="auto">
          <a:xfrm>
            <a:off x="5881688" y="2681288"/>
            <a:ext cx="850900" cy="561975"/>
            <a:chOff x="1287887" y="4126607"/>
            <a:chExt cx="850006" cy="561303"/>
          </a:xfrm>
        </p:grpSpPr>
        <p:cxnSp>
          <p:nvCxnSpPr>
            <p:cNvPr id="46" name="Přímá spojnice 45"/>
            <p:cNvCxnSpPr/>
            <p:nvPr/>
          </p:nvCxnSpPr>
          <p:spPr>
            <a:xfrm>
              <a:off x="1763637" y="4147219"/>
              <a:ext cx="374256" cy="540691"/>
            </a:xfrm>
            <a:prstGeom prst="line">
              <a:avLst/>
            </a:prstGeom>
            <a:ln>
              <a:prstDash val="dash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47" name="Přímá spojnice 46"/>
            <p:cNvCxnSpPr/>
            <p:nvPr/>
          </p:nvCxnSpPr>
          <p:spPr>
            <a:xfrm flipH="1">
              <a:off x="1287887" y="4126607"/>
              <a:ext cx="475750" cy="561303"/>
            </a:xfrm>
            <a:prstGeom prst="line">
              <a:avLst/>
            </a:prstGeom>
            <a:ln>
              <a:prstDash val="dash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4585" name="Skupina 42"/>
          <p:cNvGrpSpPr>
            <a:grpSpLocks/>
          </p:cNvGrpSpPr>
          <p:nvPr/>
        </p:nvGrpSpPr>
        <p:grpSpPr bwMode="auto">
          <a:xfrm>
            <a:off x="6745288" y="2681288"/>
            <a:ext cx="849312" cy="561975"/>
            <a:chOff x="1287887" y="4126607"/>
            <a:chExt cx="850006" cy="561303"/>
          </a:xfrm>
        </p:grpSpPr>
        <p:cxnSp>
          <p:nvCxnSpPr>
            <p:cNvPr id="44" name="Přímá spojnice 43"/>
            <p:cNvCxnSpPr/>
            <p:nvPr/>
          </p:nvCxnSpPr>
          <p:spPr>
            <a:xfrm>
              <a:off x="1764526" y="4147219"/>
              <a:ext cx="373367" cy="540691"/>
            </a:xfrm>
            <a:prstGeom prst="line">
              <a:avLst/>
            </a:prstGeom>
            <a:ln>
              <a:prstDash val="dash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45" name="Přímá spojnice 44"/>
            <p:cNvCxnSpPr/>
            <p:nvPr/>
          </p:nvCxnSpPr>
          <p:spPr>
            <a:xfrm flipH="1">
              <a:off x="1287887" y="4126607"/>
              <a:ext cx="476639" cy="561303"/>
            </a:xfrm>
            <a:prstGeom prst="line">
              <a:avLst/>
            </a:prstGeom>
            <a:ln>
              <a:prstDash val="dash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4586" name="Skupina 68"/>
          <p:cNvGrpSpPr>
            <a:grpSpLocks/>
          </p:cNvGrpSpPr>
          <p:nvPr/>
        </p:nvGrpSpPr>
        <p:grpSpPr bwMode="auto">
          <a:xfrm>
            <a:off x="587375" y="4452938"/>
            <a:ext cx="3417888" cy="608012"/>
            <a:chOff x="587059" y="4453415"/>
            <a:chExt cx="3418265" cy="607983"/>
          </a:xfrm>
        </p:grpSpPr>
        <p:grpSp>
          <p:nvGrpSpPr>
            <p:cNvPr id="24587" name="Skupina 60"/>
            <p:cNvGrpSpPr>
              <a:grpSpLocks/>
            </p:cNvGrpSpPr>
            <p:nvPr/>
          </p:nvGrpSpPr>
          <p:grpSpPr bwMode="auto">
            <a:xfrm>
              <a:off x="587059" y="4484535"/>
              <a:ext cx="1700012" cy="576863"/>
              <a:chOff x="587059" y="4484535"/>
              <a:chExt cx="1700012" cy="576863"/>
            </a:xfrm>
          </p:grpSpPr>
          <p:grpSp>
            <p:nvGrpSpPr>
              <p:cNvPr id="24595" name="Skupina 54"/>
              <p:cNvGrpSpPr>
                <a:grpSpLocks/>
              </p:cNvGrpSpPr>
              <p:nvPr/>
            </p:nvGrpSpPr>
            <p:grpSpPr bwMode="auto">
              <a:xfrm>
                <a:off x="587059" y="4500095"/>
                <a:ext cx="850006" cy="561303"/>
                <a:chOff x="1287887" y="4126607"/>
                <a:chExt cx="850006" cy="561303"/>
              </a:xfrm>
            </p:grpSpPr>
            <p:cxnSp>
              <p:nvCxnSpPr>
                <p:cNvPr id="56" name="Přímá spojnice 55"/>
                <p:cNvCxnSpPr/>
                <p:nvPr/>
              </p:nvCxnSpPr>
              <p:spPr>
                <a:xfrm>
                  <a:off x="1764189" y="4148186"/>
                  <a:ext cx="374691" cy="539724"/>
                </a:xfrm>
                <a:prstGeom prst="line">
                  <a:avLst/>
                </a:prstGeom>
                <a:ln>
                  <a:prstDash val="dash"/>
                </a:ln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7" name="Přímá spojnice 56"/>
                <p:cNvCxnSpPr/>
                <p:nvPr/>
              </p:nvCxnSpPr>
              <p:spPr>
                <a:xfrm flipH="1">
                  <a:off x="1287887" y="4127550"/>
                  <a:ext cx="476302" cy="560360"/>
                </a:xfrm>
                <a:prstGeom prst="line">
                  <a:avLst/>
                </a:prstGeom>
                <a:ln>
                  <a:prstDash val="dash"/>
                </a:ln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24596" name="Skupina 57"/>
              <p:cNvGrpSpPr>
                <a:grpSpLocks/>
              </p:cNvGrpSpPr>
              <p:nvPr/>
            </p:nvGrpSpPr>
            <p:grpSpPr bwMode="auto">
              <a:xfrm>
                <a:off x="1437065" y="4484535"/>
                <a:ext cx="850006" cy="561303"/>
                <a:chOff x="1287887" y="4126607"/>
                <a:chExt cx="850006" cy="561303"/>
              </a:xfrm>
            </p:grpSpPr>
            <p:cxnSp>
              <p:nvCxnSpPr>
                <p:cNvPr id="59" name="Přímá spojnice 58"/>
                <p:cNvCxnSpPr/>
                <p:nvPr/>
              </p:nvCxnSpPr>
              <p:spPr>
                <a:xfrm>
                  <a:off x="1765176" y="4147872"/>
                  <a:ext cx="373104" cy="539724"/>
                </a:xfrm>
                <a:prstGeom prst="line">
                  <a:avLst/>
                </a:prstGeom>
                <a:ln>
                  <a:prstDash val="dash"/>
                </a:ln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0" name="Přímá spojnice 59"/>
                <p:cNvCxnSpPr/>
                <p:nvPr/>
              </p:nvCxnSpPr>
              <p:spPr>
                <a:xfrm flipH="1">
                  <a:off x="1288874" y="4127236"/>
                  <a:ext cx="476302" cy="560360"/>
                </a:xfrm>
                <a:prstGeom prst="line">
                  <a:avLst/>
                </a:prstGeom>
                <a:ln>
                  <a:prstDash val="dash"/>
                </a:ln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</p:grpSp>
        </p:grpSp>
        <p:grpSp>
          <p:nvGrpSpPr>
            <p:cNvPr id="24588" name="Skupina 61"/>
            <p:cNvGrpSpPr>
              <a:grpSpLocks/>
            </p:cNvGrpSpPr>
            <p:nvPr/>
          </p:nvGrpSpPr>
          <p:grpSpPr bwMode="auto">
            <a:xfrm>
              <a:off x="2305312" y="4453415"/>
              <a:ext cx="1700012" cy="576863"/>
              <a:chOff x="587059" y="4484535"/>
              <a:chExt cx="1700012" cy="576863"/>
            </a:xfrm>
          </p:grpSpPr>
          <p:grpSp>
            <p:nvGrpSpPr>
              <p:cNvPr id="24589" name="Skupina 62"/>
              <p:cNvGrpSpPr>
                <a:grpSpLocks/>
              </p:cNvGrpSpPr>
              <p:nvPr/>
            </p:nvGrpSpPr>
            <p:grpSpPr bwMode="auto">
              <a:xfrm>
                <a:off x="587059" y="4500095"/>
                <a:ext cx="850006" cy="561303"/>
                <a:chOff x="1287887" y="4126607"/>
                <a:chExt cx="850006" cy="561303"/>
              </a:xfrm>
            </p:grpSpPr>
            <p:cxnSp>
              <p:nvCxnSpPr>
                <p:cNvPr id="67" name="Přímá spojnice 66"/>
                <p:cNvCxnSpPr/>
                <p:nvPr/>
              </p:nvCxnSpPr>
              <p:spPr>
                <a:xfrm>
                  <a:off x="1763801" y="4147557"/>
                  <a:ext cx="374691" cy="539724"/>
                </a:xfrm>
                <a:prstGeom prst="line">
                  <a:avLst/>
                </a:prstGeom>
                <a:ln>
                  <a:prstDash val="dash"/>
                </a:ln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8" name="Přímá spojnice 67"/>
                <p:cNvCxnSpPr/>
                <p:nvPr/>
              </p:nvCxnSpPr>
              <p:spPr>
                <a:xfrm flipH="1">
                  <a:off x="1287499" y="4126921"/>
                  <a:ext cx="476302" cy="560360"/>
                </a:xfrm>
                <a:prstGeom prst="line">
                  <a:avLst/>
                </a:prstGeom>
                <a:ln>
                  <a:prstDash val="dash"/>
                </a:ln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24590" name="Skupina 63"/>
              <p:cNvGrpSpPr>
                <a:grpSpLocks/>
              </p:cNvGrpSpPr>
              <p:nvPr/>
            </p:nvGrpSpPr>
            <p:grpSpPr bwMode="auto">
              <a:xfrm>
                <a:off x="1437065" y="4484535"/>
                <a:ext cx="850006" cy="561303"/>
                <a:chOff x="1287887" y="4126607"/>
                <a:chExt cx="850006" cy="561303"/>
              </a:xfrm>
            </p:grpSpPr>
            <p:cxnSp>
              <p:nvCxnSpPr>
                <p:cNvPr id="65" name="Přímá spojnice 64"/>
                <p:cNvCxnSpPr/>
                <p:nvPr/>
              </p:nvCxnSpPr>
              <p:spPr>
                <a:xfrm>
                  <a:off x="1764788" y="4147243"/>
                  <a:ext cx="373104" cy="539724"/>
                </a:xfrm>
                <a:prstGeom prst="line">
                  <a:avLst/>
                </a:prstGeom>
                <a:ln>
                  <a:prstDash val="dash"/>
                </a:ln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6" name="Přímá spojnice 65"/>
                <p:cNvCxnSpPr/>
                <p:nvPr/>
              </p:nvCxnSpPr>
              <p:spPr>
                <a:xfrm flipH="1">
                  <a:off x="1288486" y="4126607"/>
                  <a:ext cx="476302" cy="560360"/>
                </a:xfrm>
                <a:prstGeom prst="line">
                  <a:avLst/>
                </a:prstGeom>
                <a:ln>
                  <a:prstDash val="dash"/>
                </a:ln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</p:grpSp>
        </p:grpSp>
      </p:grp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odkazy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/>
          <a:lstStyle/>
          <a:p>
            <a:r>
              <a:rPr lang="cs-CZ" smtClean="0"/>
              <a:t>Vlastní ilustrace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>
          <a:xfrm>
            <a:off x="581025" y="130175"/>
            <a:ext cx="9510713" cy="1087438"/>
          </a:xfrm>
        </p:spPr>
        <p:txBody>
          <a:bodyPr/>
          <a:lstStyle/>
          <a:p>
            <a:r>
              <a:rPr lang="cs-CZ" b="1" smtClean="0"/>
              <a:t>Metodický pokyn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Integrovaný blok: lidé kolem nás</a:t>
            </a:r>
            <a:endParaRPr lang="cs-CZ" sz="270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 rtlCol="0">
            <a:normAutofit/>
          </a:bodyPr>
          <a:lstStyle/>
          <a:p>
            <a:pPr marL="4572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/>
              <a:t>Popis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Seznámení dětí s olympijskými disciplínami v atletice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/>
              <a:t>Očekávání a cíle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Znát atletické olympijské disciplíny, vyjmenovat jednotlivé sportovce</a:t>
            </a: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6628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5B2F5EA-AE40-452A-A92E-B3030D8089D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Studijní materiály</a:t>
            </a:r>
            <a:br>
              <a:rPr lang="cs-CZ" b="1" smtClean="0"/>
            </a:b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 rtlCol="0">
            <a:normAutofit/>
          </a:bodyPr>
          <a:lstStyle/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Dotyková obrazovka, připojená k PC</a:t>
            </a:r>
          </a:p>
          <a:p>
            <a:pPr marL="4572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/>
              <a:t>Nepovinné materiály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Didaktický kufřík - KUMUČ 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7652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B7448A4-4C3F-4459-95D8-994D6207189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675" y="479425"/>
            <a:ext cx="9509125" cy="108902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>Práce </a:t>
            </a:r>
            <a:r>
              <a:rPr lang="cs-CZ" b="1" dirty="0">
                <a:solidFill>
                  <a:schemeClr val="tx1">
                    <a:lumMod val="75000"/>
                  </a:schemeClr>
                </a:solidFill>
              </a:rPr>
              <a:t>s interaktivním výukovým materiálem</a:t>
            </a:r>
            <a:br>
              <a:rPr lang="cs-CZ" b="1" dirty="0">
                <a:solidFill>
                  <a:schemeClr val="tx1">
                    <a:lumMod val="75000"/>
                  </a:schemeClr>
                </a:solidFill>
              </a:rPr>
            </a:br>
            <a:endParaRPr lang="cs-CZ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>
          <a:xfrm>
            <a:off x="1341438" y="1182688"/>
            <a:ext cx="9509125" cy="3525837"/>
          </a:xfrm>
        </p:spPr>
        <p:txBody>
          <a:bodyPr/>
          <a:lstStyle/>
          <a:p>
            <a:r>
              <a:rPr lang="cs-CZ" smtClean="0"/>
              <a:t>Na snímku 2-6 se děti seznámí s jednotlivými atletickými disciplínami , které jim učitelka vyjmenuje. Na snímku 7 až 9 děti vyberou a kliknou na sportovce</a:t>
            </a:r>
            <a:r>
              <a:rPr lang="cs-CZ" smtClean="0">
                <a:latin typeface="Arial" charset="0"/>
              </a:rPr>
              <a:t>,</a:t>
            </a:r>
            <a:r>
              <a:rPr lang="cs-CZ" smtClean="0"/>
              <a:t> jež začíná na písmenko, které je uvedeno  pod obrázky. Pokud je obrázek označen správně</a:t>
            </a:r>
            <a:r>
              <a:rPr lang="cs-CZ" smtClean="0">
                <a:latin typeface="Arial" charset="0"/>
              </a:rPr>
              <a:t>,</a:t>
            </a:r>
            <a:r>
              <a:rPr lang="cs-CZ" smtClean="0"/>
              <a:t> objeví se zelené kolečko</a:t>
            </a:r>
            <a:r>
              <a:rPr lang="cs-CZ" smtClean="0">
                <a:latin typeface="Arial" charset="0"/>
              </a:rPr>
              <a:t>,</a:t>
            </a:r>
            <a:r>
              <a:rPr lang="cs-CZ" smtClean="0"/>
              <a:t> a pokud se označí nesprávný obrázek</a:t>
            </a:r>
            <a:r>
              <a:rPr lang="cs-CZ" smtClean="0">
                <a:latin typeface="Arial" charset="0"/>
              </a:rPr>
              <a:t>,</a:t>
            </a:r>
            <a:r>
              <a:rPr lang="cs-CZ" smtClean="0"/>
              <a:t> objeví se červené kolečko.  Na snímek 10 a 11 děti pomocí interaktivního pera  procvičují grafomotoriku.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8676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AB6D3A6-FD07-4887-B9F1-27C13FECC0B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 rtlCol="0">
            <a:normAutofit fontScale="70000" lnSpcReduction="20000"/>
          </a:bodyPr>
          <a:lstStyle/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Osvojit si elementární poznatky o okolním prostředí, které jsou dítěti blízké, pro ně smysluplné a přínosné, zajímavé a jemu pochopitelné a využitelné pro další učení a životní praxi 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Mít poznatky z nejrůznějších oblastí života a poznání v rozsahu podle toho, s čím se v praxi setkává, co kolem sebe vidí, co prožívá, co mu bylo zprostředkováno či vysvětleno (např. poznatky o přírodě živé i neživé, o přírodních jevech a dějích, o lidech a jejich životě, o kultuře či technice)  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Mít poznatky z nejrůznějších oblastí života a poznání v rozsahu podle toho, s čím se v praxi setkává, co kolem sebe vidí, co prožívá, co mu bylo zprostředkováno či vysvětleno (např. poznatky o přírodě živé i neživé, o přírodních jevech a dějích, o lidech a jejich životě, o kultuře či technice)  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Rozpoznat některé grafické znaky s abstraktní podobou (např. zná některé číslice, písmena, dopravní značky)  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Ovládat koordinaci ruky a oka, zvládnout jemnou motoriku 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Napodobit základní geometrické obrazce, různé </a:t>
            </a:r>
            <a:r>
              <a:rPr lang="cs-CZ" dirty="0" smtClean="0"/>
              <a:t>tvary</a:t>
            </a: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9700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5E9CB9D-7EC8-4978-88AF-0520FD64359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0722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9664BBB-5FE1-48D3-9838-655F090A2E5D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17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  <p:grpSp>
        <p:nvGrpSpPr>
          <p:cNvPr id="30723" name="Skupina 4"/>
          <p:cNvGrpSpPr>
            <a:grpSpLocks/>
          </p:cNvGrpSpPr>
          <p:nvPr/>
        </p:nvGrpSpPr>
        <p:grpSpPr bwMode="auto">
          <a:xfrm>
            <a:off x="1920875" y="1119188"/>
            <a:ext cx="7513638" cy="4065587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370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6852" y="1476827"/>
              <a:ext cx="1532922" cy="1316413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181" y="753689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523" y="750955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523" y="2135717"/>
              <a:ext cx="1604637" cy="1440809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955" y="2935408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0724" name="TextovéPole 33"/>
          <p:cNvSpPr txBox="1">
            <a:spLocks noChangeArrowheads="1"/>
          </p:cNvSpPr>
          <p:nvPr/>
        </p:nvSpPr>
        <p:spPr bwMode="auto">
          <a:xfrm>
            <a:off x="2925763" y="160338"/>
            <a:ext cx="4564062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70C0"/>
                </a:solidFill>
                <a:latin typeface="Century Gothic" pitchFamily="34" charset="0"/>
              </a:rPr>
              <a:t>          Cíle polytechnické                                                                       </a:t>
            </a:r>
          </a:p>
          <a:p>
            <a:r>
              <a:rPr lang="cs-CZ" sz="2800" b="1">
                <a:solidFill>
                  <a:srgbClr val="0070C0"/>
                </a:solidFill>
                <a:latin typeface="Century Gothic" pitchFamily="34" charset="0"/>
              </a:rPr>
              <a:t>                  výchovy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2</TotalTime>
  <Words>399</Words>
  <Application>Microsoft Office PowerPoint</Application>
  <PresentationFormat>Custom</PresentationFormat>
  <Paragraphs>50</Paragraphs>
  <Slides>17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6</vt:i4>
      </vt:variant>
      <vt:variant>
        <vt:lpstr>Nadpisy snímků</vt:lpstr>
      </vt:variant>
      <vt:variant>
        <vt:i4>17</vt:i4>
      </vt:variant>
    </vt:vector>
  </HeadingPairs>
  <TitlesOfParts>
    <vt:vector size="25" baseType="lpstr">
      <vt:lpstr>Century Gothic</vt:lpstr>
      <vt:lpstr>Arial</vt:lpstr>
      <vt:lpstr>Sheer Green 16x9</vt:lpstr>
      <vt:lpstr>Sheer Green 16x9</vt:lpstr>
      <vt:lpstr>Sheer Green 16x9</vt:lpstr>
      <vt:lpstr>Sheer Green 16x9</vt:lpstr>
      <vt:lpstr>Sheer Green 16x9</vt:lpstr>
      <vt:lpstr>Sheer Green 16x9</vt:lpstr>
      <vt:lpstr>Olympijské disciplíny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Použité odkazy</vt:lpstr>
      <vt:lpstr>Metodický pokyn Integrovaný blok: lidé kolem nás</vt:lpstr>
      <vt:lpstr>Studijní materiály </vt:lpstr>
      <vt:lpstr>   Práce s interaktivním výukovým materiálem </vt:lpstr>
      <vt:lpstr>Prvky polytechnické výchovy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Olympijské disciplíny</dc:title>
  <dc:creator/>
  <cp:lastModifiedBy/>
  <cp:revision>2</cp:revision>
  <dcterms:created xsi:type="dcterms:W3CDTF">2014-08-05T12:38:58Z</dcterms:created>
  <dcterms:modified xsi:type="dcterms:W3CDTF">2015-05-05T13:48:54Z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