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9" r:id="rId4"/>
    <p:sldId id="290" r:id="rId5"/>
    <p:sldId id="291" r:id="rId6"/>
    <p:sldId id="293" r:id="rId7"/>
    <p:sldId id="288" r:id="rId8"/>
    <p:sldId id="275" r:id="rId9"/>
    <p:sldId id="276" r:id="rId10"/>
    <p:sldId id="277" r:id="rId11"/>
    <p:sldId id="278" r:id="rId12"/>
    <p:sldId id="279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9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2"/>
    <a:srgbClr val="FDFEE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06" autoAdjust="0"/>
    <p:restoredTop sz="91474" autoAdjust="0"/>
  </p:normalViewPr>
  <p:slideViewPr>
    <p:cSldViewPr snapToGrid="0">
      <p:cViewPr>
        <p:scale>
          <a:sx n="80" d="100"/>
          <a:sy n="80" d="100"/>
        </p:scale>
        <p:origin x="-78" y="-30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5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6.5.2015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6.5.2015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Jak se bude cítit maminka, když uvidí Adámka s Adélkou na kolejích? Co by</a:t>
            </a:r>
            <a:r>
              <a:rPr lang="cs-CZ" baseline="0" dirty="0" smtClean="0"/>
              <a:t> se </a:t>
            </a:r>
            <a:r>
              <a:rPr lang="cs-CZ" baseline="0" dirty="0" smtClean="0"/>
              <a:t>stalo, </a:t>
            </a:r>
            <a:r>
              <a:rPr lang="cs-CZ" baseline="0" dirty="0" smtClean="0"/>
              <a:t>kdyby….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45434-5D2E-482B-81A6-D341173220E4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18145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Jak</a:t>
            </a:r>
            <a:r>
              <a:rPr lang="cs-CZ" baseline="0" dirty="0" smtClean="0"/>
              <a:t> se cítí maminka, když si děti hrají na </a:t>
            </a:r>
            <a:r>
              <a:rPr lang="cs-CZ" baseline="0" dirty="0" smtClean="0"/>
              <a:t>hřišti - </a:t>
            </a:r>
            <a:r>
              <a:rPr lang="cs-CZ" baseline="0" dirty="0" smtClean="0"/>
              <a:t>a proč?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45434-5D2E-482B-81A6-D341173220E4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32887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Bude se maminka na Adélku</a:t>
            </a:r>
            <a:r>
              <a:rPr lang="cs-CZ" baseline="0" dirty="0" smtClean="0"/>
              <a:t> a Adámka </a:t>
            </a:r>
            <a:r>
              <a:rPr lang="cs-CZ" baseline="0" dirty="0" smtClean="0"/>
              <a:t>usmívat, </a:t>
            </a:r>
            <a:r>
              <a:rPr lang="cs-CZ" baseline="0" dirty="0" smtClean="0"/>
              <a:t>jestli budou krmit a hladit pejska za plotem? Co by se </a:t>
            </a:r>
            <a:r>
              <a:rPr lang="cs-CZ" baseline="0" dirty="0" smtClean="0"/>
              <a:t>stalo, </a:t>
            </a:r>
            <a:r>
              <a:rPr lang="cs-CZ" baseline="0" dirty="0" smtClean="0"/>
              <a:t>kdyby….?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45434-5D2E-482B-81A6-D341173220E4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25708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Koho maminka pochválí </a:t>
            </a:r>
            <a:r>
              <a:rPr lang="cs-CZ" dirty="0" smtClean="0"/>
              <a:t>- Adélku</a:t>
            </a:r>
            <a:r>
              <a:rPr lang="cs-CZ" baseline="0" dirty="0" smtClean="0"/>
              <a:t> </a:t>
            </a:r>
            <a:r>
              <a:rPr lang="cs-CZ" baseline="0" dirty="0" smtClean="0"/>
              <a:t>nebo Adámka 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C45434-5D2E-482B-81A6-D341173220E4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49310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Proč</a:t>
            </a:r>
            <a:r>
              <a:rPr lang="cs-CZ" baseline="0" dirty="0" smtClean="0"/>
              <a:t> je maminka smutná? Změň příběh tak, aby byla veselá.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730386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09366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91009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1573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59094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00767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audio" Target="../media/audio1.wav"/><Relationship Id="rId7" Type="http://schemas.openxmlformats.org/officeDocument/2006/relationships/image" Target="../media/image6.png"/><Relationship Id="rId12" Type="http://schemas.microsoft.com/office/2007/relationships/hdphoto" Target="../media/hdphoto4.wd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microsoft.com/office/2007/relationships/hdphoto" Target="../media/hdphoto1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0" Type="http://schemas.microsoft.com/office/2007/relationships/hdphoto" Target="../media/hdphoto3.wdp"/><Relationship Id="rId4" Type="http://schemas.openxmlformats.org/officeDocument/2006/relationships/image" Target="../media/image4.jpeg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3" Type="http://schemas.openxmlformats.org/officeDocument/2006/relationships/audio" Target="../media/audio2.wav"/><Relationship Id="rId7" Type="http://schemas.openxmlformats.org/officeDocument/2006/relationships/image" Target="../media/image8.png"/><Relationship Id="rId12" Type="http://schemas.microsoft.com/office/2007/relationships/hdphoto" Target="../media/hdphoto2.wd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microsoft.com/office/2007/relationships/hdphoto" Target="../media/hdphoto3.wdp"/><Relationship Id="rId11" Type="http://schemas.openxmlformats.org/officeDocument/2006/relationships/image" Target="../media/image6.png"/><Relationship Id="rId5" Type="http://schemas.openxmlformats.org/officeDocument/2006/relationships/image" Target="../media/image7.png"/><Relationship Id="rId10" Type="http://schemas.microsoft.com/office/2007/relationships/hdphoto" Target="../media/hdphoto1.wdp"/><Relationship Id="rId4" Type="http://schemas.openxmlformats.org/officeDocument/2006/relationships/image" Target="../media/image9.jpeg"/><Relationship Id="rId9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13" Type="http://schemas.openxmlformats.org/officeDocument/2006/relationships/image" Target="../media/image12.png"/><Relationship Id="rId3" Type="http://schemas.openxmlformats.org/officeDocument/2006/relationships/audio" Target="../media/audio3.wav"/><Relationship Id="rId7" Type="http://schemas.openxmlformats.org/officeDocument/2006/relationships/image" Target="../media/image11.png"/><Relationship Id="rId12" Type="http://schemas.microsoft.com/office/2007/relationships/hdphoto" Target="../media/hdphoto2.wdp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microsoft.com/office/2007/relationships/hdphoto" Target="../media/hdphoto3.wdp"/><Relationship Id="rId11" Type="http://schemas.openxmlformats.org/officeDocument/2006/relationships/image" Target="../media/image6.png"/><Relationship Id="rId5" Type="http://schemas.openxmlformats.org/officeDocument/2006/relationships/image" Target="../media/image7.png"/><Relationship Id="rId15" Type="http://schemas.microsoft.com/office/2007/relationships/hdphoto" Target="../media/hdphoto6.wdp"/><Relationship Id="rId10" Type="http://schemas.microsoft.com/office/2007/relationships/hdphoto" Target="../media/hdphoto1.wdp"/><Relationship Id="rId4" Type="http://schemas.openxmlformats.org/officeDocument/2006/relationships/image" Target="../media/image10.jpeg"/><Relationship Id="rId9" Type="http://schemas.openxmlformats.org/officeDocument/2006/relationships/image" Target="../media/image5.png"/><Relationship Id="rId1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4.jpeg"/><Relationship Id="rId7" Type="http://schemas.microsoft.com/office/2007/relationships/hdphoto" Target="../media/hdphoto7.wdp"/><Relationship Id="rId12" Type="http://schemas.microsoft.com/office/2007/relationships/hdphoto" Target="../media/hdphoto2.wdp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image" Target="../media/image6.png"/><Relationship Id="rId5" Type="http://schemas.microsoft.com/office/2007/relationships/hdphoto" Target="../media/hdphoto3.wdp"/><Relationship Id="rId10" Type="http://schemas.microsoft.com/office/2007/relationships/hdphoto" Target="../media/hdphoto1.wdp"/><Relationship Id="rId4" Type="http://schemas.openxmlformats.org/officeDocument/2006/relationships/image" Target="../media/image7.png"/><Relationship Id="rId9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1.xml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dumy.cz/material/156569-co-se-prirode-nelibi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FF0000"/>
                </a:solidFill>
                <a:latin typeface="Century Gothic"/>
              </a:rPr>
              <a:t>EMPATIE - JAK SE MAMINKA CÍTÍ…</a:t>
            </a:r>
            <a:br>
              <a:rPr lang="cs-CZ" sz="3600" dirty="0" smtClean="0">
                <a:solidFill>
                  <a:srgbClr val="FF0000"/>
                </a:solidFill>
                <a:latin typeface="Century Gothic"/>
              </a:rPr>
            </a:br>
            <a:r>
              <a:rPr lang="cs-CZ" sz="24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CO BY SE STALO KDYBY…</a:t>
            </a:r>
            <a:endParaRPr lang="cs-CZ" sz="24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774" y="2767004"/>
            <a:ext cx="9601200" cy="91440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Poznávací schopnosti - </a:t>
            </a:r>
            <a:r>
              <a:rPr lang="cs-CZ" sz="2400" b="0" i="0" baseline="0" dirty="0" smtClean="0"/>
              <a:t>Empatie,</a:t>
            </a:r>
          </a:p>
          <a:p>
            <a:r>
              <a:rPr lang="cs-CZ" sz="2400" b="0" i="0" dirty="0" smtClean="0"/>
              <a:t> jazyková výchova </a:t>
            </a:r>
            <a:r>
              <a:rPr lang="cs-CZ" dirty="0"/>
              <a:t>-</a:t>
            </a:r>
            <a:r>
              <a:rPr lang="cs-CZ" sz="2400" b="0" i="0" dirty="0" smtClean="0"/>
              <a:t> logopedická prevence</a:t>
            </a:r>
          </a:p>
          <a:p>
            <a:r>
              <a:rPr lang="cs-CZ" dirty="0"/>
              <a:t>Zdraví, </a:t>
            </a:r>
            <a:r>
              <a:rPr lang="cs-CZ" dirty="0" smtClean="0"/>
              <a:t>bezpečí</a:t>
            </a:r>
          </a:p>
          <a:p>
            <a:r>
              <a:rPr lang="cs-CZ" dirty="0" smtClean="0"/>
              <a:t>příroda </a:t>
            </a:r>
            <a:endParaRPr lang="cs-CZ" sz="240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84511" y="12367"/>
            <a:ext cx="12170013" cy="6845633"/>
          </a:xfrm>
          <a:prstGeom prst="rect">
            <a:avLst/>
          </a:prstGeom>
        </p:spPr>
      </p:pic>
      <p:sp>
        <p:nvSpPr>
          <p:cNvPr id="7" name="Veselý obličej 6"/>
          <p:cNvSpPr/>
          <p:nvPr/>
        </p:nvSpPr>
        <p:spPr>
          <a:xfrm>
            <a:off x="719404" y="637320"/>
            <a:ext cx="1824201" cy="131788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9682713" y="1895319"/>
            <a:ext cx="1824203" cy="1385005"/>
          </a:xfrm>
          <a:prstGeom prst="smileyFace">
            <a:avLst>
              <a:gd name="adj" fmla="val 4653"/>
            </a:avLst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9" name="Skupina 18"/>
          <p:cNvGrpSpPr/>
          <p:nvPr/>
        </p:nvGrpSpPr>
        <p:grpSpPr>
          <a:xfrm>
            <a:off x="7056107" y="1192977"/>
            <a:ext cx="2484876" cy="2876614"/>
            <a:chOff x="4731894" y="625804"/>
            <a:chExt cx="3257289" cy="4965729"/>
          </a:xfrm>
        </p:grpSpPr>
        <p:pic>
          <p:nvPicPr>
            <p:cNvPr id="20" name="Picture 11" descr="http://img4.rajce.idnes.cz/d0401/10/10612/10612798_a234b60a6739d4722e228ff4e7b50904/images/_21.jpg?ver=0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20711" b="85907" l="25327" r="75000">
                          <a14:foregroundMark x1="37908" y1="68260" x2="37908" y2="68260"/>
                          <a14:foregroundMark x1="37582" y1="73529" x2="37582" y2="73529"/>
                          <a14:foregroundMark x1="39216" y1="78554" x2="39216" y2="78554"/>
                          <a14:foregroundMark x1="48693" y1="78799" x2="48693" y2="78799"/>
                          <a14:foregroundMark x1="44444" y1="69363" x2="44444" y2="69363"/>
                          <a14:foregroundMark x1="45915" y1="75123" x2="45915" y2="75980"/>
                          <a14:foregroundMark x1="49673" y1="72304" x2="49673" y2="72304"/>
                          <a14:foregroundMark x1="49673" y1="76471" x2="49673" y2="76471"/>
                          <a14:foregroundMark x1="49673" y1="70098" x2="49673" y2="7009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6517" t="38410" r="25316" b="18728"/>
            <a:stretch/>
          </p:blipFill>
          <p:spPr bwMode="auto">
            <a:xfrm rot="21371914">
              <a:off x="4731894" y="1726826"/>
              <a:ext cx="3257289" cy="38647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9" descr="C:\Users\hp\Desktop\DUM\holčička kluk.png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4270" b="89858" l="58934" r="87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58485" t="6369" r="13939" b="9960"/>
            <a:stretch/>
          </p:blipFill>
          <p:spPr bwMode="auto">
            <a:xfrm>
              <a:off x="5438358" y="625804"/>
              <a:ext cx="1812604" cy="1909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2" name="Skupina 21"/>
          <p:cNvGrpSpPr/>
          <p:nvPr/>
        </p:nvGrpSpPr>
        <p:grpSpPr>
          <a:xfrm>
            <a:off x="5119563" y="722830"/>
            <a:ext cx="1637947" cy="3168352"/>
            <a:chOff x="2051720" y="769787"/>
            <a:chExt cx="1737644" cy="4243002"/>
          </a:xfrm>
        </p:grpSpPr>
        <p:pic>
          <p:nvPicPr>
            <p:cNvPr id="23" name="Picture 8" descr="http://img4.rajce.idnes.cz/d0401/10/10612/10612798_a234b60a6739d4722e228ff4e7b50904/images/_3.jpg?ver=0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27288" b="85458" l="28431" r="47672">
                          <a14:foregroundMark x1="31618" y1="75327" x2="31618" y2="75327"/>
                          <a14:foregroundMark x1="31495" y1="78758" x2="31495" y2="78758"/>
                          <a14:foregroundMark x1="32721" y1="79412" x2="32721" y2="79412"/>
                          <a14:foregroundMark x1="33211" y1="77778" x2="33211" y2="77778"/>
                          <a14:foregroundMark x1="41912" y1="75817" x2="41912" y2="75817"/>
                          <a14:foregroundMark x1="42647" y1="78268" x2="42647" y2="78268"/>
                          <a14:foregroundMark x1="43382" y1="79902" x2="43382" y2="79902"/>
                          <a14:foregroundMark x1="43505" y1="77614" x2="43505" y2="77614"/>
                          <a14:foregroundMark x1="43505" y1="76797" x2="43505" y2="7679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7932" t="20786" r="52284" b="12673"/>
            <a:stretch/>
          </p:blipFill>
          <p:spPr bwMode="auto">
            <a:xfrm>
              <a:off x="2051720" y="924209"/>
              <a:ext cx="1620802" cy="40885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4" name="Picture 6" descr="C:\Users\hp\Desktop\DUM\holčička kluk.png"/>
            <p:cNvPicPr>
              <a:picLocks noChangeAspect="1" noChangeArrowheads="1"/>
            </p:cNvPicPr>
            <p:nvPr/>
          </p:nvPicPr>
          <p:blipFill rotWithShape="1">
            <a:blip r:embed="rId11" cstate="print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3381" b="59786" l="0" r="23949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4214" r="74697" b="37970"/>
            <a:stretch/>
          </p:blipFill>
          <p:spPr bwMode="auto">
            <a:xfrm>
              <a:off x="2411760" y="769787"/>
              <a:ext cx="1377604" cy="13281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5" name="Ovál 24"/>
          <p:cNvSpPr/>
          <p:nvPr/>
        </p:nvSpPr>
        <p:spPr>
          <a:xfrm>
            <a:off x="7516879" y="4293096"/>
            <a:ext cx="960108" cy="64807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41697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hp\Desktop\131CANON\IMG_011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2831637" y="1340768"/>
            <a:ext cx="1637947" cy="3168352"/>
            <a:chOff x="2051720" y="769787"/>
            <a:chExt cx="1737644" cy="4243002"/>
          </a:xfrm>
        </p:grpSpPr>
        <p:pic>
          <p:nvPicPr>
            <p:cNvPr id="7" name="Picture 8" descr="http://img4.rajce.idnes.cz/d0401/10/10612/10612798_a234b60a6739d4722e228ff4e7b50904/images/_3.jpg?ver=0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27288" b="85458" l="28431" r="47672">
                          <a14:foregroundMark x1="31618" y1="75327" x2="31618" y2="75327"/>
                          <a14:foregroundMark x1="31495" y1="78758" x2="31495" y2="78758"/>
                          <a14:foregroundMark x1="32721" y1="79412" x2="32721" y2="79412"/>
                          <a14:foregroundMark x1="33211" y1="77778" x2="33211" y2="77778"/>
                          <a14:foregroundMark x1="41912" y1="75817" x2="41912" y2="75817"/>
                          <a14:foregroundMark x1="42647" y1="78268" x2="42647" y2="78268"/>
                          <a14:foregroundMark x1="43382" y1="79902" x2="43382" y2="79902"/>
                          <a14:foregroundMark x1="43505" y1="77614" x2="43505" y2="77614"/>
                          <a14:foregroundMark x1="43505" y1="76797" x2="43505" y2="7679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7932" t="20786" r="52284" b="12673"/>
            <a:stretch/>
          </p:blipFill>
          <p:spPr bwMode="auto">
            <a:xfrm>
              <a:off x="2051720" y="924209"/>
              <a:ext cx="1620802" cy="40885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6" descr="C:\Users\hp\Desktop\DUM\holčička kluk.png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3381" b="59786" l="0" r="23949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4214" r="74697" b="37970"/>
            <a:stretch/>
          </p:blipFill>
          <p:spPr bwMode="auto">
            <a:xfrm>
              <a:off x="2411760" y="769787"/>
              <a:ext cx="1377604" cy="13281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9" name="Skupina 8"/>
          <p:cNvGrpSpPr/>
          <p:nvPr/>
        </p:nvGrpSpPr>
        <p:grpSpPr>
          <a:xfrm>
            <a:off x="9264353" y="1829171"/>
            <a:ext cx="2484876" cy="2876614"/>
            <a:chOff x="4731894" y="625804"/>
            <a:chExt cx="3257289" cy="4965729"/>
          </a:xfrm>
        </p:grpSpPr>
        <p:pic>
          <p:nvPicPr>
            <p:cNvPr id="10" name="Picture 11" descr="http://img4.rajce.idnes.cz/d0401/10/10612/10612798_a234b60a6739d4722e228ff4e7b50904/images/_21.jpg?ver=0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20711" b="85907" l="25327" r="75000">
                          <a14:foregroundMark x1="37908" y1="68260" x2="37908" y2="68260"/>
                          <a14:foregroundMark x1="37582" y1="73529" x2="37582" y2="73529"/>
                          <a14:foregroundMark x1="39216" y1="78554" x2="39216" y2="78554"/>
                          <a14:foregroundMark x1="48693" y1="78799" x2="48693" y2="78799"/>
                          <a14:foregroundMark x1="44444" y1="69363" x2="44444" y2="69363"/>
                          <a14:foregroundMark x1="45915" y1="75123" x2="45915" y2="75980"/>
                          <a14:foregroundMark x1="49673" y1="72304" x2="49673" y2="72304"/>
                          <a14:foregroundMark x1="49673" y1="76471" x2="49673" y2="76471"/>
                          <a14:foregroundMark x1="49673" y1="70098" x2="49673" y2="7009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6517" t="38410" r="25316" b="18728"/>
            <a:stretch/>
          </p:blipFill>
          <p:spPr bwMode="auto">
            <a:xfrm rot="21371914">
              <a:off x="4731894" y="1726826"/>
              <a:ext cx="3257289" cy="38647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9" descr="C:\Users\hp\Desktop\DUM\holčička kluk.png"/>
            <p:cNvPicPr>
              <a:picLocks noChangeAspect="1" noChangeArrowheads="1"/>
            </p:cNvPicPr>
            <p:nvPr/>
          </p:nvPicPr>
          <p:blipFill rotWithShape="1">
            <a:blip r:embed="rId11" cstate="print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4270" b="89858" l="58934" r="87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58485" t="6369" r="13939" b="9960"/>
            <a:stretch/>
          </p:blipFill>
          <p:spPr bwMode="auto">
            <a:xfrm>
              <a:off x="5438358" y="625804"/>
              <a:ext cx="1812604" cy="1909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2" name="Veselý obličej 11"/>
          <p:cNvSpPr/>
          <p:nvPr/>
        </p:nvSpPr>
        <p:spPr>
          <a:xfrm>
            <a:off x="1151450" y="4139722"/>
            <a:ext cx="1824201" cy="131788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6090215" y="4072600"/>
            <a:ext cx="1824203" cy="1385005"/>
          </a:xfrm>
          <a:prstGeom prst="smileyFace">
            <a:avLst>
              <a:gd name="adj" fmla="val 4653"/>
            </a:avLst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3551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24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9122"/>
            <a:ext cx="9360363" cy="6744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502408" y="1293777"/>
            <a:ext cx="2424747" cy="5847222"/>
            <a:chOff x="2051720" y="769787"/>
            <a:chExt cx="1737644" cy="4243002"/>
          </a:xfrm>
        </p:grpSpPr>
        <p:pic>
          <p:nvPicPr>
            <p:cNvPr id="9" name="Picture 8" descr="http://img4.rajce.idnes.cz/d0401/10/10612/10612798_a234b60a6739d4722e228ff4e7b50904/images/_3.jpg?ver=0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27288" b="85458" l="28431" r="47672">
                          <a14:foregroundMark x1="31618" y1="75327" x2="31618" y2="75327"/>
                          <a14:foregroundMark x1="31495" y1="78758" x2="31495" y2="78758"/>
                          <a14:foregroundMark x1="32721" y1="79412" x2="32721" y2="79412"/>
                          <a14:foregroundMark x1="33211" y1="77778" x2="33211" y2="77778"/>
                          <a14:foregroundMark x1="41912" y1="75817" x2="41912" y2="75817"/>
                          <a14:foregroundMark x1="42647" y1="78268" x2="42647" y2="78268"/>
                          <a14:foregroundMark x1="43382" y1="79902" x2="43382" y2="79902"/>
                          <a14:foregroundMark x1="43505" y1="77614" x2="43505" y2="77614"/>
                          <a14:foregroundMark x1="43505" y1="76797" x2="43505" y2="7679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7932" t="20786" r="52284" b="12673"/>
            <a:stretch/>
          </p:blipFill>
          <p:spPr bwMode="auto">
            <a:xfrm>
              <a:off x="2051720" y="924209"/>
              <a:ext cx="1620802" cy="40885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6" descr="C:\Users\hp\Desktop\DUM\holčička kluk.png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3381" b="59786" l="0" r="23949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4214" r="74697" b="37970"/>
            <a:stretch/>
          </p:blipFill>
          <p:spPr bwMode="auto">
            <a:xfrm>
              <a:off x="2411760" y="769787"/>
              <a:ext cx="1377604" cy="13281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" name="Skupina 3"/>
          <p:cNvGrpSpPr/>
          <p:nvPr/>
        </p:nvGrpSpPr>
        <p:grpSpPr>
          <a:xfrm>
            <a:off x="4077480" y="1289556"/>
            <a:ext cx="4608512" cy="5594585"/>
            <a:chOff x="3899086" y="2361608"/>
            <a:chExt cx="2907891" cy="3526845"/>
          </a:xfrm>
        </p:grpSpPr>
        <p:grpSp>
          <p:nvGrpSpPr>
            <p:cNvPr id="11" name="Skupina 10"/>
            <p:cNvGrpSpPr/>
            <p:nvPr/>
          </p:nvGrpSpPr>
          <p:grpSpPr>
            <a:xfrm rot="21341190">
              <a:off x="4499992" y="2361608"/>
              <a:ext cx="2306985" cy="3526845"/>
              <a:chOff x="4731894" y="625804"/>
              <a:chExt cx="3257289" cy="4965729"/>
            </a:xfrm>
          </p:grpSpPr>
          <p:pic>
            <p:nvPicPr>
              <p:cNvPr id="12" name="Picture 11" descr="http://img4.rajce.idnes.cz/d0401/10/10612/10612798_a234b60a6739d4722e228ff4e7b50904/images/_21.jpg?ver=0"/>
              <p:cNvPicPr>
                <a:picLocks noChangeAspect="1" noChangeArrowheads="1"/>
              </p:cNvPicPr>
              <p:nvPr/>
            </p:nvPicPr>
            <p:blipFill rotWithShape="1">
              <a:blip r:embed="rId9" cstate="print">
                <a:extLst>
                  <a:ext uri="{BEBA8EAE-BF5A-486C-A8C5-ECC9F3942E4B}">
                    <a14:imgProps xmlns:a14="http://schemas.microsoft.com/office/drawing/2010/main" xmlns="">
                      <a14:imgLayer r:embed="rId10">
                        <a14:imgEffect>
                          <a14:backgroundRemoval t="20711" b="85907" l="25327" r="75000">
                            <a14:foregroundMark x1="37908" y1="68260" x2="37908" y2="68260"/>
                            <a14:foregroundMark x1="37582" y1="73529" x2="37582" y2="73529"/>
                            <a14:foregroundMark x1="39216" y1="78554" x2="39216" y2="78554"/>
                            <a14:foregroundMark x1="48693" y1="78799" x2="48693" y2="78799"/>
                            <a14:foregroundMark x1="44444" y1="69363" x2="44444" y2="69363"/>
                            <a14:foregroundMark x1="45915" y1="75123" x2="45915" y2="75980"/>
                            <a14:foregroundMark x1="49673" y1="72304" x2="49673" y2="72304"/>
                            <a14:foregroundMark x1="49673" y1="76471" x2="49673" y2="76471"/>
                            <a14:foregroundMark x1="49673" y1="70098" x2="49673" y2="70098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26517" t="38410" r="25316" b="18728"/>
              <a:stretch/>
            </p:blipFill>
            <p:spPr bwMode="auto">
              <a:xfrm rot="21371914">
                <a:off x="4731894" y="1726826"/>
                <a:ext cx="3257289" cy="386470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3" name="Picture 9" descr="C:\Users\hp\Desktop\DUM\holčička kluk.png"/>
              <p:cNvPicPr>
                <a:picLocks noChangeAspect="1" noChangeArrowheads="1"/>
              </p:cNvPicPr>
              <p:nvPr/>
            </p:nvPicPr>
            <p:blipFill rotWithShape="1">
              <a:blip r:embed="rId11" cstate="print">
                <a:extLst>
                  <a:ext uri="{BEBA8EAE-BF5A-486C-A8C5-ECC9F3942E4B}">
                    <a14:imgProps xmlns:a14="http://schemas.microsoft.com/office/drawing/2010/main" xmlns="">
                      <a14:imgLayer r:embed="rId12">
                        <a14:imgEffect>
                          <a14:backgroundRemoval t="4270" b="89858" l="58934" r="8753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58485" t="6369" r="13939" b="9960"/>
              <a:stretch/>
            </p:blipFill>
            <p:spPr bwMode="auto">
              <a:xfrm>
                <a:off x="5438358" y="625804"/>
                <a:ext cx="1812604" cy="190942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</p:pic>
        </p:grpSp>
        <p:pic>
          <p:nvPicPr>
            <p:cNvPr id="15" name="Picture 3" descr="F:\DCIM\133CANON\IMG_0129.JPG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6204" t="30798" r="16760" b="28194"/>
            <a:stretch>
              <a:fillRect/>
            </a:stretch>
          </p:blipFill>
          <p:spPr bwMode="auto">
            <a:xfrm rot="2824234">
              <a:off x="3591043" y="3219194"/>
              <a:ext cx="1336915" cy="7208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4" name="Obláček 13"/>
          <p:cNvSpPr/>
          <p:nvPr/>
        </p:nvSpPr>
        <p:spPr>
          <a:xfrm>
            <a:off x="981183" y="337501"/>
            <a:ext cx="2714551" cy="956276"/>
          </a:xfrm>
          <a:prstGeom prst="cloudCallout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Picture 2" descr="F:\DCIM\132CANON\IMG_0127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9926" b="100000" l="0" r="899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46060" y="467314"/>
            <a:ext cx="1172173" cy="65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F:\DCIM\132CANON\IMG_0127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9926" b="100000" l="0" r="899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54515" y="634429"/>
            <a:ext cx="1172173" cy="65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Veselý obličej 19"/>
          <p:cNvSpPr/>
          <p:nvPr/>
        </p:nvSpPr>
        <p:spPr>
          <a:xfrm>
            <a:off x="9703240" y="-31106"/>
            <a:ext cx="2159563" cy="1990415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9703240" y="2492896"/>
            <a:ext cx="2159563" cy="1650152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10512491" y="5301208"/>
            <a:ext cx="1452765" cy="1120300"/>
          </a:xfrm>
          <a:prstGeom prst="smileyFace">
            <a:avLst>
              <a:gd name="adj" fmla="val 4653"/>
            </a:avLst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eselý obličej 22"/>
          <p:cNvSpPr/>
          <p:nvPr/>
        </p:nvSpPr>
        <p:spPr>
          <a:xfrm>
            <a:off x="8982197" y="4323791"/>
            <a:ext cx="1442087" cy="1107994"/>
          </a:xfrm>
          <a:prstGeom prst="smileyFace">
            <a:avLst>
              <a:gd name="adj" fmla="val 4653"/>
            </a:avLst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5319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625 -0.00162 -0.01215 -0.00393 -0.0184 -0.00601 C -0.02327 -0.01064 -0.0283 -0.01272 -0.03368 -0.01642 C -0.04202 -0.0155 -0.05087 -0.01688 -0.05833 -0.01226 C -0.06268 -0.00948 -0.06615 -0.00463 -0.07066 -0.00208 C -0.07986 0.00301 -0.08854 0.00925 -0.09688 0.01642 C -0.11094 0.02868 -0.12465 0.03423 -0.13073 0.05735 C -0.13021 0.06221 -0.13021 0.06707 -0.12917 0.07169 C -0.12743 0.07909 -0.12118 0.08048 -0.11684 0.08418 C -0.10868 0.08349 -0.10035 0.08349 -0.09219 0.0821 C -0.08802 0.0814 -0.07986 0.07794 -0.07986 0.07794 C -0.07379 0.07169 -0.06511 0.06707 -0.0599 0.05943 C -0.05695 0.05504 -0.05226 0.0451 -0.05226 0.0451 C -0.05122 0.03931 -0.04792 0.03446 -0.04757 0.02868 C -0.0467 0.01411 -0.04931 0.00647 -0.05538 -0.00393 C -0.05747 -0.01341 -0.06823 -0.0222 -0.07535 -0.02452 C -0.08143 -0.02405 -0.10122 -0.02359 -0.11077 -0.02035 C -0.13507 -0.01203 -0.1566 0.00301 -0.17986 0.01434 C -0.18941 0.02498 -0.19896 0.03076 -0.2092 0.04093 C -0.21337 0.0451 -0.21927 0.05805 -0.22292 0.06568 C -0.22535 0.0784 -0.23004 0.09042 -0.23368 0.10245 C -0.23663 0.11239 -0.23715 0.12488 -0.23837 0.13529 C -0.23785 0.14292 -0.23837 0.15055 -0.23681 0.15795 C -0.2349 0.16674 -0.21893 0.16882 -0.21372 0.17021 C -0.20729 0.16975 -0.19167 0.16952 -0.18299 0.16605 C -0.1757 0.16304 -0.17361 0.16004 -0.16615 0.15587 C -0.13663 0.13968 -0.10955 0.11517 -0.10139 0.07169 C -0.10243 0.05805 -0.10208 0.04417 -0.10452 0.03076 C -0.10747 0.0148 -0.1224 -0.00278 -0.13368 -0.0081 C -0.14045 -0.01503 -0.14566 -0.01573 -0.15382 -0.0185 C -0.16302 -0.01781 -0.1724 -0.0185 -0.18143 -0.01642 C -0.19583 -0.01318 -0.22518 0.00509 -0.23681 0.01434 C -0.25486 0.02868 -0.24722 0.02243 -0.2599 0.03284 C -0.2625 0.03492 -0.26754 0.03908 -0.26754 0.03908 C -0.27535 0.0525 -0.27014 0.0451 -0.28455 0.05943 C -0.28889 0.06383 -0.29132 0.071 -0.29531 0.07585 C -0.30712 0.08996 -0.31545 0.10199 -0.32604 0.11887 C -0.34549 0.14986 -0.36754 0.18131 -0.37535 0.22132 C -0.37379 0.25277 -0.37639 0.26619 -0.35226 0.27266 C -0.31597 0.26989 -0.30521 0.26387 -0.27379 0.23982 C -0.26111 0.23011 -0.26007 0.22572 -0.24757 0.20906 C -0.24549 0.20629 -0.24149 0.20097 -0.24149 0.20097 C -0.23802 0.18964 -0.23507 0.18201 -0.23229 0.17021 C -0.23559 0.14315 -0.23455 0.13992 -0.24913 0.12303 C -0.25816 0.11263 -0.25174 0.11633 -0.2599 0.11286 C -0.26788 0.10476 -0.27483 0.10314 -0.28455 0.10037 C -0.29636 0.10106 -0.30816 0.10083 -0.31997 0.10245 C -0.32743 0.10338 -0.33629 0.11124 -0.34306 0.11471 C -0.35226 0.12419 -0.36233 0.12997 -0.37222 0.13737 C -0.38247 0.14523 -0.39097 0.15587 -0.4 0.16605 C -0.40139 0.16767 -0.40313 0.16859 -0.40452 0.17021 C -0.40886 0.17553 -0.41268 0.18108 -0.41684 0.18663 C -0.41945 0.1901 -0.42448 0.19681 -0.42448 0.19681 C -0.42639 0.20629 -0.42917 0.21138 -0.43368 0.21924 C -0.43594 0.23127 -0.43958 0.2419 -0.44149 0.25416 C -0.44028 0.27798 -0.44566 0.2951 -0.42761 0.30134 C -0.4184 0.29949 -0.40886 0.29903 -0.4 0.2951 C -0.37257 0.2833 -0.35052 0.24815 -0.34149 0.21323 C -0.33837 0.18918 -0.34097 0.16882 -0.35538 0.15379 C -0.36181 0.14038 -0.35434 0.1531 -0.36302 0.14547 C -0.36476 0.14385 -0.36597 0.1413 -0.36754 0.13945 C -0.37205 0.13436 -0.37743 0.13136 -0.38299 0.12928 C -0.39427 0.11933 -0.39653 0.1235 -0.41372 0.12511 C -0.42656 0.13367 -0.44167 0.13737 -0.45382 0.14755 C -0.45972 0.15264 -0.46997 0.16096 -0.47535 0.16813 C -0.48681 0.18339 -0.4757 0.17461 -0.48768 0.18247 C -0.49965 0.19843 -0.49427 0.19288 -0.50295 0.20097 C -0.50452 0.20444 -0.5059 0.20791 -0.50764 0.21115 C -0.50886 0.21346 -0.51094 0.21508 -0.51215 0.21739 C -0.51458 0.22225 -0.51528 0.22826 -0.51684 0.23358 C -0.51528 0.26549 -0.51806 0.28099 -0.49375 0.28908 C -0.48542 0.28723 -0.47674 0.28723 -0.4691 0.28284 C -0.45851 0.27659 -0.45226 0.26434 -0.44462 0.25416 C -0.4349 0.24098 -0.44149 0.25532 -0.43229 0.23982 C -0.42622 0.22965 -0.42153 0.21323 -0.4184 0.20097 C -0.41893 0.18871 -0.41875 0.17622 -0.41997 0.16397 C -0.42014 0.16165 -0.42222 0.16027 -0.42292 0.15795 C -0.42431 0.15333 -0.42448 0.14824 -0.42604 0.14362 C -0.43212 0.12604 -0.44583 0.10846 -0.4599 0.10453 C -0.46997 0.09551 -0.47952 0.10222 -0.48924 0.10869 C -0.49618 0.12118 -0.50729 0.12789 -0.51528 0.13945 C -0.53004 0.16073 -0.55035 0.19357 -0.55677 0.22132 C -0.5599 0.26619 -0.56458 0.3136 -0.55226 0.35661 C -0.54965 0.3654 -0.54063 0.38043 -0.53368 0.38321 C -0.52865 0.38529 -0.5184 0.38737 -0.5184 0.38737 C -0.48195 0.38552 -0.47049 0.3846 -0.43993 0.37095 C -0.42552 0.35731 -0.4092 0.34782 -0.39375 0.33626 C -0.38125 0.32678 -0.37101 0.29671 -0.36302 0.28076 C -0.36111 0.26064 -0.35747 0.25 -0.36146 0.22757 C -0.36233 0.22271 -0.36545 0.21947 -0.36754 0.21531 C -0.37188 0.20652 -0.36927 0.20652 -0.37535 0.19889 C -0.38715 0.18432 -0.40504 0.16281 -0.42153 0.15795 C -0.42656 0.15865 -0.43177 0.15819 -0.43681 0.1598 C -0.44479 0.16258 -0.44948 0.1716 -0.45677 0.17622 C -0.46493 0.18709 -0.47361 0.19773 -0.48299 0.20698 C -0.48646 0.21646 -0.49063 0.22502 -0.49531 0.23358 C -0.49688 0.23635 -0.5 0.2419 -0.5 0.2419 C -0.50191 0.25 -0.50399 0.2574 -0.50764 0.26434 C -0.50816 0.26711 -0.50868 0.26989 -0.5092 0.27266 C -0.51024 0.27891 -0.51215 0.29116 -0.51215 0.29116 C -0.51111 0.29787 -0.51181 0.3055 -0.5092 0.31152 C -0.50434 0.32308 -0.48125 0.32747 -0.47222 0.33002 C -0.45417 0.32863 -0.44306 0.32909 -0.42761 0.31984 C -0.42136 0.31614 -0.4092 0.30735 -0.4092 0.30735 C -0.40382 0.30342 -0.38993 0.2951 -0.38455 0.287 C -0.38143 0.28214 -0.37986 0.27567 -0.37691 0.27058 C -0.37639 0.26781 -0.37535 0.26526 -0.37535 0.26249 C -0.37535 0.23936 -0.38577 0.23797 -0.39688 0.22548 C -0.40156 0.22017 -0.41077 0.20906 -0.41077 0.20906 C -0.4349 0.21184 -0.42379 0.21207 -0.43993 0.21739 C -0.44861 0.22595 -0.45018 0.22178 -0.45677 0.23358 C -0.4592 0.24306 -0.46059 0.25301 -0.46302 0.26249 C -0.4625 0.26665 -0.46285 0.27104 -0.46146 0.27474 C -0.4592 0.28053 -0.44861 0.28353 -0.44462 0.28492 C -0.44306 0.28631 -0.44184 0.28908 -0.43993 0.28908 C -0.43472 0.28908 -0.42448 0.28492 -0.42448 0.28492 C -0.4099 0.27151 -0.4316 0.29047 -0.41372 0.27868 C -0.40886 0.27544 -0.40469 0.27035 -0.4 0.26642 C -0.39445 0.25555 -0.3941 0.25046 -0.39688 0.23566 C -0.39827 0.22872 -0.4092 0.22132 -0.4092 0.22132 C -0.41632 0.22202 -0.42361 0.22178 -0.43073 0.2234 C -0.43299 0.22387 -0.43472 0.22664 -0.43681 0.22757 C -0.44132 0.22965 -0.44618 0.23011 -0.4507 0.23173 C -0.45278 0.23381 -0.45434 0.23844 -0.45677 0.23774 C -0.45886 0.23728 -0.45695 0.23173 -0.45833 0.22965 C -0.45938 0.22803 -0.46302 0.22757 -0.46302 0.22757 L -0.48299 0.24792 L -0.45677 0.25624 L -0.40139 0.27683 " pathEditMode="relative" ptsTypes="fffffffffffffffffffffffffffffffffffffffffffffffffffffffffffffffffffffffffffffffffffffffffffffffffffffffffffffffffffffffffffffAAAA">
                                      <p:cBhvr>
                                        <p:cTn id="12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5E-6 -2.71045E-6 C -0.02378 -0.00462 -0.03351 0.00046 -0.06006 0.00208 C -0.06805 0.00555 -0.07708 0.00532 -0.08471 0.01041 C -0.09999 0.02035 -0.12205 0.03469 -0.13854 0.03909 C -0.15799 0.05157 -0.17813 0.06198 -0.19705 0.07586 C -0.21389 0.08811 -0.22865 0.105 -0.24462 0.11887 C -0.25417 0.1346 -0.26111 0.14477 -0.26476 0.16397 C -0.26354 0.18317 -0.26719 0.19242 -0.254 0.19681 C -0.24601 0.19565 -0.23594 0.19704 -0.23091 0.18663 C -0.22847 0.18155 -0.22466 0.17021 -0.22466 0.17021 C -0.22518 0.16466 -0.225 0.15911 -0.22622 0.15379 C -0.2342 0.1198 -0.2783 0.09968 -0.30174 0.09228 C -0.30816 0.0902 -0.31476 0.08788 -0.32153 0.08626 C -0.32865 0.08441 -0.34341 0.0821 -0.34341 0.0821 C -0.36059 0.0828 -0.37813 0.08164 -0.39549 0.08418 C -0.41129 0.0865 -0.4224 0.09945 -0.43542 0.1087 C -0.43924 0.11147 -0.44375 0.1124 -0.44775 0.11494 C -0.46615 0.12627 -0.45139 0.1191 -0.46771 0.13136 C -0.48108 0.14107 -0.48646 0.14269 -0.49705 0.15171 C -0.5092 0.16189 -0.5191 0.17623 -0.53091 0.18663 C -0.5342 0.19565 -0.53889 0.20097 -0.54323 0.20907 C -0.5467 0.21554 -0.54913 0.22294 -0.55243 0.22965 C -0.554 0.23798 -0.55695 0.24376 -0.55851 0.25208 C -0.55747 0.26226 -0.55747 0.2729 -0.55538 0.28284 C -0.55434 0.2877 -0.54722 0.29186 -0.54462 0.29325 C -0.53021 0.30134 -0.51389 0.30134 -0.49861 0.30134 C -0.6257 0.1649 -0.604 0.1124 -0.70313 0.13946 C -0.71146 0.14686 -0.71511 0.15472 -0.72153 0.16605 C -0.72309 0.16883 -0.72622 0.17438 -0.72622 0.17438 C -0.72778 0.18247 -0.72882 0.1908 -0.73091 0.19889 C -0.73004 0.20999 -0.72917 0.22109 -0.72622 0.23173 C -0.72014 0.25278 -0.69913 0.27128 -0.68316 0.27683 C -0.67396 0.27613 -0.66459 0.27706 -0.65538 0.27475 C -0.64792 0.2729 -0.64531 0.2574 -0.64167 0.25023 C -0.63924 0.23728 -0.63733 0.22433 -0.63542 0.21115 C -0.63594 0.18987 -0.63525 0.1686 -0.63698 0.14755 C -0.6375 0.14177 -0.64045 0.13691 -0.64167 0.13136 C -0.64636 0.11008 -0.65156 0.09228 -0.65851 0.07193 C -0.68125 0.00509 -0.71754 -0.0777 -0.77691 -0.09204 C -0.78629 -0.09135 -0.79549 -0.09181 -0.80469 -0.09019 C -0.80712 -0.08973 -0.80868 -0.08719 -0.81077 -0.08603 C -0.82361 -0.0784 -0.8375 -0.071 -0.84775 -0.05735 C -0.87084 -0.02659 -0.83611 -0.07354 -0.86007 -0.03885 C -0.86406 -0.03307 -0.87257 -0.02243 -0.87257 -0.02243 C -0.87639 -0.00925 -0.8816 0.0037 -0.88629 0.01642 C -0.88906 0.03492 -0.89323 0.05481 -0.88472 0.07193 C -0.87882 0.10292 -0.84688 0.10638 -0.82778 0.11286 C -0.78455 0.10754 -0.72379 0.07724 -0.69549 0.03076 C -0.68108 0.00717 -0.679 -0.00023 -0.67084 -0.02243 C -0.66771 -0.04301 -0.66632 -0.06313 -0.66493 -0.08395 C -0.6691 -0.13922 -0.67674 -0.17368 -0.6941 -0.22525 C -0.69844 -0.23867 -0.70729 -0.24861 -0.71389 -0.26017 C -0.73351 -0.29463 -0.75243 -0.31059 -0.7849 -0.31545 C -0.79288 -0.31475 -0.80122 -0.31498 -0.80938 -0.31337 C -0.82344 -0.31036 -0.83768 -0.29903 -0.84931 -0.28885 C -0.88125 -0.26064 -0.89931 -0.23982 -0.92466 -0.20074 C -0.94184 -0.17437 -0.95573 -0.14292 -0.96007 -0.10846 C -0.95903 -0.09274 -0.95903 -0.07678 -0.95695 -0.06128 C -0.95486 -0.04533 -0.93472 -0.02567 -0.92466 -0.02035 C -0.88507 0.00046 -0.84688 0.00717 -0.80469 0.01041 C -0.75278 0.00925 -0.72587 0.0148 -0.68316 -0.00185 C -0.66823 -0.0148 -0.65851 -0.02128 -0.64775 -0.03885 C -0.64427 -0.05342 -0.6415 -0.0666 -0.64011 -0.08187 C -0.6408 -0.10338 -0.64011 -0.13737 -0.64618 -0.1598 C -0.6507 -0.17576 -0.65868 -0.19195 -0.66493 -0.20698 C -0.66858 -0.21623 -0.67153 -0.22757 -0.67691 -0.23566 C -0.6816 -0.24237 -0.70191 -0.26966 -0.70938 -0.27451 C -0.71337 -0.27729 -0.71754 -0.27983 -0.72153 -0.28261 C -0.72448 -0.28446 -0.73091 -0.28677 -0.73091 -0.28677 C -0.74948 -0.28515 -0.75521 -0.28376 -0.77084 -0.27659 C -0.78177 -0.26526 -0.79601 -0.26017 -0.80643 -0.24792 C -0.85382 -0.19172 -0.88681 -0.11933 -0.89393 -0.03469 C -0.89288 -0.01827 -0.89236 0.01156 -0.88785 0.03076 C -0.87257 0.0969 -0.81459 0.11263 -0.76927 0.11702 C -0.72222 0.10985 -0.67222 0.1013 -0.64618 0.04117 C -0.6415 0.03053 -0.63785 0.00971 -0.63542 -0.00185 C -0.6382 -0.09921 -0.65156 -0.16466 -0.68785 -0.24792 C -0.69045 -0.2537 -0.69549 -0.25694 -0.69861 -0.26226 C -0.71528 -0.29001 -0.72413 -0.31082 -0.75087 -0.31961 C -0.76059 -0.31822 -0.77049 -0.31799 -0.78004 -0.31545 C -0.79323 -0.31198 -0.81233 -0.29301 -0.82153 -0.28469 C -0.8533 -0.25578 -0.8875 -0.19288 -0.89549 -0.1413 C -0.89497 -0.13182 -0.89514 -0.12211 -0.89393 -0.11263 C -0.89132 -0.09112 -0.87361 -0.06961 -0.85851 -0.06337 C -0.85521 -0.06198 -0.83577 -0.05967 -0.83403 -0.05943 C -0.82552 -0.06059 -0.79879 -0.06313 -0.78785 -0.06753 C -0.74011 -0.08696 -0.70834 -0.12743 -0.6941 -0.19056 C -0.69045 -0.23473 -0.69132 -0.27035 -0.7 -0.31337 C -0.70521 -0.33834 -0.71702 -0.35777 -0.72466 -0.38113 C -0.73837 -0.42322 -0.7467 -0.44079 -0.77396 -0.46508 C -0.78316 -0.46369 -0.79271 -0.46438 -0.80156 -0.46091 C -0.80712 -0.4586 -0.81927 -0.44681 -0.82466 -0.44056 C -0.84323 -0.41859 -0.85677 -0.39177 -0.86476 -0.36054 C -0.86667 -0.34343 -0.86771 -0.3395 -0.86476 -0.31753 C -0.85747 -0.26434 -0.81875 -0.25023 -0.78316 -0.24584 C -0.74271 -0.25046 -0.68646 -0.25277 -0.65851 -0.30111 C -0.65486 -0.31545 -0.65625 -0.3092 -0.654 -0.31961 C -0.65521 -0.33765 -0.65174 -0.3469 -0.6632 -0.35453 C -0.6967 -0.34551 -0.72535 -0.31915 -0.75243 -0.29301 C -0.75347 -0.29024 -0.75417 -0.28723 -0.75538 -0.28469 C -0.75729 -0.28053 -0.76163 -0.27243 -0.76163 -0.27243 C -0.75972 -0.2419 -0.76389 -0.24283 -0.74323 -0.25 C -0.73004 -0.26272 -0.71893 -0.27752 -0.70938 -0.2951 C -0.70747 -0.29856 -0.70504 -0.30157 -0.70313 -0.30527 C -0.70018 -0.31175 -0.69549 -0.32585 -0.69549 -0.32585 C -0.69462 -0.33187 -0.69236 -0.33788 -0.69236 -0.34412 C -0.69236 -0.36633 -0.69566 -0.39917 -0.71389 -0.40772 C -0.72257 -0.40379 -0.71632 -0.40819 -0.72309 -0.39338 C -0.73125 -0.37535 -0.73455 -0.36424 -0.73698 -0.34412 C -0.73542 -0.31707 -0.73525 -0.29625 -0.71389 -0.28677 C -0.69966 -0.29001 -0.6941 -0.29278 -0.6816 -0.29903 C -0.66962 -0.31498 -0.66354 -0.3277 -0.66007 -0.35037 C -0.66216 -0.37257 -0.66111 -0.39685 -0.67396 -0.41397 C -0.67674 -0.41767 -0.68125 -0.41767 -0.68472 -0.41998 C -0.69341 -0.4179 -0.70226 -0.41697 -0.71077 -0.41397 C -0.73212 -0.40657 -0.74445 -0.37789 -0.75851 -0.35846 C -0.76545 -0.33557 -0.76858 -0.31337 -0.74618 -0.30735 C -0.70712 -0.31406 -0.67604 -0.35152 -0.66927 -0.40356 C -0.67101 -0.429 -0.67188 -0.43085 -0.68021 -0.45282 C -0.68299 -0.46068 -0.68264 -0.46415 -0.68924 -0.46716 C -0.72257 -0.46207 -0.74757 -0.44079 -0.77084 -0.4098 C -0.775 -0.40425 -0.77934 -0.39847 -0.7816 -0.3913 C -0.7849 -0.38066 -0.78646 -0.37188 -0.78785 -0.36054 C -0.78698 -0.35037 -0.78698 -0.33973 -0.7849 -0.32979 C -0.78247 -0.31938 -0.77188 -0.30435 -0.76476 -0.30111 C -0.75799 -0.3025 -0.75104 -0.30226 -0.74462 -0.30527 C -0.71997 -0.3166 -0.70295 -0.35152 -0.69705 -0.38321 C -0.69896 -0.40078 -0.69948 -0.41859 -0.71077 -0.43039 C -0.71563 -0.43524 -0.7217 -0.44033 -0.72778 -0.44264 C -0.73229 -0.44426 -0.74167 -0.44658 -0.74167 -0.44658 C -0.74827 -0.44588 -0.75504 -0.44634 -0.76163 -0.44473 C -0.76563 -0.4438 -0.77535 -0.43339 -0.78004 -0.43039 C -0.78976 -0.41767 -0.79427 -0.40217 -0.79879 -0.38529 C -0.7967 -0.35661 -0.79896 -0.32331 -0.77691 -0.30735 C -0.77136 -0.30342 -0.75886 -0.29833 -0.75243 -0.29718 C -0.74167 -0.29533 -0.72014 -0.29301 -0.72014 -0.29301 C -0.67604 -0.29856 -0.62622 -0.30412 -0.61545 -0.3728 C -0.61719 -0.40078 -0.61945 -0.41559 -0.63247 -0.4364 C -0.63368 -0.43825 -0.63403 -0.44103 -0.63542 -0.44264 C -0.63906 -0.44681 -0.64497 -0.4475 -0.64931 -0.44866 C -0.66146 -0.44588 -0.67275 -0.44126 -0.68472 -0.43848 C -0.71198 -0.41466 -0.7408 -0.392 -0.74775 -0.34621 C -0.74618 -0.3284 -0.74722 -0.32354 -0.73698 -0.31337 C -0.70052 -0.31683 -0.67222 -0.31845 -0.64323 -0.34829 C -0.63108 -0.38043 -0.6507 -0.40078 -0.67084 -0.4098 C -0.69618 -0.40819 -0.70556 -0.40911 -0.72622 -0.39755 C -0.73611 -0.38436 -0.74584 -0.3735 -0.75243 -0.35661 C -0.74896 -0.32678 -0.75365 -0.32331 -0.73247 -0.31961 C -0.72049 -0.32054 -0.70452 -0.31938 -0.69236 -0.32585 C -0.68594 -0.32932 -0.68021 -0.33395 -0.67396 -0.33811 C -0.66997 -0.34066 -0.6632 -0.34829 -0.6632 -0.34829 C -0.6599 -0.36586 -0.66216 -0.37535 -0.67396 -0.38321 C -0.69497 -0.37974 -0.70018 -0.37072 -0.71233 -0.34829 C -0.71615 -0.33325 -0.70747 -0.34574 -0.70156 -0.34829 C -0.70104 -0.35037 -0.7 -0.35453 -0.7 -0.35453 L -0.66632 -0.38321 L -0.80156 -0.34412 " pathEditMode="relative" ptsTypes="ffffffffffffffffffffffffffffffffffffffffffffffffffffffffffffffffffffffffffffffffffffffffffffffffffffffffffffffffffffffffffffffffffffffffffffffffffffffffffAAA">
                                      <p:cBhvr>
                                        <p:cTn id="1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48924" y="5213445"/>
            <a:ext cx="2416401" cy="1323059"/>
          </a:xfrm>
          <a:prstGeom prst="rect">
            <a:avLst/>
          </a:prstGeom>
          <a:solidFill>
            <a:srgbClr val="FDFEE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hp\Desktop\IMG_20150223_16092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444" y="0"/>
            <a:ext cx="5256584" cy="6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2024103" y="133614"/>
            <a:ext cx="1663096" cy="3364474"/>
            <a:chOff x="2051720" y="769787"/>
            <a:chExt cx="1737644" cy="4243002"/>
          </a:xfrm>
        </p:grpSpPr>
        <p:pic>
          <p:nvPicPr>
            <p:cNvPr id="6" name="Picture 8" descr="http://img4.rajce.idnes.cz/d0401/10/10612/10612798_a234b60a6739d4722e228ff4e7b50904/images/_3.jpg?ver=0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27288" b="85458" l="28431" r="47672">
                          <a14:foregroundMark x1="31618" y1="75327" x2="31618" y2="75327"/>
                          <a14:foregroundMark x1="31495" y1="78758" x2="31495" y2="78758"/>
                          <a14:foregroundMark x1="32721" y1="79412" x2="32721" y2="79412"/>
                          <a14:foregroundMark x1="33211" y1="77778" x2="33211" y2="77778"/>
                          <a14:foregroundMark x1="41912" y1="75817" x2="41912" y2="75817"/>
                          <a14:foregroundMark x1="42647" y1="78268" x2="42647" y2="78268"/>
                          <a14:foregroundMark x1="43382" y1="79902" x2="43382" y2="79902"/>
                          <a14:foregroundMark x1="43505" y1="77614" x2="43505" y2="77614"/>
                          <a14:foregroundMark x1="43505" y1="76797" x2="43505" y2="7679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7932" t="20786" r="52284" b="12673"/>
            <a:stretch/>
          </p:blipFill>
          <p:spPr bwMode="auto">
            <a:xfrm>
              <a:off x="2051720" y="924209"/>
              <a:ext cx="1620802" cy="40885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6" descr="C:\Users\hp\Desktop\DUM\holčička kluk.png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3381" b="59786" l="0" r="23949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4214" r="74697" b="37970"/>
            <a:stretch/>
          </p:blipFill>
          <p:spPr bwMode="auto">
            <a:xfrm>
              <a:off x="2411760" y="769787"/>
              <a:ext cx="1377604" cy="13281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2051" name="Picture 3" descr="C:\Users\hp\Desktop\DUM\131CANON\IMG_0106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68075" y="1"/>
            <a:ext cx="5261171" cy="6681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Skupina 8"/>
          <p:cNvGrpSpPr/>
          <p:nvPr/>
        </p:nvGrpSpPr>
        <p:grpSpPr>
          <a:xfrm>
            <a:off x="9845475" y="1655484"/>
            <a:ext cx="2484876" cy="2876614"/>
            <a:chOff x="4731894" y="625804"/>
            <a:chExt cx="3257289" cy="4965729"/>
          </a:xfrm>
        </p:grpSpPr>
        <p:pic>
          <p:nvPicPr>
            <p:cNvPr id="10" name="Picture 11" descr="http://img4.rajce.idnes.cz/d0401/10/10612/10612798_a234b60a6739d4722e228ff4e7b50904/images/_21.jpg?ver=0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20711" b="85907" l="25327" r="75000">
                          <a14:foregroundMark x1="37908" y1="68260" x2="37908" y2="68260"/>
                          <a14:foregroundMark x1="37582" y1="73529" x2="37582" y2="73529"/>
                          <a14:foregroundMark x1="39216" y1="78554" x2="39216" y2="78554"/>
                          <a14:foregroundMark x1="48693" y1="78799" x2="48693" y2="78799"/>
                          <a14:foregroundMark x1="44444" y1="69363" x2="44444" y2="69363"/>
                          <a14:foregroundMark x1="45915" y1="75123" x2="45915" y2="75980"/>
                          <a14:foregroundMark x1="49673" y1="72304" x2="49673" y2="72304"/>
                          <a14:foregroundMark x1="49673" y1="76471" x2="49673" y2="76471"/>
                          <a14:foregroundMark x1="49673" y1="70098" x2="49673" y2="7009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6517" t="38410" r="25316" b="18728"/>
            <a:stretch/>
          </p:blipFill>
          <p:spPr bwMode="auto">
            <a:xfrm rot="21371914">
              <a:off x="4731894" y="1726826"/>
              <a:ext cx="3257289" cy="386470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9" descr="C:\Users\hp\Desktop\DUM\holčička kluk.png"/>
            <p:cNvPicPr>
              <a:picLocks noChangeAspect="1" noChangeArrowheads="1"/>
            </p:cNvPicPr>
            <p:nvPr/>
          </p:nvPicPr>
          <p:blipFill rotWithShape="1">
            <a:blip r:embed="rId11" cstate="print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4270" b="89858" l="58934" r="87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58485" t="6369" r="13939" b="9960"/>
            <a:stretch/>
          </p:blipFill>
          <p:spPr bwMode="auto">
            <a:xfrm>
              <a:off x="5438358" y="625804"/>
              <a:ext cx="1812604" cy="19094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3" name="Veselý obličej 12"/>
          <p:cNvSpPr/>
          <p:nvPr/>
        </p:nvSpPr>
        <p:spPr>
          <a:xfrm>
            <a:off x="5231431" y="5213445"/>
            <a:ext cx="1824201" cy="131788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5136433" y="3147568"/>
            <a:ext cx="1824203" cy="1385005"/>
          </a:xfrm>
          <a:prstGeom prst="smileyFace">
            <a:avLst>
              <a:gd name="adj" fmla="val 4653"/>
            </a:avLst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9152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2.96022E-7 C 0.02049 -0.00139 0.03265 -0.00278 0.05087 -0.00833 C 0.0599 -0.0111 0.07865 -0.01642 0.07865 -0.01642 C 0.08699 -0.0222 0.09584 -0.02683 0.10469 -0.03076 C 0.11268 -0.03816 0.12865 -0.04278 0.13872 -0.04718 C 0.14931 -0.04348 0.14688 -0.0377 0.15244 -0.02683 C 0.154 -0.01573 0.15574 -0.00509 0.15695 0.00601 C 0.15001 0.01989 0.14827 0.01619 0.13386 0.01434 C 0.12449 0.00902 0.11476 0.00185 0.10626 -0.00624 C 0.10035 -0.01179 0.09584 -0.02197 0.09081 -0.02868 C 0.08299 -0.05967 0.09271 -0.08696 0.10174 -0.11494 C 0.10643 -0.12974 0.10886 -0.14454 0.11563 -0.15796 C 0.11928 -0.17322 0.11876 -0.17044 0.1264 -0.18247 C 0.12987 -0.18848 0.12796 -0.18987 0.13386 -0.19265 C 0.13959 -0.19519 0.14532 -0.19635 0.1507 -0.19889 C 0.15782 -0.19658 0.16372 -0.19149 0.17084 -0.18871 C 0.17258 -0.18663 0.17396 -0.18478 0.17553 -0.18247 C 0.17865 -0.17715 0.18456 -0.16605 0.18456 -0.16605 C 0.18837 -0.15241 0.19167 -0.13945 0.19393 -0.12512 C 0.19324 -0.10777 0.19515 -0.09783 0.18942 -0.08418 C 0.1882 -0.08117 0.18664 -0.07817 0.18456 -0.07586 C 0.18178 -0.07262 0.17553 -0.06776 0.17553 -0.06776 C 0.16563 -0.07609 0.16285 -0.09204 0.15695 -0.10453 C 0.14966 -0.12026 0.14324 -0.13506 0.13699 -0.15171 C 0.13664 -0.15518 0.13629 -0.15865 0.1356 -0.16189 C 0.13473 -0.16605 0.13247 -0.17438 0.13247 -0.17438 C 0.13299 -0.19311 0.13004 -0.21693 0.13872 -0.23381 C 0.14167 -0.24884 0.14792 -0.26457 0.15556 -0.27683 C 0.15973 -0.28353 0.16771 -0.29718 0.16771 -0.29718 C 0.17223 -0.31152 0.17587 -0.31059 0.18334 -0.32192 C 0.19671 -0.34251 0.20192 -0.35592 0.22327 -0.36286 C 0.23542 -0.36147 0.24532 -0.3587 0.25712 -0.35661 C 0.27084 -0.34736 0.26563 -0.35199 0.27379 -0.34436 C 0.27952 -0.32216 0.27084 -0.355 0.27865 -0.3321 C 0.28004 -0.32817 0.28178 -0.31984 0.28178 -0.31984 C 0.28074 -0.30967 0.28021 -0.29926 0.27865 -0.28908 C 0.27553 -0.26827 0.25643 -0.26156 0.2448 -0.25208 C 0.24063 -0.25278 0.23629 -0.25231 0.23247 -0.25416 C 0.23039 -0.25509 0.22952 -0.25856 0.22796 -0.26041 C 0.22223 -0.26688 0.22292 -0.26596 0.21702 -0.2685 C 0.21251 -0.27821 0.20782 -0.2877 0.20331 -0.29718 C 0.19966 -0.32077 0.20192 -0.35453 0.21858 -0.36887 C 0.22067 -0.3772 0.2231 -0.38067 0.22935 -0.38321 C 0.23143 -0.38529 0.23334 -0.3876 0.2356 -0.38945 C 0.23855 -0.39177 0.24185 -0.39315 0.2448 -0.3957 C 0.25053 -0.40079 0.25556 -0.40726 0.26164 -0.41189 C 0.26667 -0.41559 0.27327 -0.41582 0.27865 -0.41813 C 0.2823 -0.41744 0.28577 -0.41767 0.28942 -0.41605 C 0.2981 -0.41189 0.29376 -0.41119 0.29706 -0.40379 C 0.30053 -0.3957 0.30608 -0.38784 0.31077 -0.38136 C 0.31476 -0.3661 0.32015 -0.3513 0.32483 -0.33626 C 0.32761 -0.30689 0.33247 -0.27798 0.32483 -0.24815 C 0.3224 -0.22202 0.3165 -0.19611 0.30487 -0.17438 C 0.30331 -0.1716 0.30174 -0.16859 0.30018 -0.16605 C 0.29775 -0.16235 0.2948 -0.15957 0.29254 -0.15587 C 0.28907 -0.15009 0.28646 -0.14362 0.28334 -0.13737 C 0.27587 -0.12234 0.25712 -0.11425 0.2448 -0.1087 C 0.24011 -0.11818 0.2349 -0.1272 0.23091 -0.13737 C 0.22952 -0.14639 0.22709 -0.15333 0.22483 -0.16189 C 0.2264 -0.17576 0.2264 -0.18501 0.2356 -0.19265 C 0.24584 -0.19126 0.25226 -0.18987 0.26164 -0.18663 C 0.27136 -0.17808 0.28265 -0.17761 0.29254 -0.17021 C 0.29827 -0.16582 0.30157 -0.16096 0.30782 -0.15796 C 0.31824 -0.14732 0.32414 -0.14015 0.33247 -0.1272 C 0.34011 -0.1154 0.34341 -0.09945 0.34949 -0.08626 C 0.35157 -0.07354 0.35018 -0.08094 0.354 -0.06568 C 0.35452 -0.0636 0.35556 -0.05944 0.35556 -0.05944 C 0.35504 -0.03816 0.35903 0.01041 0.34636 0.03469 C 0.34202 0.05782 0.33681 0.06637 0.32327 0.08187 C 0.31546 0.09089 0.30869 0.09921 0.29862 0.10245 C 0.28646 0.11448 0.29185 0.11193 0.26633 0.10453 C 0.26094 0.10291 0.25608 0.09898 0.25087 0.09621 C 0.22136 0.08094 0.19289 0.06198 0.16459 0.04302 C 0.15365 0.03585 0.14341 0.02752 0.13247 0.02035 C 0.12969 0.0185 0.12692 0.01688 0.12466 0.01434 C 0.12153 0.01064 0.11563 0.00208 0.11563 0.00208 C 0.11355 -0.00601 0.10973 -0.01156 0.10626 -0.0185 C 0.10383 -0.03515 0.09844 -0.0518 0.09081 -0.06568 C 0.08594 -0.08511 0.08473 -0.10523 0.08178 -0.12512 C 0.0823 -0.14963 0.08074 -0.18062 0.08473 -0.20698 C 0.08907 -0.2389 0.10626 -0.26503 0.1139 -0.2951 C 0.1139 -0.29602 0.11285 -0.31799 0.11077 -0.32377 C 0.10782 -0.33187 0.10244 -0.33719 0.09688 -0.34228 C 0.07587 -0.36263 0.05174 -0.36818 0.0264 -0.37303 C -0.11093 -0.37003 -0.03819 -0.3839 -0.09982 -0.35661 C -0.1118 -0.34459 -0.12378 -0.33025 -0.13211 -0.3136 C -0.13402 -0.30365 -0.13801 -0.2944 -0.14131 -0.28492 C -0.14513 -0.25509 -0.14756 -0.20907 -0.13211 -0.18247 C -0.1302 -0.16952 -0.12794 -0.16397 -0.11822 -0.16004 C -0.10798 -0.16258 -0.09895 -0.1679 -0.08906 -0.17229 C -0.06857 -0.18131 -0.04947 -0.18825 -0.03055 -0.20305 C -0.01701 -0.21369 -0.02604 -0.20606 -0.00746 -0.22549 C -0.00538 -0.22757 -0.00138 -0.23173 -0.00138 -0.23173 C 0.00192 -0.24052 0.00556 -0.24722 0.01094 -0.25416 C 0.01285 -0.26156 0.01546 -0.26804 0.01858 -0.27475 C 0.02136 -0.30065 0.02171 -0.32886 0.00487 -0.34644 C -0.00156 -0.35315 -0.01301 -0.35823 -0.01979 -0.36286 C -0.02274 -0.36471 -0.02899 -0.36702 -0.02899 -0.36702 C -0.04999 -0.36563 -0.06718 -0.3617 -0.08749 -0.3587 C -0.09895 -0.355 -0.11145 -0.3506 -0.12135 -0.34228 C -0.12881 -0.33603 -0.13558 -0.3284 -0.14288 -0.32192 C -0.14843 -0.30759 -0.14444 -0.31568 -0.15694 -0.29926 C -0.16388 -0.28978 -0.17985 -0.25925 -0.18437 -0.24607 C -0.19635 -0.21184 -0.2019 -0.17669 -0.2059 -0.13945 C -0.20555 -0.11401 -0.21249 -0.05504 -0.19687 -0.02475 C -0.19444 -0.00994 -0.1861 0.00856 -0.17847 0.02035 C -0.17708 0.0222 -0.17499 0.02266 -0.1736 0.02451 C -0.16944 0.03006 -0.16301 0.04209 -0.15989 0.04903 C -0.14913 0.07516 -0.14513 0.10245 -0.13975 0.13113 C -0.14062 0.14894 -0.13749 0.16674 -0.14913 0.17831 C -0.15555 0.18478 -0.1585 0.18501 -0.16597 0.18848 C -0.16909 0.18987 -0.17534 0.19265 -0.17534 0.19265 C -0.17951 0.19241 -0.2144 0.19357 -0.22899 0.18848 C -0.25954 0.17831 -0.2868 0.13899 -0.31527 0.12095 C -0.32551 0.10245 -0.32169 0.11031 -0.32777 0.09829 C -0.32951 0.08996 -0.33176 0.08302 -0.33524 0.07586 C -0.34079 0.03955 -0.33281 0.00532 -0.31215 -0.0185 C -0.30538 -0.02636 -0.30277 -0.0303 -0.29374 -0.03284 C -0.28541 -0.04117 -0.27604 -0.04625 -0.26597 -0.04926 C -0.26076 -0.05065 -0.25051 -0.05342 -0.25051 -0.05342 C -0.24565 -0.05319 -0.21388 -0.05389 -0.19982 -0.04926 C -0.16058 -0.03585 -0.11336 0.00185 -0.08298 0.03677 C -0.07499 0.04602 -0.06788 0.05134 -0.06128 0.06152 C -0.0486 0.08117 -0.04114 0.10685 -0.0276 0.12488 C -0.01614 0.16304 0.01337 0.20467 0.0448 0.21092 C 0.0606 0.21809 0.07761 0.22317 0.09393 0.22734 C 0.10105 0.22919 0.11563 0.2315 0.11563 0.2315 C 0.14167 0.2308 0.16789 0.23127 0.19393 0.22942 C 0.20278 0.22872 0.21146 0.2241 0.22015 0.22132 C 0.24879 0.2123 0.26806 0.20051 0.29081 0.17623 C 0.30817 0.15796 0.32831 0.10569 0.33247 0.07771 C 0.33369 0.06822 0.33456 0.05851 0.3356 0.04903 C 0.33612 0.04417 0.33716 0.03469 0.33716 0.03469 C 0.33612 0.00416 0.33542 -0.03908 0.31702 -0.0636 C 0.30782 -0.07586 0.29167 -0.09043 0.27865 -0.09436 C 0.27258 -0.09621 0.26025 -0.09852 0.26025 -0.09852 C 0.24688 -0.09713 0.23334 -0.09736 0.22015 -0.09436 C 0.19341 -0.08811 0.1566 -0.05805 0.13994 -0.02868 C 0.13646 -0.01388 0.13785 -0.02058 0.1356 -0.00833 C 0.13664 0.03284 0.13681 0.04764 0.14636 0.08187 C 0.15035 0.09667 0.15244 0.11031 0.16025 0.1228 C 0.16771 0.13483 0.17935 0.14616 0.18768 0.15564 C 0.19254 0.16096 0.20053 0.17044 0.20626 0.17414 C 0.22518 0.18686 0.24723 0.18918 0.26789 0.19265 C 0.29237 0.19126 0.30643 0.19126 0.32778 0.18224 C 0.34271 0.17599 0.3382 0.17761 0.3507 0.16582 C 0.38056 0.1383 0.36199 0.15772 0.38942 0.12697 C 0.39567 0.12003 0.39862 0.10916 0.40331 0.10037 C 0.4191 0.07031 0.42518 0.03654 0.43403 0.00208 C 0.43785 -0.03839 0.43716 -0.02451 0.43403 -0.09644 C 0.43386 -0.10222 0.43108 -0.12488 0.42796 -0.13321 C 0.42622 -0.1376 0.42153 -0.14547 0.42153 -0.14547 C 0.40765 -0.23774 0.35209 -0.28238 0.28629 -0.29718 C 0.27344 -0.29648 0.2606 -0.29741 0.24792 -0.2951 C 0.23108 -0.29209 0.21146 -0.27983 0.19549 -0.27266 C 0.17744 -0.2648 0.15765 -0.26226 0.13994 -0.25208 C 0.12969 -0.24607 0.12067 -0.23821 0.11077 -0.23173 C 0.10105 -0.21878 0.09028 -0.20745 0.08178 -0.19265 C 0.05782 -0.15171 0.03456 -0.1013 -0.00312 -0.08002 C -0.01492 -0.07331 -0.02864 -0.07169 -0.04149 -0.06984 C -0.09496 -0.07354 -0.08315 -0.06822 -0.11371 -0.07794 C -0.11788 -0.07932 -0.12187 -0.08071 -0.12604 -0.0821 C -0.13472 -0.08488 -0.15208 -0.09019 -0.15208 -0.09019 C -0.18437 -0.11425 -0.21926 -0.13437 -0.2368 -0.18039 C -0.23906 -0.19565 -0.24218 -0.21022 -0.24461 -0.22549 C -0.24392 -0.24607 -0.24374 -0.26642 -0.24288 -0.287 C -0.24218 -0.3025 -0.23784 -0.31776 -0.23385 -0.3321 C -0.22343 -0.36957 -0.20642 -0.41073 -0.1769 -0.42646 C -0.16805 -0.43108 -0.15694 -0.43247 -0.14756 -0.43455 C -0.13697 -0.43386 -0.1151 -0.43432 -0.10138 -0.43039 C -0.07447 -0.42299 -0.04808 -0.41235 -0.02152 -0.40379 C -0.00694 -0.39917 0.01459 -0.39339 0.0264 -0.38136 C 0.03056 -0.3772 0.03872 -0.36887 0.03872 -0.36887 C 0.04081 -0.36471 0.04306 -0.36101 0.0448 -0.35661 C 0.04601 -0.35268 0.04792 -0.34436 0.04792 -0.34436 C 0.04706 -0.32308 0.04949 -0.30111 0.0448 -0.28076 C 0.03803 -0.25231 0.03039 -0.21855 0.0139 -0.19681 C -0.01232 -0.16166 -0.04913 -0.14038 -0.08593 -0.13321 C -0.09617 -0.1346 -0.10659 -0.1346 -0.11666 -0.13737 C -0.12447 -0.13969 -0.1269 -0.15495 -0.13211 -0.16189 C -0.13784 -0.18085 -0.1427 -0.20005 -0.14756 -0.21947 C -0.15104 -0.23335 -0.15746 -0.24607 -0.15989 -0.26041 C -0.16197 -0.27128 -0.16301 -0.28238 -0.1644 -0.29325 C -0.16354 -0.31915 -0.16597 -0.33372 -0.15538 -0.35268 C -0.15104 -0.36864 -0.13645 -0.38113 -0.12447 -0.38529 C -0.11319 -0.39732 -0.10017 -0.40772 -0.08593 -0.41189 C -0.0651 -0.43108 -0.04652 -0.41027 -0.0276 -0.40379 C -0.01979 -0.39339 -0.02465 -0.39917 -0.01215 -0.38737 C -0.00659 -0.38205 -0.00017 -0.36679 0.00313 -0.3587 C 0.00608 -0.35153 0.0066 -0.35014 0.00782 -0.34228 C 0.00886 -0.33557 0.01094 -0.32192 0.01094 -0.32192 C 0.01563 -0.24884 0.00452 -0.16651 -0.03211 -0.1087 C -0.04149 -0.09436 -0.05607 -0.07262 -0.06909 -0.06152 C -0.07604 -0.0555 -0.08315 -0.04995 -0.09062 -0.0451 C -0.09496 -0.04232 -0.09913 -0.04024 -0.10294 -0.037 C -0.10642 -0.03423 -0.10867 -0.02937 -0.11215 -0.02683 C -0.13159 -0.01249 -0.15451 -0.00532 -0.17534 0.00393 C -0.19791 0.01388 -0.16649 0.01064 -0.2059 0.01827 C -0.23142 0.02313 -0.22031 0.02105 -0.23836 0.02451 C -0.24201 0.02521 -0.24913 0.0266 -0.24913 0.0266 C -0.26701 0.0259 -0.28506 0.02636 -0.30294 0.02451 C -0.30885 0.02382 -0.33003 0.00856 -0.33055 0.00809 C -0.36874 -0.01711 -0.39635 -0.05574 -0.41979 -0.10245 C -0.42204 -0.10685 -0.42256 -0.11216 -0.42447 -0.11679 C -0.43229 -0.13599 -0.4394 -0.15518 -0.44756 -0.17438 C -0.45086 -0.18201 -0.4526 -0.1908 -0.4552 -0.19889 C -0.45763 -0.20675 -0.46128 -0.2234 -0.46128 -0.2234 C -0.46388 -0.25046 -0.46579 -0.25278 -0.46284 -0.287 C -0.4618 -0.29903 -0.45329 -0.32239 -0.44913 -0.33418 C -0.44652 -0.3513 -0.43975 -0.36772 -0.43367 -0.38321 C -0.43246 -0.38622 -0.42968 -0.38737 -0.4276 -0.38945 C -0.41979 -0.39709 -0.4111 -0.40241 -0.40294 -0.41004 C -0.39461 -0.4179 -0.38923 -0.42206 -0.37985 -0.42831 C -0.37777 -0.42969 -0.3736 -0.43247 -0.3736 -0.43247 C -0.36753 -0.4408 -0.36041 -0.44195 -0.35225 -0.44473 C -0.33854 -0.4438 -0.32135 -0.44496 -0.30746 -0.43871 C -0.29826 -0.43455 -0.28906 -0.429 -0.27985 -0.42438 C -0.27343 -0.42114 -0.26961 -0.41628 -0.26284 -0.41397 C -0.25225 -0.40472 -0.25711 -0.40749 -0.24913 -0.40379 C -0.24288 -0.39547 -0.22239 -0.3735 -0.2184 -0.36494 C -0.21458 -0.35731 -0.20954 -0.35153 -0.2059 -0.34436 C -0.20138 -0.33534 -0.19843 -0.3247 -0.19392 -0.31568 C -0.19253 -0.31337 -0.19044 -0.31175 -0.18906 -0.30944 C -0.18784 -0.30759 -0.18697 -0.3055 -0.18593 -0.30342 C -0.18541 -0.30065 -0.18506 -0.29787 -0.18437 -0.2951 C -0.18385 -0.29232 -0.18211 -0.28978 -0.18142 -0.287 C -0.18003 -0.28168 -0.17847 -0.27058 -0.17847 -0.27058 C -0.17899 -0.24931 -0.1769 -0.21068 -0.18437 -0.18663 C -0.20433 -0.12373 -0.23888 -0.07747 -0.29062 -0.06568 C -0.30833 -0.06684 -0.32117 -0.06475 -0.3368 -0.07169 C -0.35746 -0.08094 -0.37378 -0.09274 -0.39062 -0.11078 C -0.39565 -0.11633 -0.39895 -0.12442 -0.40294 -0.13113 C -0.42048 -0.1605 -0.4302 -0.19426 -0.43836 -0.22965 C -0.44114 -0.24167 -0.446 -0.25231 -0.44913 -0.26434 C -0.45225 -0.29186 -0.45208 -0.30574 -0.45051 -0.33811 C -0.44982 -0.35384 -0.4493 -0.34621 -0.44756 -0.3587 C -0.44531 -0.37442 -0.44461 -0.39061 -0.44131 -0.40587 C -0.43767 -0.42206 -0.4335 -0.43386 -0.42899 -0.44889 C -0.42291 -0.46924 -0.41874 -0.49052 -0.40902 -0.50833 C -0.39913 -0.5266 -0.38801 -0.54857 -0.37065 -0.55342 C -0.36267 -0.55874 -0.35468 -0.55944 -0.346 -0.56152 C -0.32829 -0.56082 -0.31006 -0.56198 -0.29218 -0.55967 C -0.28472 -0.55874 -0.27777 -0.55412 -0.27083 -0.55134 C -0.25312 -0.54463 -0.23489 -0.53885 -0.21683 -0.53492 C -0.2019 -0.52821 -0.18385 -0.52821 -0.17083 -0.51642 C -0.16857 -0.51457 -0.15694 -0.5037 -0.15364 -0.49815 C -0.15156 -0.49422 -0.14756 -0.48589 -0.14756 -0.48589 C -0.14322 -0.46253 -0.15051 -0.4963 -0.13975 -0.46739 C -0.13854 -0.46415 -0.13923 -0.46022 -0.13836 -0.45698 C -0.1368 -0.45051 -0.13402 -0.44496 -0.13211 -0.43871 C -0.12985 -0.42091 -0.12794 -0.4031 -0.12604 -0.38529 C -0.12708 -0.3661 -0.12742 -0.3469 -0.12899 -0.32794 C -0.12933 -0.32331 -0.13402 -0.3062 -0.13524 -0.30134 C -0.15242 -0.22988 -0.18836 -0.16559 -0.23229 -0.11887 C -0.25381 -0.09574 -0.28159 -0.08048 -0.30746 -0.06776 C -0.31145 -0.06568 -0.31562 -0.06452 -0.31979 -0.0636 C -0.32708 -0.06175 -0.34149 -0.05944 -0.34149 -0.05944 C -0.34965 -0.0599 -0.37169 -0.05643 -0.38298 -0.06568 C -0.3901 -0.07146 -0.39583 -0.0821 -0.40138 -0.09019 C -0.40676 -0.09806 -0.41267 -0.10523 -0.41822 -0.11286 C -0.42968 -0.12835 -0.4335 -0.15194 -0.44131 -0.17021 C -0.44704 -0.1834 -0.45416 -0.19588 -0.45989 -0.20907 C -0.46041 -0.21253 -0.46058 -0.216 -0.46128 -0.21947 C -0.46215 -0.22364 -0.46371 -0.22757 -0.4644 -0.23173 C -0.46579 -0.23982 -0.46753 -0.25624 -0.46753 -0.25624 C -0.46649 -0.2692 -0.46614 -0.28238 -0.4644 -0.2951 C -0.46232 -0.31082 -0.44895 -0.321 -0.43975 -0.32794 C -0.42204 -0.34112 -0.40416 -0.34667 -0.38437 -0.3506 C -0.3644 -0.34921 -0.34444 -0.34875 -0.32447 -0.34644 C -0.3184 -0.34574 -0.29756 -0.33048 -0.29669 -0.33002 C -0.27534 -0.31591 -0.25746 -0.28145 -0.24913 -0.25208 C -0.24965 -0.23982 -0.24878 -0.22734 -0.25051 -0.21531 C -0.25086 -0.2123 -0.25381 -0.21138 -0.25538 -0.20907 C -0.25711 -0.20652 -0.25815 -0.20352 -0.25989 -0.20097 C -0.27187 -0.18247 -0.28923 -0.17808 -0.3059 -0.17229 C -0.31215 -0.17414 -0.31996 -0.17229 -0.32447 -0.17831 C -0.33906 -0.1975 -0.33767 -0.22364 -0.34149 -0.24815 C -0.34027 -0.27081 -0.34565 -0.28423 -0.33229 -0.29325 C -0.32551 -0.29024 -0.32048 -0.28377 -0.31371 -0.28076 C -0.29982 -0.26711 -0.30572 -0.2722 -0.29669 -0.26434 C -0.29149 -0.25347 -0.2901 -0.25763 -0.28593 -0.24399 C -0.28854 -0.22063 -0.2861 -0.21092 -0.29982 -0.19889 C -0.30902 -0.20722 -0.30954 -0.22641 -0.31371 -0.23982 C -0.31319 -0.24329 -0.3144 -0.24815 -0.31215 -0.25 C -0.30833 -0.25301 -0.29982 -0.23682 -0.29826 -0.23381 C -0.29878 -0.22965 -0.29808 -0.22479 -0.29982 -0.22132 C -0.30069 -0.21947 -0.30138 -0.22757 -0.30138 -0.22757 L -0.31371 -0.23774 C -0.31371 -0.24052 -0.31371 -0.24329 -0.31371 -0.24607 L -0.31215 -0.21947 L -0.30294 -0.22549 " pathEditMode="relative" ptsTypes="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AfAAA"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5.06938E-6 C -0.01528 0.00672 -0.05555 -0.01086 -0.06927 -0.01433 C -0.08628 -0.01919 -0.10191 -0.02705 -0.11858 -0.03283 C -0.13576 -0.03931 -0.13559 -0.03445 -0.1526 -0.04324 C -0.18819 -0.06128 -0.225 -0.0881 -0.2401 -0.1376 C -0.24167 -0.14985 -0.24271 -0.16072 -0.24618 -0.17252 C -0.2467 -0.17645 -0.24705 -0.18084 -0.24774 -0.18477 C -0.24861 -0.1894 -0.25017 -0.19402 -0.25087 -0.19888 C -0.25278 -0.21183 -0.25278 -0.22501 -0.25538 -0.23773 C -0.25608 -0.2412 -0.25764 -0.24467 -0.25851 -0.24814 C -0.2592 -0.25069 -0.25955 -0.25346 -0.26007 -0.25647 C -0.25955 -0.27497 -0.26736 -0.32377 -0.2493 -0.34019 C -0.23767 -0.33487 -0.22257 -0.31983 -0.21389 -0.30758 C -0.1941 -0.27867 -0.21111 -0.29717 -0.19705 -0.28283 C -0.19114 -0.26965 -0.18524 -0.25762 -0.18021 -0.24421 C -0.17882 -0.23357 -0.17726 -0.2234 -0.17552 -0.21322 C -0.17656 -0.16026 -0.17361 -0.12094 -0.1908 -0.07585 C -0.19375 -0.06798 -0.19479 -0.05896 -0.19844 -0.05133 C -0.20139 -0.04555 -0.2059 -0.04139 -0.20781 -0.03491 C -0.2125 -0.01919 -0.21632 -0.00207 -0.22309 0.01227 C -0.22569 0.01782 -0.23108 0.02892 -0.23542 0.03285 C -0.23923 0.03585 -0.24774 0.04071 -0.24774 0.04071 C -0.26562 0.03956 -0.27101 0.04302 -0.28316 0.03285 C -0.28646 0.02707 -0.29114 0.02267 -0.29392 0.0162 C -0.29496 0.01388 -0.29462 0.01065 -0.29548 0.00787 C -0.30069 -0.00785 -0.29878 0.00348 -0.30469 -0.01017 C -0.31094 -0.02451 -0.31389 -0.03931 -0.31719 -0.05526 C -0.31493 -0.07145 -0.31597 -0.06983 -0.30469 -0.07377 C -0.2934 -0.07238 -0.28194 -0.07215 -0.27083 -0.06983 C -0.26649 -0.06868 -0.26267 -0.06544 -0.25851 -0.06359 C -0.23715 -0.05457 -0.24149 -0.05804 -0.22465 -0.04925 C -0.2151 -0.04416 -0.20555 -0.03838 -0.19705 -0.03098 C -0.1934 -0.02751 -0.18628 -0.02057 -0.18628 -0.02057 C -0.18177 -0.01179 -0.17587 -0.00346 -0.17257 0.00602 C -0.1691 0.01504 -0.16944 0.01943 -0.16788 0.02845 C -0.16614 0.03678 -0.1625 0.04511 -0.16024 0.0532 C -0.15816 0.06546 -0.15451 0.07563 -0.1493 0.08604 C -0.14687 0.09899 -0.14896 0.09182 -0.14167 0.10662 C -0.12795 0.13484 -0.11701 0.15473 -0.0908 0.1619 C -0.07517 0.17253 -0.06042 0.17878 -0.04305 0.18225 C -0.00625 0.1989 0.03455 0.18734 0.07205 0.18641 C 0.0849 0.18363 0.0967 0.17901 0.10903 0.17623 C 0.12066 0.16999 0.13281 0.16721 0.14462 0.1619 C 0.15816 0.15588 0.17222 0.14709 0.18594 0.14339 C 0.19115 0.13877 0.19549 0.13368 0.20156 0.13114 C 0.21111 0.12235 0.22083 0.10639 0.22604 0.09228 C 0.23004 0.08141 0.23212 0.07008 0.23681 0.05944 C 0.24115 0.031 0.24375 -0.00161 0.23073 -0.02659 C 0.2283 -0.03607 0.21997 -0.05411 0.21354 -0.05943 C 0.21129 -0.0703 0.21424 -0.06197 0.20764 -0.06983 C 0.20538 -0.07215 0.20399 -0.07562 0.20156 -0.07816 C 0.19653 -0.08302 0.18733 -0.08556 0.18142 -0.0881 C 0.16563 -0.08649 0.16111 -0.08764 0.1507 -0.07377 C 0.14375 -0.0518 0.15035 -0.07423 0.14601 -0.05526 C 0.14531 -0.0511 0.14306 -0.04324 0.14306 -0.04324 C 0.14306 -0.04069 0.14375 -0.01294 0.14601 -0.00415 C 0.14861 0.00487 0.15452 0.01227 0.15833 0.02013 C 0.16233 0.02845 0.16024 0.02961 0.16615 0.03678 C 0.18663 0.06153 0.21181 0.06869 0.23837 0.07378 C 0.25729 0.07216 0.27639 0.07263 0.29531 0.06962 C 0.29757 0.06916 0.31007 0.05944 0.31233 0.05736 C 0.32639 0.04464 0.33906 0.02753 0.34757 0.00787 C 0.34983 -0.00924 0.35347 -0.02543 0.35538 -0.04324 C 0.35261 -0.09273 0.34861 -0.12765 0.33681 -0.17414 C 0.33281 -0.1894 0.32552 -0.20304 0.31997 -0.21738 C 0.31719 -0.22455 0.31667 -0.23288 0.31372 -0.23982 C 0.2941 -0.28561 0.2658 -0.32932 0.23542 -0.36285 C 0.19792 -0.40425 0.14896 -0.43107 0.10295 -0.44888 C 0.09636 -0.45166 0.08941 -0.45304 0.08281 -0.45489 C 0.07743 -0.45651 0.0717 -0.45698 0.06615 -0.45929 C 0.06024 -0.46114 0.05504 -0.4653 0.04913 -0.46761 C 0.03333 -0.47316 0.01597 -0.47316 -4.16667E-6 -0.47571 C -0.0283 -0.47478 -0.05781 -0.48311 -0.08472 -0.47155 C -0.10017 -0.46461 -0.11389 -0.44796 -0.12778 -0.43662 C -0.14896 -0.41905 -0.16528 -0.40494 -0.18316 -0.38112 C -0.18524 -0.37834 -0.18594 -0.37418 -0.18785 -0.37094 C -0.19913 -0.34944 -0.20816 -0.32723 -0.21858 -0.3055 C -0.22187 -0.29879 -0.22517 -0.29208 -0.22778 -0.28491 C -0.22934 -0.28075 -0.23038 -0.27659 -0.23229 -0.27266 C -0.24444 -0.24699 -0.25764 -0.22108 -0.26927 -0.19472 C -0.28802 -0.15217 -0.2684 -0.18686 -0.28923 -0.1517 C -0.29132 -0.14823 -0.29548 -0.14153 -0.29548 -0.14153 C -0.30017 -0.12488 -0.29653 -0.13366 -0.3092 -0.11678 L -0.3092 -0.11678 C -0.31319 -0.10661 -0.31042 -0.11054 -0.31719 -0.10452 C -0.32205 -0.09504 -0.32708 -0.0925 -0.33542 -0.09042 C -0.34305 -0.09157 -0.35104 -0.0918 -0.35851 -0.09435 C -0.36476 -0.09643 -0.37031 -0.11239 -0.37239 -0.11678 C -0.38611 -0.14662 -0.39514 -0.17552 -0.40156 -0.20929 C -0.40295 -0.21623 -0.40486 -0.2227 -0.40625 -0.22964 C -0.40746 -0.23588 -0.40816 -0.2419 -0.4092 -0.24814 C -0.41111 -0.25878 -0.41545 -0.28075 -0.41545 -0.28075 C -0.41892 -0.32076 -0.41892 -0.31405 -0.41545 -0.37927 C -0.41528 -0.38228 -0.41319 -0.38482 -0.41233 -0.38736 C -0.4059 -0.4061 -0.39861 -0.42044 -0.38923 -0.43662 C -0.35764 -0.49051 -0.325 -0.53237 -0.27239 -0.54301 C -0.25642 -0.54162 -0.24045 -0.54116 -0.22465 -0.53908 C -0.17743 -0.5326 -0.11649 -0.48496 -0.07552 -0.45698 C -0.06319 -0.44865 -0.0368 -0.44217 -0.02309 -0.43662 C -0.00608 -0.42969 0.01024 -0.42367 0.02761 -0.41812 C 0.03785 -0.41512 0.04844 -0.41419 0.05816 -0.4098 C 0.08264 -0.39916 0.10677 -0.39315 0.13229 -0.38945 C 0.19879 -0.39083 0.2059 -0.38991 0.2507 -0.39754 C 0.26198 -0.40355 0.27587 -0.40563 0.28611 -0.41396 C 0.29618 -0.42205 0.29097 -0.41882 0.30156 -0.42437 C 0.30486 -0.42876 0.30938 -0.432 0.31233 -0.43662 C 0.32327 -0.45443 0.32952 -0.47987 0.33229 -0.50207 C 0.33212 -0.50832 0.33195 -0.54763 0.32917 -0.56359 C 0.32639 -0.57908 0.32587 -0.57307 0.32153 -0.5881 C 0.31892 -0.59736 0.31771 -0.61054 0.31233 -0.61886 C 0.29288 -0.64916 0.25886 -0.66049 0.23073 -0.66604 C 0.21615 -0.67252 0.20122 -0.67483 0.18594 -0.6783 C 0.17882 -0.67784 0.17153 -0.67784 0.16458 -0.67622 C 0.16059 -0.67575 0.15434 -0.6702 0.1507 -0.66812 C 0.12431 -0.6524 0.10712 -0.62303 0.08438 -0.60059 C 0.07778 -0.59389 0.0691 -0.5881 0.06302 -0.58001 C 0.0559 -0.57076 0.05226 -0.5592 0.04618 -0.54925 C 0.02031 -0.50809 0.00538 -0.45582 -0.01545 -0.4098 C -0.02361 -0.39176 -0.0283 -0.37002 -0.03698 -0.35244 C -0.05312 -0.31983 -0.07309 -0.28815 -0.09392 -0.2604 C -0.09444 -0.25994 -0.10851 -0.24028 -0.1092 -0.23982 C -0.11233 -0.23704 -0.11562 -0.23496 -0.11858 -0.23195 C -0.12135 -0.22895 -0.12326 -0.22455 -0.12621 -0.22131 C -0.13837 -0.20883 -0.15295 -0.19842 -0.16614 -0.18871 C -0.16979 -0.1857 -0.17292 -0.18154 -0.17691 -0.18038 C -0.1941 -0.17529 -0.21024 -0.17067 -0.22778 -0.16812 C -0.28524 -0.17645 -0.32257 -0.19449 -0.37239 -0.23357 C -0.39132 -0.2486 -0.40608 -0.26479 -0.41701 -0.29139 C -0.43038 -0.3233 -0.43923 -0.37788 -0.44167 -0.41396 C -0.44114 -0.46738 -0.44149 -0.52057 -0.4401 -0.574 C -0.43958 -0.59365 -0.43316 -0.61886 -0.42934 -0.63736 C -0.41667 -0.69958 -0.3908 -0.74398 -0.35694 -0.78908 C -0.33837 -0.81382 -0.31597 -0.84273 -0.28923 -0.84851 C -0.25069 -0.84574 -0.21406 -0.83302 -0.17691 -0.81983 C -0.14392 -0.80804 -0.11024 -0.79763 -0.07691 -0.78699 C -0.05347 -0.77959 -0.03993 -0.77335 -0.02014 -0.75832 C -0.00903 -0.74976 0.00677 -0.74167 0.01528 -0.72756 C 0.03594 -0.6931 0.05556 -0.65702 0.07205 -0.61886 C 0.09149 -0.57469 0.10642 -0.54254 0.13368 -0.50624 C 0.13941 -0.4993 0.14566 -0.48727 0.15226 -0.48172 C 0.15747 -0.47756 0.16337 -0.47525 0.16771 -0.46923 C 0.17205 -0.46368 0.17865 -0.45721 0.18455 -0.45489 C 0.19219 -0.45189 0.20261 -0.44958 0.21059 -0.4468 C 0.2191 -0.44749 0.24358 -0.44657 0.25695 -0.45096 C 0.26927 -0.45489 0.27847 -0.46368 0.28924 -0.47155 C 0.29948 -0.47918 0.29462 -0.47178 0.30452 -0.48172 C 0.31302 -0.49051 0.32465 -0.51364 0.32917 -0.52705 C 0.33386 -0.54023 0.33524 -0.55735 0.33681 -0.57192 C 0.33629 -0.58834 0.33629 -0.60452 0.33542 -0.62094 C 0.33524 -0.62511 0.33177 -0.63228 0.33073 -0.63528 C 0.32309 -0.65864 0.30139 -0.67575 0.28299 -0.68038 C 0.27431 -0.67992 0.26563 -0.67992 0.25695 -0.6783 C 0.24445 -0.67599 0.23212 -0.66234 0.22309 -0.6517 C 0.19757 -0.6221 0.17639 -0.58232 0.17066 -0.53699 C 0.17153 -0.47131 0.16702 -0.45998 0.17986 -0.41396 C 0.18368 -0.37696 0.19809 -0.3388 0.21684 -0.31151 C 0.23073 -0.29139 0.24045 -0.26919 0.25695 -0.25207 C 0.26302 -0.24583 0.27344 -0.2412 0.27986 -0.23773 C 0.2974 -0.22848 0.31042 -0.22293 0.32917 -0.21923 C 0.35538 -0.22016 0.3816 -0.21946 0.40764 -0.22131 C 0.41736 -0.22201 0.42622 -0.23288 0.43524 -0.23588 C 0.44236 -0.24768 0.44861 -0.26387 0.4507 -0.27867 C 0.45521 -0.30989 0.45104 -0.29439 0.45695 -0.31359 C 0.45642 -0.34504 0.45642 -0.37673 0.45538 -0.40818 C 0.45504 -0.41674 0.44757 -0.43246 0.44757 -0.43246 C 0.44566 -0.4468 0.43941 -0.45698 0.43386 -0.46923 C 0.42691 -0.48473 0.41979 -0.50323 0.41077 -0.51641 C 0.40729 -0.5215 0.40313 -0.52543 0.4 -0.53098 C 0.39792 -0.53445 0.39636 -0.53861 0.39375 -0.54116 C 0.39097 -0.54439 0.38663 -0.54393 0.38299 -0.54509 C 0.37257 -0.54023 0.36059 -0.51711 0.35538 -0.50415 C 0.35347 -0.49953 0.35278 -0.49421 0.3507 -0.48982 C 0.34757 -0.48334 0.34288 -0.47802 0.33993 -0.47155 C 0.33837 -0.46785 0.33698 -0.46461 0.33542 -0.46114 C 0.33368 -0.44934 0.33056 -0.43778 0.32761 -0.42622 C 0.32917 -0.40725 0.33195 -0.36748 0.34306 -0.35059 C 0.34948 -0.34065 0.35972 -0.33186 0.3691 -0.32793 C 0.37309 -0.32631 0.38142 -0.32377 0.38142 -0.32377 C 0.38715 -0.32469 0.39636 -0.32377 0.40156 -0.33001 C 0.41736 -0.34851 0.42552 -0.3795 0.43073 -0.40587 C 0.43281 -0.41674 0.43559 -0.42784 0.43681 -0.43871 C 0.43785 -0.44819 0.43993 -0.46761 0.43993 -0.46761 C 0.43785 -0.51179 0.44219 -0.5097 0.42448 -0.49398 C 0.41858 -0.47733 0.40608 -0.46738 0.40156 -0.44888 C 0.3967 -0.42969 0.40417 -0.45859 0.39688 -0.43454 C 0.39566 -0.43061 0.39375 -0.42229 0.39375 -0.42229 C 0.39774 -0.40124 0.40833 -0.41419 0.41997 -0.41812 C 0.43351 -0.43061 0.41285 -0.4128 0.43229 -0.42437 C 0.43906 -0.42853 0.44149 -0.43246 0.44618 -0.43871 C 0.44636 -0.44009 0.44931 -0.45143 0.44618 -0.45304 C 0.44427 -0.4542 0.44202 -0.45189 0.43993 -0.45096 C 0.43524 -0.44472 0.43073 -0.43871 0.42604 -0.43246 C 0.42136 -0.42622 0.41372 -0.41211 0.41372 -0.41211 C 0.41163 -0.40517 0.41059 -0.39777 0.40764 -0.39153 C 0.40504 -0.38598 0.40261 -0.38089 0.4 -0.37511 C 0.39913 -0.37326 0.39688 -0.36933 0.39844 -0.36886 C 0.40104 -0.36794 0.40347 -0.37164 0.40608 -0.37303 C 0.40938 -0.37742 0.41354 -0.38089 0.41684 -0.38528 C 0.42448 -0.39546 0.42761 -0.4098 0.43524 -0.42044 C 0.43802 -0.43524 0.44358 -0.43801 0.42917 -0.4283 C 0.42327 -0.41859 0.41892 -0.40864 0.41233 -0.39962 C 0.40278 -0.36863 0.41632 -0.41118 0.40452 -0.37927 C 0.4033 -0.37626 0.40278 -0.3721 0.40156 -0.36886 C 0.4007 -0.36678 0.39722 -0.361 0.39844 -0.36285 C 0.42049 -0.39708 0.42396 -0.41026 0.43681 -0.45304 C 0.44028 -0.46461 0.44271 -0.47178 0.44462 -0.4838 C 0.44358 -0.48797 0.44479 -0.49606 0.44149 -0.49606 C 0.43629 -0.49606 0.42917 -0.4838 0.42917 -0.4838 C 0.41736 -0.45744 0.43368 -0.4919 0.41528 -0.46114 C 0.40972 -0.45189 0.40573 -0.44148 0.4 -0.43246 C 0.39236 -0.42044 0.38472 -0.40864 0.37847 -0.39546 C 0.38333 -0.44518 0.40712 -0.48542 0.42153 -0.53098 C 0.42952 -0.55596 0.43524 -0.58325 0.44306 -0.60869 C 0.44358 -0.61354 0.44392 -0.61863 0.44462 -0.62303 C 0.44497 -0.62511 0.44757 -0.63066 0.44618 -0.62927 C 0.44271 -0.62603 0.42656 -0.60013 0.42448 -0.59643 C 0.41233 -0.57538 0.39757 -0.55226 0.38767 -0.52867 C 0.38316 -0.51803 0.3783 -0.50762 0.37535 -0.49606 C 0.37431 -0.4919 0.37361 -0.48773 0.37205 -0.4838 C 0.37153 -0.48149 0.36771 -0.47594 0.3691 -0.47756 C 0.37899 -0.48912 0.38611 -0.51757 0.39219 -0.53283 C 0.4 -0.55272 0.40816 -0.57192 0.41528 -0.59227 C 0.42136 -0.60938 0.42309 -0.62788 0.42761 -0.64569 C 0.42014 -0.66489 0.42049 -0.6635 0.40295 -0.66604 C 0.3974 -0.66465 0.39149 -0.66442 0.38611 -0.66211 C 0.36059 -0.65008 0.34462 -0.61863 0.33229 -0.5881 C 0.32952 -0.5814 0.32656 -0.57492 0.32448 -0.56775 C 0.32344 -0.56428 0.32031 -0.56081 0.32153 -0.55758 C 0.3224 -0.55503 0.32465 -0.56151 0.32604 -0.56359 C 0.32726 -0.56544 0.32795 -0.56775 0.32917 -0.57007 C 0.33316 -0.57677 0.33733 -0.58348 0.34149 -0.59019 C 0.35035 -0.60499 0.35955 -0.61979 0.36771 -0.63528 C 0.37188 -0.64315 0.37448 -0.65217 0.37847 -0.66026 C 0.37899 -0.6628 0.38177 -0.66928 0.37986 -0.66812 C 0.37726 -0.66627 0.37708 -0.66118 0.37535 -0.65818 C 0.3658 -0.63945 0.35833 -0.62256 0.3507 -0.60244 C 0.33351 -0.55711 0.32587 -0.50901 0.31997 -0.45929 C 0.32153 -0.43917 0.3224 -0.41928 0.32448 -0.39962 C 0.32847 -0.36146 0.35295 -0.34597 0.37847 -0.34019 C 0.40417 -0.3425 0.41424 -0.34296 0.42761 -0.37303 C 0.43195 -0.40193 0.42587 -0.36609 0.43229 -0.39153 C 0.4342 -0.39939 0.43507 -0.40841 0.43681 -0.41627 C 0.43629 -0.41812 0.43681 -0.42367 0.43524 -0.42229 C 0.43264 -0.41997 0.42674 -0.38575 0.42604 -0.38112 C 0.42066 -0.34874 0.41493 -0.3166 0.40764 -0.28491 C 0.40295 -0.19958 0.40313 -0.23843 0.4092 -0.12927 C 0.40972 -0.11886 0.40903 -0.10406 0.41684 -0.10036 C 0.42465 -0.12094 0.42865 -0.14592 0.43229 -0.16812 C 0.43455 -0.18177 0.43438 -0.19611 0.43837 -0.20929 C 0.44358 -0.22617 0.44653 -0.24282 0.4507 -0.2604 C 0.45208 -0.26664 0.45538 -0.27867 0.45538 -0.27867 C 0.4559 -0.2234 0.4559 -0.16812 0.45695 -0.11285 C 0.45695 -0.11007 0.45781 -0.1184 0.45833 -0.12094 C 0.4592 -0.12649 0.46042 -0.13181 0.46146 -0.1376 C 0.46354 -0.14985 0.46354 -0.16188 0.46615 -0.17414 C 0.46563 -0.18131 0.46823 -0.18986 0.46458 -0.19472 C 0.46233 -0.19773 0.46042 -0.18778 0.45833 -0.18477 C 0.45695 -0.18246 0.45521 -0.18084 0.45382 -0.1783 C 0.44531 -0.16512 0.4375 -0.15101 0.42917 -0.1376 C 0.42726 -0.13436 0.42483 -0.13205 0.42309 -0.12927 C 0.42083 -0.12534 0.41684 -0.11678 0.41684 -0.11678 C 0.41181 -0.1376 0.41042 -0.15679 0.40764 -0.1783 C 0.40642 -0.18801 0.40156 -0.20004 0.39844 -0.20929 C 0.39323 -0.22363 0.38906 -0.23635 0.37691 -0.2419 C 0.37379 -0.24074 0.37031 -0.24028 0.36771 -0.23773 C 0.3632 -0.23334 0.3592 -0.22316 0.35538 -0.21738 C 0.34861 -0.20721 0.34271 -0.19657 0.33542 -0.18662 C 0.33316 -0.19564 0.33611 -0.19958 0.33993 -0.20698 C 0.34219 -0.21923 0.3408 -0.21322 0.34462 -0.22756 C 0.34514 -0.22964 0.34618 -0.23357 0.34618 -0.23357 C 0.34566 -0.24074 0.34757 -0.2486 0.34462 -0.25415 C 0.34323 -0.25693 0.34167 -0.2486 0.33993 -0.24606 C 0.33854 -0.24421 0.33663 -0.24213 0.33542 -0.23982 C 0.32917 -0.22895 0.32552 -0.21808 0.31997 -0.20698 C 0.31945 -0.20281 0.31545 -0.19657 0.3184 -0.19472 C 0.3191 -0.19449 0.33229 -0.20721 0.33386 -0.20929 C 0.34288 -0.2197 0.34688 -0.23126 0.35382 -0.24421 C 0.35556 -0.24699 0.35816 -0.24907 0.3599 -0.25207 C 0.36285 -0.25762 0.3658 -0.26826 0.36771 -0.27474 C 0.36858 -0.28561 0.37274 -0.3048 0.3691 -0.3159 C 0.3684 -0.31752 0.36615 -0.31706 0.36458 -0.31775 C 0.35538 -0.31544 0.34479 -0.3048 0.33837 -0.29532 C 0.33646 -0.29208 0.33577 -0.28792 0.33386 -0.28491 C 0.33108 -0.28052 0.32708 -0.27751 0.32448 -0.27266 C 0.32031 -0.26502 0.30781 -0.23496 0.30295 -0.2234 C 0.30052 -0.21785 0.29983 -0.21114 0.29844 -0.20489 C 0.29618 -0.19541 0.29219 -0.17645 0.29219 -0.17645 C 0.29462 -0.1524 0.2908 -0.13898 0.30764 -0.1332 C 0.33872 -0.14245 0.37292 -0.15563 0.39375 -0.19056 C 0.39531 -0.19911 0.39844 -0.20489 0.4 -0.21322 C 0.39896 -0.21623 0.39913 -0.22108 0.39688 -0.22131 C 0.39462 -0.22178 0.38333 -0.20397 0.38142 -0.20096 C 0.37083 -0.18477 0.37952 -0.19611 0.3691 -0.17645 C 0.35903 -0.15679 0.34965 -0.13898 0.34306 -0.11678 C 0.34358 -0.1147 0.34306 -0.11054 0.34462 -0.11077 C 0.34705 -0.11169 0.34757 -0.11632 0.34913 -0.11886 C 0.35226 -0.12372 0.35521 -0.12858 0.35833 -0.1332 L 0.40608 -0.14338 L 0.39219 -0.13112 L 0.4092 -0.15795 " pathEditMode="relative" ptsTypes="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fAAAA">
                                      <p:cBhvr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3" descr="C:\Users\hp\Desktop\DUM\131CANON\IMG_010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18213" y="0"/>
            <a:ext cx="8973787" cy="6730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-31401" y="0"/>
            <a:ext cx="3446813" cy="2993565"/>
            <a:chOff x="-237220" y="-288836"/>
            <a:chExt cx="4827115" cy="4273866"/>
          </a:xfrm>
        </p:grpSpPr>
        <p:sp>
          <p:nvSpPr>
            <p:cNvPr id="9" name="Výbuch 2 3"/>
            <p:cNvSpPr/>
            <p:nvPr/>
          </p:nvSpPr>
          <p:spPr>
            <a:xfrm>
              <a:off x="-237220" y="-288836"/>
              <a:ext cx="4827115" cy="4273866"/>
            </a:xfrm>
            <a:custGeom>
              <a:avLst/>
              <a:gdLst>
                <a:gd name="connsiteX0" fmla="*/ 11462 w 21600"/>
                <a:gd name="connsiteY0" fmla="*/ 4342 h 21600"/>
                <a:gd name="connsiteX1" fmla="*/ 14790 w 21600"/>
                <a:gd name="connsiteY1" fmla="*/ 0 h 21600"/>
                <a:gd name="connsiteX2" fmla="*/ 14525 w 21600"/>
                <a:gd name="connsiteY2" fmla="*/ 5777 h 21600"/>
                <a:gd name="connsiteX3" fmla="*/ 18007 w 21600"/>
                <a:gd name="connsiteY3" fmla="*/ 3172 h 21600"/>
                <a:gd name="connsiteX4" fmla="*/ 16380 w 21600"/>
                <a:gd name="connsiteY4" fmla="*/ 6532 h 21600"/>
                <a:gd name="connsiteX5" fmla="*/ 21600 w 21600"/>
                <a:gd name="connsiteY5" fmla="*/ 6645 h 21600"/>
                <a:gd name="connsiteX6" fmla="*/ 16985 w 21600"/>
                <a:gd name="connsiteY6" fmla="*/ 9402 h 21600"/>
                <a:gd name="connsiteX7" fmla="*/ 18270 w 21600"/>
                <a:gd name="connsiteY7" fmla="*/ 11290 h 21600"/>
                <a:gd name="connsiteX8" fmla="*/ 16380 w 21600"/>
                <a:gd name="connsiteY8" fmla="*/ 12310 h 21600"/>
                <a:gd name="connsiteX9" fmla="*/ 18877 w 21600"/>
                <a:gd name="connsiteY9" fmla="*/ 15632 h 21600"/>
                <a:gd name="connsiteX10" fmla="*/ 14640 w 21600"/>
                <a:gd name="connsiteY10" fmla="*/ 14350 h 21600"/>
                <a:gd name="connsiteX11" fmla="*/ 14942 w 21600"/>
                <a:gd name="connsiteY11" fmla="*/ 17370 h 21600"/>
                <a:gd name="connsiteX12" fmla="*/ 12180 w 21600"/>
                <a:gd name="connsiteY12" fmla="*/ 15935 h 21600"/>
                <a:gd name="connsiteX13" fmla="*/ 11612 w 21600"/>
                <a:gd name="connsiteY13" fmla="*/ 18842 h 21600"/>
                <a:gd name="connsiteX14" fmla="*/ 9872 w 21600"/>
                <a:gd name="connsiteY14" fmla="*/ 17370 h 21600"/>
                <a:gd name="connsiteX15" fmla="*/ 8700 w 21600"/>
                <a:gd name="connsiteY15" fmla="*/ 19712 h 21600"/>
                <a:gd name="connsiteX16" fmla="*/ 7527 w 21600"/>
                <a:gd name="connsiteY16" fmla="*/ 18125 h 21600"/>
                <a:gd name="connsiteX17" fmla="*/ 4917 w 21600"/>
                <a:gd name="connsiteY17" fmla="*/ 21600 h 21600"/>
                <a:gd name="connsiteX18" fmla="*/ 4805 w 21600"/>
                <a:gd name="connsiteY18" fmla="*/ 18240 h 21600"/>
                <a:gd name="connsiteX19" fmla="*/ 1285 w 21600"/>
                <a:gd name="connsiteY19" fmla="*/ 17825 h 21600"/>
                <a:gd name="connsiteX20" fmla="*/ 3330 w 21600"/>
                <a:gd name="connsiteY20" fmla="*/ 15370 h 21600"/>
                <a:gd name="connsiteX21" fmla="*/ 0 w 21600"/>
                <a:gd name="connsiteY21" fmla="*/ 12877 h 21600"/>
                <a:gd name="connsiteX22" fmla="*/ 3935 w 21600"/>
                <a:gd name="connsiteY22" fmla="*/ 11592 h 21600"/>
                <a:gd name="connsiteX23" fmla="*/ 1172 w 21600"/>
                <a:gd name="connsiteY23" fmla="*/ 8270 h 21600"/>
                <a:gd name="connsiteX24" fmla="*/ 5372 w 21600"/>
                <a:gd name="connsiteY24" fmla="*/ 7817 h 21600"/>
                <a:gd name="connsiteX25" fmla="*/ 4502 w 21600"/>
                <a:gd name="connsiteY25" fmla="*/ 3625 h 21600"/>
                <a:gd name="connsiteX26" fmla="*/ 8550 w 21600"/>
                <a:gd name="connsiteY26" fmla="*/ 6382 h 21600"/>
                <a:gd name="connsiteX27" fmla="*/ 9722 w 21600"/>
                <a:gd name="connsiteY27" fmla="*/ 1887 h 21600"/>
                <a:gd name="connsiteX28" fmla="*/ 11462 w 21600"/>
                <a:gd name="connsiteY28" fmla="*/ 4342 h 21600"/>
                <a:gd name="connsiteX0" fmla="*/ 11462 w 21600"/>
                <a:gd name="connsiteY0" fmla="*/ 4342 h 26430"/>
                <a:gd name="connsiteX1" fmla="*/ 14790 w 21600"/>
                <a:gd name="connsiteY1" fmla="*/ 0 h 26430"/>
                <a:gd name="connsiteX2" fmla="*/ 14525 w 21600"/>
                <a:gd name="connsiteY2" fmla="*/ 5777 h 26430"/>
                <a:gd name="connsiteX3" fmla="*/ 18007 w 21600"/>
                <a:gd name="connsiteY3" fmla="*/ 3172 h 26430"/>
                <a:gd name="connsiteX4" fmla="*/ 16380 w 21600"/>
                <a:gd name="connsiteY4" fmla="*/ 6532 h 26430"/>
                <a:gd name="connsiteX5" fmla="*/ 21600 w 21600"/>
                <a:gd name="connsiteY5" fmla="*/ 6645 h 26430"/>
                <a:gd name="connsiteX6" fmla="*/ 16985 w 21600"/>
                <a:gd name="connsiteY6" fmla="*/ 9402 h 26430"/>
                <a:gd name="connsiteX7" fmla="*/ 18270 w 21600"/>
                <a:gd name="connsiteY7" fmla="*/ 11290 h 26430"/>
                <a:gd name="connsiteX8" fmla="*/ 16380 w 21600"/>
                <a:gd name="connsiteY8" fmla="*/ 12310 h 26430"/>
                <a:gd name="connsiteX9" fmla="*/ 18877 w 21600"/>
                <a:gd name="connsiteY9" fmla="*/ 15632 h 26430"/>
                <a:gd name="connsiteX10" fmla="*/ 14640 w 21600"/>
                <a:gd name="connsiteY10" fmla="*/ 14350 h 26430"/>
                <a:gd name="connsiteX11" fmla="*/ 14942 w 21600"/>
                <a:gd name="connsiteY11" fmla="*/ 17370 h 26430"/>
                <a:gd name="connsiteX12" fmla="*/ 12180 w 21600"/>
                <a:gd name="connsiteY12" fmla="*/ 15935 h 26430"/>
                <a:gd name="connsiteX13" fmla="*/ 11612 w 21600"/>
                <a:gd name="connsiteY13" fmla="*/ 18842 h 26430"/>
                <a:gd name="connsiteX14" fmla="*/ 9872 w 21600"/>
                <a:gd name="connsiteY14" fmla="*/ 17370 h 26430"/>
                <a:gd name="connsiteX15" fmla="*/ 8700 w 21600"/>
                <a:gd name="connsiteY15" fmla="*/ 19712 h 26430"/>
                <a:gd name="connsiteX16" fmla="*/ 7527 w 21600"/>
                <a:gd name="connsiteY16" fmla="*/ 18125 h 26430"/>
                <a:gd name="connsiteX17" fmla="*/ 3302 w 21600"/>
                <a:gd name="connsiteY17" fmla="*/ 26430 h 26430"/>
                <a:gd name="connsiteX18" fmla="*/ 4805 w 21600"/>
                <a:gd name="connsiteY18" fmla="*/ 18240 h 26430"/>
                <a:gd name="connsiteX19" fmla="*/ 1285 w 21600"/>
                <a:gd name="connsiteY19" fmla="*/ 17825 h 26430"/>
                <a:gd name="connsiteX20" fmla="*/ 3330 w 21600"/>
                <a:gd name="connsiteY20" fmla="*/ 15370 h 26430"/>
                <a:gd name="connsiteX21" fmla="*/ 0 w 21600"/>
                <a:gd name="connsiteY21" fmla="*/ 12877 h 26430"/>
                <a:gd name="connsiteX22" fmla="*/ 3935 w 21600"/>
                <a:gd name="connsiteY22" fmla="*/ 11592 h 26430"/>
                <a:gd name="connsiteX23" fmla="*/ 1172 w 21600"/>
                <a:gd name="connsiteY23" fmla="*/ 8270 h 26430"/>
                <a:gd name="connsiteX24" fmla="*/ 5372 w 21600"/>
                <a:gd name="connsiteY24" fmla="*/ 7817 h 26430"/>
                <a:gd name="connsiteX25" fmla="*/ 4502 w 21600"/>
                <a:gd name="connsiteY25" fmla="*/ 3625 h 26430"/>
                <a:gd name="connsiteX26" fmla="*/ 8550 w 21600"/>
                <a:gd name="connsiteY26" fmla="*/ 6382 h 26430"/>
                <a:gd name="connsiteX27" fmla="*/ 9722 w 21600"/>
                <a:gd name="connsiteY27" fmla="*/ 1887 h 26430"/>
                <a:gd name="connsiteX28" fmla="*/ 11462 w 21600"/>
                <a:gd name="connsiteY28" fmla="*/ 4342 h 26430"/>
                <a:gd name="connsiteX0" fmla="*/ 11462 w 21600"/>
                <a:gd name="connsiteY0" fmla="*/ 4342 h 26430"/>
                <a:gd name="connsiteX1" fmla="*/ 14790 w 21600"/>
                <a:gd name="connsiteY1" fmla="*/ 0 h 26430"/>
                <a:gd name="connsiteX2" fmla="*/ 14525 w 21600"/>
                <a:gd name="connsiteY2" fmla="*/ 5777 h 26430"/>
                <a:gd name="connsiteX3" fmla="*/ 18007 w 21600"/>
                <a:gd name="connsiteY3" fmla="*/ 3172 h 26430"/>
                <a:gd name="connsiteX4" fmla="*/ 16380 w 21600"/>
                <a:gd name="connsiteY4" fmla="*/ 6532 h 26430"/>
                <a:gd name="connsiteX5" fmla="*/ 21600 w 21600"/>
                <a:gd name="connsiteY5" fmla="*/ 6645 h 26430"/>
                <a:gd name="connsiteX6" fmla="*/ 16985 w 21600"/>
                <a:gd name="connsiteY6" fmla="*/ 9402 h 26430"/>
                <a:gd name="connsiteX7" fmla="*/ 18270 w 21600"/>
                <a:gd name="connsiteY7" fmla="*/ 11290 h 26430"/>
                <a:gd name="connsiteX8" fmla="*/ 16380 w 21600"/>
                <a:gd name="connsiteY8" fmla="*/ 12310 h 26430"/>
                <a:gd name="connsiteX9" fmla="*/ 18877 w 21600"/>
                <a:gd name="connsiteY9" fmla="*/ 15632 h 26430"/>
                <a:gd name="connsiteX10" fmla="*/ 14640 w 21600"/>
                <a:gd name="connsiteY10" fmla="*/ 14350 h 26430"/>
                <a:gd name="connsiteX11" fmla="*/ 14942 w 21600"/>
                <a:gd name="connsiteY11" fmla="*/ 17370 h 26430"/>
                <a:gd name="connsiteX12" fmla="*/ 12180 w 21600"/>
                <a:gd name="connsiteY12" fmla="*/ 15935 h 26430"/>
                <a:gd name="connsiteX13" fmla="*/ 11612 w 21600"/>
                <a:gd name="connsiteY13" fmla="*/ 18842 h 26430"/>
                <a:gd name="connsiteX14" fmla="*/ 9872 w 21600"/>
                <a:gd name="connsiteY14" fmla="*/ 17370 h 26430"/>
                <a:gd name="connsiteX15" fmla="*/ 9104 w 21600"/>
                <a:gd name="connsiteY15" fmla="*/ 23717 h 26430"/>
                <a:gd name="connsiteX16" fmla="*/ 7527 w 21600"/>
                <a:gd name="connsiteY16" fmla="*/ 18125 h 26430"/>
                <a:gd name="connsiteX17" fmla="*/ 3302 w 21600"/>
                <a:gd name="connsiteY17" fmla="*/ 26430 h 26430"/>
                <a:gd name="connsiteX18" fmla="*/ 4805 w 21600"/>
                <a:gd name="connsiteY18" fmla="*/ 18240 h 26430"/>
                <a:gd name="connsiteX19" fmla="*/ 1285 w 21600"/>
                <a:gd name="connsiteY19" fmla="*/ 17825 h 26430"/>
                <a:gd name="connsiteX20" fmla="*/ 3330 w 21600"/>
                <a:gd name="connsiteY20" fmla="*/ 15370 h 26430"/>
                <a:gd name="connsiteX21" fmla="*/ 0 w 21600"/>
                <a:gd name="connsiteY21" fmla="*/ 12877 h 26430"/>
                <a:gd name="connsiteX22" fmla="*/ 3935 w 21600"/>
                <a:gd name="connsiteY22" fmla="*/ 11592 h 26430"/>
                <a:gd name="connsiteX23" fmla="*/ 1172 w 21600"/>
                <a:gd name="connsiteY23" fmla="*/ 8270 h 26430"/>
                <a:gd name="connsiteX24" fmla="*/ 5372 w 21600"/>
                <a:gd name="connsiteY24" fmla="*/ 7817 h 26430"/>
                <a:gd name="connsiteX25" fmla="*/ 4502 w 21600"/>
                <a:gd name="connsiteY25" fmla="*/ 3625 h 26430"/>
                <a:gd name="connsiteX26" fmla="*/ 8550 w 21600"/>
                <a:gd name="connsiteY26" fmla="*/ 6382 h 26430"/>
                <a:gd name="connsiteX27" fmla="*/ 9722 w 21600"/>
                <a:gd name="connsiteY27" fmla="*/ 1887 h 26430"/>
                <a:gd name="connsiteX28" fmla="*/ 11462 w 21600"/>
                <a:gd name="connsiteY28" fmla="*/ 4342 h 26430"/>
                <a:gd name="connsiteX0" fmla="*/ 11462 w 21600"/>
                <a:gd name="connsiteY0" fmla="*/ 4342 h 26430"/>
                <a:gd name="connsiteX1" fmla="*/ 14790 w 21600"/>
                <a:gd name="connsiteY1" fmla="*/ 0 h 26430"/>
                <a:gd name="connsiteX2" fmla="*/ 14525 w 21600"/>
                <a:gd name="connsiteY2" fmla="*/ 5777 h 26430"/>
                <a:gd name="connsiteX3" fmla="*/ 18007 w 21600"/>
                <a:gd name="connsiteY3" fmla="*/ 3172 h 26430"/>
                <a:gd name="connsiteX4" fmla="*/ 16380 w 21600"/>
                <a:gd name="connsiteY4" fmla="*/ 6532 h 26430"/>
                <a:gd name="connsiteX5" fmla="*/ 21600 w 21600"/>
                <a:gd name="connsiteY5" fmla="*/ 6645 h 26430"/>
                <a:gd name="connsiteX6" fmla="*/ 16985 w 21600"/>
                <a:gd name="connsiteY6" fmla="*/ 9402 h 26430"/>
                <a:gd name="connsiteX7" fmla="*/ 18270 w 21600"/>
                <a:gd name="connsiteY7" fmla="*/ 11290 h 26430"/>
                <a:gd name="connsiteX8" fmla="*/ 16380 w 21600"/>
                <a:gd name="connsiteY8" fmla="*/ 12310 h 26430"/>
                <a:gd name="connsiteX9" fmla="*/ 18877 w 21600"/>
                <a:gd name="connsiteY9" fmla="*/ 15632 h 26430"/>
                <a:gd name="connsiteX10" fmla="*/ 14640 w 21600"/>
                <a:gd name="connsiteY10" fmla="*/ 14350 h 26430"/>
                <a:gd name="connsiteX11" fmla="*/ 14942 w 21600"/>
                <a:gd name="connsiteY11" fmla="*/ 17370 h 26430"/>
                <a:gd name="connsiteX12" fmla="*/ 12180 w 21600"/>
                <a:gd name="connsiteY12" fmla="*/ 15935 h 26430"/>
                <a:gd name="connsiteX13" fmla="*/ 13933 w 21600"/>
                <a:gd name="connsiteY13" fmla="*/ 23319 h 26430"/>
                <a:gd name="connsiteX14" fmla="*/ 9872 w 21600"/>
                <a:gd name="connsiteY14" fmla="*/ 17370 h 26430"/>
                <a:gd name="connsiteX15" fmla="*/ 9104 w 21600"/>
                <a:gd name="connsiteY15" fmla="*/ 23717 h 26430"/>
                <a:gd name="connsiteX16" fmla="*/ 7527 w 21600"/>
                <a:gd name="connsiteY16" fmla="*/ 18125 h 26430"/>
                <a:gd name="connsiteX17" fmla="*/ 3302 w 21600"/>
                <a:gd name="connsiteY17" fmla="*/ 26430 h 26430"/>
                <a:gd name="connsiteX18" fmla="*/ 4805 w 21600"/>
                <a:gd name="connsiteY18" fmla="*/ 18240 h 26430"/>
                <a:gd name="connsiteX19" fmla="*/ 1285 w 21600"/>
                <a:gd name="connsiteY19" fmla="*/ 17825 h 26430"/>
                <a:gd name="connsiteX20" fmla="*/ 3330 w 21600"/>
                <a:gd name="connsiteY20" fmla="*/ 15370 h 26430"/>
                <a:gd name="connsiteX21" fmla="*/ 0 w 21600"/>
                <a:gd name="connsiteY21" fmla="*/ 12877 h 26430"/>
                <a:gd name="connsiteX22" fmla="*/ 3935 w 21600"/>
                <a:gd name="connsiteY22" fmla="*/ 11592 h 26430"/>
                <a:gd name="connsiteX23" fmla="*/ 1172 w 21600"/>
                <a:gd name="connsiteY23" fmla="*/ 8270 h 26430"/>
                <a:gd name="connsiteX24" fmla="*/ 5372 w 21600"/>
                <a:gd name="connsiteY24" fmla="*/ 7817 h 26430"/>
                <a:gd name="connsiteX25" fmla="*/ 4502 w 21600"/>
                <a:gd name="connsiteY25" fmla="*/ 3625 h 26430"/>
                <a:gd name="connsiteX26" fmla="*/ 8550 w 21600"/>
                <a:gd name="connsiteY26" fmla="*/ 6382 h 26430"/>
                <a:gd name="connsiteX27" fmla="*/ 9722 w 21600"/>
                <a:gd name="connsiteY27" fmla="*/ 1887 h 26430"/>
                <a:gd name="connsiteX28" fmla="*/ 11462 w 21600"/>
                <a:gd name="connsiteY28" fmla="*/ 4342 h 26430"/>
                <a:gd name="connsiteX0" fmla="*/ 11462 w 21600"/>
                <a:gd name="connsiteY0" fmla="*/ 4342 h 26430"/>
                <a:gd name="connsiteX1" fmla="*/ 14790 w 21600"/>
                <a:gd name="connsiteY1" fmla="*/ 0 h 26430"/>
                <a:gd name="connsiteX2" fmla="*/ 14525 w 21600"/>
                <a:gd name="connsiteY2" fmla="*/ 5777 h 26430"/>
                <a:gd name="connsiteX3" fmla="*/ 18007 w 21600"/>
                <a:gd name="connsiteY3" fmla="*/ 3172 h 26430"/>
                <a:gd name="connsiteX4" fmla="*/ 16380 w 21600"/>
                <a:gd name="connsiteY4" fmla="*/ 6532 h 26430"/>
                <a:gd name="connsiteX5" fmla="*/ 21600 w 21600"/>
                <a:gd name="connsiteY5" fmla="*/ 6645 h 26430"/>
                <a:gd name="connsiteX6" fmla="*/ 16985 w 21600"/>
                <a:gd name="connsiteY6" fmla="*/ 9402 h 26430"/>
                <a:gd name="connsiteX7" fmla="*/ 18270 w 21600"/>
                <a:gd name="connsiteY7" fmla="*/ 11290 h 26430"/>
                <a:gd name="connsiteX8" fmla="*/ 16380 w 21600"/>
                <a:gd name="connsiteY8" fmla="*/ 12310 h 26430"/>
                <a:gd name="connsiteX9" fmla="*/ 18877 w 21600"/>
                <a:gd name="connsiteY9" fmla="*/ 15632 h 26430"/>
                <a:gd name="connsiteX10" fmla="*/ 14640 w 21600"/>
                <a:gd name="connsiteY10" fmla="*/ 14350 h 26430"/>
                <a:gd name="connsiteX11" fmla="*/ 17364 w 21600"/>
                <a:gd name="connsiteY11" fmla="*/ 21729 h 26430"/>
                <a:gd name="connsiteX12" fmla="*/ 12180 w 21600"/>
                <a:gd name="connsiteY12" fmla="*/ 15935 h 26430"/>
                <a:gd name="connsiteX13" fmla="*/ 13933 w 21600"/>
                <a:gd name="connsiteY13" fmla="*/ 23319 h 26430"/>
                <a:gd name="connsiteX14" fmla="*/ 9872 w 21600"/>
                <a:gd name="connsiteY14" fmla="*/ 17370 h 26430"/>
                <a:gd name="connsiteX15" fmla="*/ 9104 w 21600"/>
                <a:gd name="connsiteY15" fmla="*/ 23717 h 26430"/>
                <a:gd name="connsiteX16" fmla="*/ 7527 w 21600"/>
                <a:gd name="connsiteY16" fmla="*/ 18125 h 26430"/>
                <a:gd name="connsiteX17" fmla="*/ 3302 w 21600"/>
                <a:gd name="connsiteY17" fmla="*/ 26430 h 26430"/>
                <a:gd name="connsiteX18" fmla="*/ 4805 w 21600"/>
                <a:gd name="connsiteY18" fmla="*/ 18240 h 26430"/>
                <a:gd name="connsiteX19" fmla="*/ 1285 w 21600"/>
                <a:gd name="connsiteY19" fmla="*/ 17825 h 26430"/>
                <a:gd name="connsiteX20" fmla="*/ 3330 w 21600"/>
                <a:gd name="connsiteY20" fmla="*/ 15370 h 26430"/>
                <a:gd name="connsiteX21" fmla="*/ 0 w 21600"/>
                <a:gd name="connsiteY21" fmla="*/ 12877 h 26430"/>
                <a:gd name="connsiteX22" fmla="*/ 3935 w 21600"/>
                <a:gd name="connsiteY22" fmla="*/ 11592 h 26430"/>
                <a:gd name="connsiteX23" fmla="*/ 1172 w 21600"/>
                <a:gd name="connsiteY23" fmla="*/ 8270 h 26430"/>
                <a:gd name="connsiteX24" fmla="*/ 5372 w 21600"/>
                <a:gd name="connsiteY24" fmla="*/ 7817 h 26430"/>
                <a:gd name="connsiteX25" fmla="*/ 4502 w 21600"/>
                <a:gd name="connsiteY25" fmla="*/ 3625 h 26430"/>
                <a:gd name="connsiteX26" fmla="*/ 8550 w 21600"/>
                <a:gd name="connsiteY26" fmla="*/ 6382 h 26430"/>
                <a:gd name="connsiteX27" fmla="*/ 9722 w 21600"/>
                <a:gd name="connsiteY27" fmla="*/ 1887 h 26430"/>
                <a:gd name="connsiteX28" fmla="*/ 11462 w 21600"/>
                <a:gd name="connsiteY28" fmla="*/ 4342 h 26430"/>
                <a:gd name="connsiteX0" fmla="*/ 11462 w 21703"/>
                <a:gd name="connsiteY0" fmla="*/ 4342 h 26430"/>
                <a:gd name="connsiteX1" fmla="*/ 14790 w 21703"/>
                <a:gd name="connsiteY1" fmla="*/ 0 h 26430"/>
                <a:gd name="connsiteX2" fmla="*/ 14525 w 21703"/>
                <a:gd name="connsiteY2" fmla="*/ 5777 h 26430"/>
                <a:gd name="connsiteX3" fmla="*/ 18007 w 21703"/>
                <a:gd name="connsiteY3" fmla="*/ 3172 h 26430"/>
                <a:gd name="connsiteX4" fmla="*/ 16380 w 21703"/>
                <a:gd name="connsiteY4" fmla="*/ 6532 h 26430"/>
                <a:gd name="connsiteX5" fmla="*/ 21600 w 21703"/>
                <a:gd name="connsiteY5" fmla="*/ 6645 h 26430"/>
                <a:gd name="connsiteX6" fmla="*/ 16985 w 21703"/>
                <a:gd name="connsiteY6" fmla="*/ 9402 h 26430"/>
                <a:gd name="connsiteX7" fmla="*/ 18270 w 21703"/>
                <a:gd name="connsiteY7" fmla="*/ 11290 h 26430"/>
                <a:gd name="connsiteX8" fmla="*/ 16380 w 21703"/>
                <a:gd name="connsiteY8" fmla="*/ 12310 h 26430"/>
                <a:gd name="connsiteX9" fmla="*/ 21703 w 21703"/>
                <a:gd name="connsiteY9" fmla="*/ 17517 h 26430"/>
                <a:gd name="connsiteX10" fmla="*/ 14640 w 21703"/>
                <a:gd name="connsiteY10" fmla="*/ 14350 h 26430"/>
                <a:gd name="connsiteX11" fmla="*/ 17364 w 21703"/>
                <a:gd name="connsiteY11" fmla="*/ 21729 h 26430"/>
                <a:gd name="connsiteX12" fmla="*/ 12180 w 21703"/>
                <a:gd name="connsiteY12" fmla="*/ 15935 h 26430"/>
                <a:gd name="connsiteX13" fmla="*/ 13933 w 21703"/>
                <a:gd name="connsiteY13" fmla="*/ 23319 h 26430"/>
                <a:gd name="connsiteX14" fmla="*/ 9872 w 21703"/>
                <a:gd name="connsiteY14" fmla="*/ 17370 h 26430"/>
                <a:gd name="connsiteX15" fmla="*/ 9104 w 21703"/>
                <a:gd name="connsiteY15" fmla="*/ 23717 h 26430"/>
                <a:gd name="connsiteX16" fmla="*/ 7527 w 21703"/>
                <a:gd name="connsiteY16" fmla="*/ 18125 h 26430"/>
                <a:gd name="connsiteX17" fmla="*/ 3302 w 21703"/>
                <a:gd name="connsiteY17" fmla="*/ 26430 h 26430"/>
                <a:gd name="connsiteX18" fmla="*/ 4805 w 21703"/>
                <a:gd name="connsiteY18" fmla="*/ 18240 h 26430"/>
                <a:gd name="connsiteX19" fmla="*/ 1285 w 21703"/>
                <a:gd name="connsiteY19" fmla="*/ 17825 h 26430"/>
                <a:gd name="connsiteX20" fmla="*/ 3330 w 21703"/>
                <a:gd name="connsiteY20" fmla="*/ 15370 h 26430"/>
                <a:gd name="connsiteX21" fmla="*/ 0 w 21703"/>
                <a:gd name="connsiteY21" fmla="*/ 12877 h 26430"/>
                <a:gd name="connsiteX22" fmla="*/ 3935 w 21703"/>
                <a:gd name="connsiteY22" fmla="*/ 11592 h 26430"/>
                <a:gd name="connsiteX23" fmla="*/ 1172 w 21703"/>
                <a:gd name="connsiteY23" fmla="*/ 8270 h 26430"/>
                <a:gd name="connsiteX24" fmla="*/ 5372 w 21703"/>
                <a:gd name="connsiteY24" fmla="*/ 7817 h 26430"/>
                <a:gd name="connsiteX25" fmla="*/ 4502 w 21703"/>
                <a:gd name="connsiteY25" fmla="*/ 3625 h 26430"/>
                <a:gd name="connsiteX26" fmla="*/ 8550 w 21703"/>
                <a:gd name="connsiteY26" fmla="*/ 6382 h 26430"/>
                <a:gd name="connsiteX27" fmla="*/ 9722 w 21703"/>
                <a:gd name="connsiteY27" fmla="*/ 1887 h 26430"/>
                <a:gd name="connsiteX28" fmla="*/ 11462 w 21703"/>
                <a:gd name="connsiteY28" fmla="*/ 4342 h 26430"/>
                <a:gd name="connsiteX0" fmla="*/ 11462 w 23821"/>
                <a:gd name="connsiteY0" fmla="*/ 4342 h 26430"/>
                <a:gd name="connsiteX1" fmla="*/ 14790 w 23821"/>
                <a:gd name="connsiteY1" fmla="*/ 0 h 26430"/>
                <a:gd name="connsiteX2" fmla="*/ 14525 w 23821"/>
                <a:gd name="connsiteY2" fmla="*/ 5777 h 26430"/>
                <a:gd name="connsiteX3" fmla="*/ 18007 w 23821"/>
                <a:gd name="connsiteY3" fmla="*/ 3172 h 26430"/>
                <a:gd name="connsiteX4" fmla="*/ 16380 w 23821"/>
                <a:gd name="connsiteY4" fmla="*/ 6532 h 26430"/>
                <a:gd name="connsiteX5" fmla="*/ 21600 w 23821"/>
                <a:gd name="connsiteY5" fmla="*/ 6645 h 26430"/>
                <a:gd name="connsiteX6" fmla="*/ 16985 w 23821"/>
                <a:gd name="connsiteY6" fmla="*/ 9402 h 26430"/>
                <a:gd name="connsiteX7" fmla="*/ 23821 w 23821"/>
                <a:gd name="connsiteY7" fmla="*/ 12468 h 26430"/>
                <a:gd name="connsiteX8" fmla="*/ 16380 w 23821"/>
                <a:gd name="connsiteY8" fmla="*/ 12310 h 26430"/>
                <a:gd name="connsiteX9" fmla="*/ 21703 w 23821"/>
                <a:gd name="connsiteY9" fmla="*/ 17517 h 26430"/>
                <a:gd name="connsiteX10" fmla="*/ 14640 w 23821"/>
                <a:gd name="connsiteY10" fmla="*/ 14350 h 26430"/>
                <a:gd name="connsiteX11" fmla="*/ 17364 w 23821"/>
                <a:gd name="connsiteY11" fmla="*/ 21729 h 26430"/>
                <a:gd name="connsiteX12" fmla="*/ 12180 w 23821"/>
                <a:gd name="connsiteY12" fmla="*/ 15935 h 26430"/>
                <a:gd name="connsiteX13" fmla="*/ 13933 w 23821"/>
                <a:gd name="connsiteY13" fmla="*/ 23319 h 26430"/>
                <a:gd name="connsiteX14" fmla="*/ 9872 w 23821"/>
                <a:gd name="connsiteY14" fmla="*/ 17370 h 26430"/>
                <a:gd name="connsiteX15" fmla="*/ 9104 w 23821"/>
                <a:gd name="connsiteY15" fmla="*/ 23717 h 26430"/>
                <a:gd name="connsiteX16" fmla="*/ 7527 w 23821"/>
                <a:gd name="connsiteY16" fmla="*/ 18125 h 26430"/>
                <a:gd name="connsiteX17" fmla="*/ 3302 w 23821"/>
                <a:gd name="connsiteY17" fmla="*/ 26430 h 26430"/>
                <a:gd name="connsiteX18" fmla="*/ 4805 w 23821"/>
                <a:gd name="connsiteY18" fmla="*/ 18240 h 26430"/>
                <a:gd name="connsiteX19" fmla="*/ 1285 w 23821"/>
                <a:gd name="connsiteY19" fmla="*/ 17825 h 26430"/>
                <a:gd name="connsiteX20" fmla="*/ 3330 w 23821"/>
                <a:gd name="connsiteY20" fmla="*/ 15370 h 26430"/>
                <a:gd name="connsiteX21" fmla="*/ 0 w 23821"/>
                <a:gd name="connsiteY21" fmla="*/ 12877 h 26430"/>
                <a:gd name="connsiteX22" fmla="*/ 3935 w 23821"/>
                <a:gd name="connsiteY22" fmla="*/ 11592 h 26430"/>
                <a:gd name="connsiteX23" fmla="*/ 1172 w 23821"/>
                <a:gd name="connsiteY23" fmla="*/ 8270 h 26430"/>
                <a:gd name="connsiteX24" fmla="*/ 5372 w 23821"/>
                <a:gd name="connsiteY24" fmla="*/ 7817 h 26430"/>
                <a:gd name="connsiteX25" fmla="*/ 4502 w 23821"/>
                <a:gd name="connsiteY25" fmla="*/ 3625 h 26430"/>
                <a:gd name="connsiteX26" fmla="*/ 8550 w 23821"/>
                <a:gd name="connsiteY26" fmla="*/ 6382 h 26430"/>
                <a:gd name="connsiteX27" fmla="*/ 9722 w 23821"/>
                <a:gd name="connsiteY27" fmla="*/ 1887 h 26430"/>
                <a:gd name="connsiteX28" fmla="*/ 11462 w 23821"/>
                <a:gd name="connsiteY28" fmla="*/ 4342 h 26430"/>
                <a:gd name="connsiteX0" fmla="*/ 13217 w 25576"/>
                <a:gd name="connsiteY0" fmla="*/ 4342 h 26430"/>
                <a:gd name="connsiteX1" fmla="*/ 16545 w 25576"/>
                <a:gd name="connsiteY1" fmla="*/ 0 h 26430"/>
                <a:gd name="connsiteX2" fmla="*/ 16280 w 25576"/>
                <a:gd name="connsiteY2" fmla="*/ 5777 h 26430"/>
                <a:gd name="connsiteX3" fmla="*/ 19762 w 25576"/>
                <a:gd name="connsiteY3" fmla="*/ 3172 h 26430"/>
                <a:gd name="connsiteX4" fmla="*/ 18135 w 25576"/>
                <a:gd name="connsiteY4" fmla="*/ 6532 h 26430"/>
                <a:gd name="connsiteX5" fmla="*/ 23355 w 25576"/>
                <a:gd name="connsiteY5" fmla="*/ 6645 h 26430"/>
                <a:gd name="connsiteX6" fmla="*/ 18740 w 25576"/>
                <a:gd name="connsiteY6" fmla="*/ 9402 h 26430"/>
                <a:gd name="connsiteX7" fmla="*/ 25576 w 25576"/>
                <a:gd name="connsiteY7" fmla="*/ 12468 h 26430"/>
                <a:gd name="connsiteX8" fmla="*/ 18135 w 25576"/>
                <a:gd name="connsiteY8" fmla="*/ 12310 h 26430"/>
                <a:gd name="connsiteX9" fmla="*/ 23458 w 25576"/>
                <a:gd name="connsiteY9" fmla="*/ 17517 h 26430"/>
                <a:gd name="connsiteX10" fmla="*/ 16395 w 25576"/>
                <a:gd name="connsiteY10" fmla="*/ 14350 h 26430"/>
                <a:gd name="connsiteX11" fmla="*/ 19119 w 25576"/>
                <a:gd name="connsiteY11" fmla="*/ 21729 h 26430"/>
                <a:gd name="connsiteX12" fmla="*/ 13935 w 25576"/>
                <a:gd name="connsiteY12" fmla="*/ 15935 h 26430"/>
                <a:gd name="connsiteX13" fmla="*/ 15688 w 25576"/>
                <a:gd name="connsiteY13" fmla="*/ 23319 h 26430"/>
                <a:gd name="connsiteX14" fmla="*/ 11627 w 25576"/>
                <a:gd name="connsiteY14" fmla="*/ 17370 h 26430"/>
                <a:gd name="connsiteX15" fmla="*/ 10859 w 25576"/>
                <a:gd name="connsiteY15" fmla="*/ 23717 h 26430"/>
                <a:gd name="connsiteX16" fmla="*/ 9282 w 25576"/>
                <a:gd name="connsiteY16" fmla="*/ 18125 h 26430"/>
                <a:gd name="connsiteX17" fmla="*/ 5057 w 25576"/>
                <a:gd name="connsiteY17" fmla="*/ 26430 h 26430"/>
                <a:gd name="connsiteX18" fmla="*/ 6560 w 25576"/>
                <a:gd name="connsiteY18" fmla="*/ 18240 h 26430"/>
                <a:gd name="connsiteX19" fmla="*/ 3040 w 25576"/>
                <a:gd name="connsiteY19" fmla="*/ 17825 h 26430"/>
                <a:gd name="connsiteX20" fmla="*/ 5085 w 25576"/>
                <a:gd name="connsiteY20" fmla="*/ 15370 h 26430"/>
                <a:gd name="connsiteX21" fmla="*/ 1755 w 25576"/>
                <a:gd name="connsiteY21" fmla="*/ 12877 h 26430"/>
                <a:gd name="connsiteX22" fmla="*/ 5690 w 25576"/>
                <a:gd name="connsiteY22" fmla="*/ 11592 h 26430"/>
                <a:gd name="connsiteX23" fmla="*/ 0 w 25576"/>
                <a:gd name="connsiteY23" fmla="*/ 6149 h 26430"/>
                <a:gd name="connsiteX24" fmla="*/ 7127 w 25576"/>
                <a:gd name="connsiteY24" fmla="*/ 7817 h 26430"/>
                <a:gd name="connsiteX25" fmla="*/ 6257 w 25576"/>
                <a:gd name="connsiteY25" fmla="*/ 3625 h 26430"/>
                <a:gd name="connsiteX26" fmla="*/ 10305 w 25576"/>
                <a:gd name="connsiteY26" fmla="*/ 6382 h 26430"/>
                <a:gd name="connsiteX27" fmla="*/ 11477 w 25576"/>
                <a:gd name="connsiteY27" fmla="*/ 1887 h 26430"/>
                <a:gd name="connsiteX28" fmla="*/ 13217 w 25576"/>
                <a:gd name="connsiteY28" fmla="*/ 4342 h 26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25576" h="26430">
                  <a:moveTo>
                    <a:pt x="13217" y="4342"/>
                  </a:moveTo>
                  <a:lnTo>
                    <a:pt x="16545" y="0"/>
                  </a:lnTo>
                  <a:cubicBezTo>
                    <a:pt x="16457" y="1926"/>
                    <a:pt x="16368" y="3851"/>
                    <a:pt x="16280" y="5777"/>
                  </a:cubicBezTo>
                  <a:lnTo>
                    <a:pt x="19762" y="3172"/>
                  </a:lnTo>
                  <a:lnTo>
                    <a:pt x="18135" y="6532"/>
                  </a:lnTo>
                  <a:lnTo>
                    <a:pt x="23355" y="6645"/>
                  </a:lnTo>
                  <a:lnTo>
                    <a:pt x="18740" y="9402"/>
                  </a:lnTo>
                  <a:lnTo>
                    <a:pt x="25576" y="12468"/>
                  </a:lnTo>
                  <a:lnTo>
                    <a:pt x="18135" y="12310"/>
                  </a:lnTo>
                  <a:lnTo>
                    <a:pt x="23458" y="17517"/>
                  </a:lnTo>
                  <a:lnTo>
                    <a:pt x="16395" y="14350"/>
                  </a:lnTo>
                  <a:cubicBezTo>
                    <a:pt x="16496" y="15357"/>
                    <a:pt x="19018" y="20722"/>
                    <a:pt x="19119" y="21729"/>
                  </a:cubicBezTo>
                  <a:lnTo>
                    <a:pt x="13935" y="15935"/>
                  </a:lnTo>
                  <a:lnTo>
                    <a:pt x="15688" y="23319"/>
                  </a:lnTo>
                  <a:lnTo>
                    <a:pt x="11627" y="17370"/>
                  </a:lnTo>
                  <a:lnTo>
                    <a:pt x="10859" y="23717"/>
                  </a:lnTo>
                  <a:lnTo>
                    <a:pt x="9282" y="18125"/>
                  </a:lnTo>
                  <a:cubicBezTo>
                    <a:pt x="8412" y="19283"/>
                    <a:pt x="5927" y="25272"/>
                    <a:pt x="5057" y="26430"/>
                  </a:cubicBezTo>
                  <a:cubicBezTo>
                    <a:pt x="5020" y="25310"/>
                    <a:pt x="6597" y="19360"/>
                    <a:pt x="6560" y="18240"/>
                  </a:cubicBezTo>
                  <a:lnTo>
                    <a:pt x="3040" y="17825"/>
                  </a:lnTo>
                  <a:lnTo>
                    <a:pt x="5085" y="15370"/>
                  </a:lnTo>
                  <a:lnTo>
                    <a:pt x="1755" y="12877"/>
                  </a:lnTo>
                  <a:lnTo>
                    <a:pt x="5690" y="11592"/>
                  </a:lnTo>
                  <a:lnTo>
                    <a:pt x="0" y="6149"/>
                  </a:lnTo>
                  <a:lnTo>
                    <a:pt x="7127" y="7817"/>
                  </a:lnTo>
                  <a:lnTo>
                    <a:pt x="6257" y="3625"/>
                  </a:lnTo>
                  <a:lnTo>
                    <a:pt x="10305" y="6382"/>
                  </a:lnTo>
                  <a:lnTo>
                    <a:pt x="11477" y="1887"/>
                  </a:lnTo>
                  <a:lnTo>
                    <a:pt x="13217" y="4342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1447800" y="1331898"/>
              <a:ext cx="228600" cy="251361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2132362" y="906977"/>
              <a:ext cx="228600" cy="251361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5"/>
            <p:cNvSpPr/>
            <p:nvPr/>
          </p:nvSpPr>
          <p:spPr>
            <a:xfrm rot="19869196">
              <a:off x="1818458" y="1684805"/>
              <a:ext cx="856407" cy="209159"/>
            </a:xfrm>
            <a:custGeom>
              <a:avLst/>
              <a:gdLst>
                <a:gd name="connsiteX0" fmla="*/ 0 w 856012"/>
                <a:gd name="connsiteY0" fmla="*/ 158091 h 316181"/>
                <a:gd name="connsiteX1" fmla="*/ 428006 w 856012"/>
                <a:gd name="connsiteY1" fmla="*/ 0 h 316181"/>
                <a:gd name="connsiteX2" fmla="*/ 856012 w 856012"/>
                <a:gd name="connsiteY2" fmla="*/ 158091 h 316181"/>
                <a:gd name="connsiteX3" fmla="*/ 428006 w 856012"/>
                <a:gd name="connsiteY3" fmla="*/ 316182 h 316181"/>
                <a:gd name="connsiteX4" fmla="*/ 0 w 856012"/>
                <a:gd name="connsiteY4" fmla="*/ 158091 h 316181"/>
                <a:gd name="connsiteX0" fmla="*/ 395 w 856407"/>
                <a:gd name="connsiteY0" fmla="*/ 51068 h 209159"/>
                <a:gd name="connsiteX1" fmla="*/ 491754 w 856407"/>
                <a:gd name="connsiteY1" fmla="*/ 14867 h 209159"/>
                <a:gd name="connsiteX2" fmla="*/ 856407 w 856407"/>
                <a:gd name="connsiteY2" fmla="*/ 51068 h 209159"/>
                <a:gd name="connsiteX3" fmla="*/ 428401 w 856407"/>
                <a:gd name="connsiteY3" fmla="*/ 209159 h 209159"/>
                <a:gd name="connsiteX4" fmla="*/ 395 w 856407"/>
                <a:gd name="connsiteY4" fmla="*/ 51068 h 209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56407" h="209159">
                  <a:moveTo>
                    <a:pt x="395" y="51068"/>
                  </a:moveTo>
                  <a:cubicBezTo>
                    <a:pt x="10954" y="18686"/>
                    <a:pt x="255373" y="14867"/>
                    <a:pt x="491754" y="14867"/>
                  </a:cubicBezTo>
                  <a:cubicBezTo>
                    <a:pt x="728135" y="14867"/>
                    <a:pt x="856407" y="-36243"/>
                    <a:pt x="856407" y="51068"/>
                  </a:cubicBezTo>
                  <a:cubicBezTo>
                    <a:pt x="856407" y="138379"/>
                    <a:pt x="664782" y="209159"/>
                    <a:pt x="428401" y="209159"/>
                  </a:cubicBezTo>
                  <a:cubicBezTo>
                    <a:pt x="192020" y="209159"/>
                    <a:pt x="-10164" y="83450"/>
                    <a:pt x="395" y="51068"/>
                  </a:cubicBezTo>
                  <a:close/>
                </a:path>
              </a:pathLst>
            </a:cu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175085" y="203377"/>
            <a:ext cx="6087340" cy="4254452"/>
            <a:chOff x="4652964" y="-117757"/>
            <a:chExt cx="6087340" cy="4254452"/>
          </a:xfrm>
        </p:grpSpPr>
        <p:sp>
          <p:nvSpPr>
            <p:cNvPr id="14" name="Ovál 13"/>
            <p:cNvSpPr/>
            <p:nvPr/>
          </p:nvSpPr>
          <p:spPr>
            <a:xfrm>
              <a:off x="6896101" y="1981200"/>
              <a:ext cx="238124" cy="438150"/>
            </a:xfrm>
            <a:prstGeom prst="ellipse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7308491" y="3365170"/>
              <a:ext cx="261070" cy="228600"/>
            </a:xfrm>
            <a:prstGeom prst="ellipse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8990701" y="1866900"/>
              <a:ext cx="261070" cy="228600"/>
            </a:xfrm>
            <a:prstGeom prst="ellipse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8351446" y="2209800"/>
              <a:ext cx="238124" cy="438150"/>
            </a:xfrm>
            <a:prstGeom prst="ellipse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6381751" y="3260395"/>
              <a:ext cx="238124" cy="438150"/>
            </a:xfrm>
            <a:prstGeom prst="ellipse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10502180" y="3041320"/>
              <a:ext cx="238124" cy="438150"/>
            </a:xfrm>
            <a:prstGeom prst="ellipse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7448551" y="2133600"/>
              <a:ext cx="238124" cy="438150"/>
            </a:xfrm>
            <a:prstGeom prst="ellipse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7939088" y="2724150"/>
              <a:ext cx="238124" cy="438150"/>
            </a:xfrm>
            <a:prstGeom prst="ellipse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9791701" y="3260394"/>
              <a:ext cx="238124" cy="438150"/>
            </a:xfrm>
            <a:prstGeom prst="ellipse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7991475" y="3698545"/>
              <a:ext cx="238124" cy="438150"/>
            </a:xfrm>
            <a:prstGeom prst="ellipse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bláček 23"/>
            <p:cNvSpPr/>
            <p:nvPr/>
          </p:nvSpPr>
          <p:spPr>
            <a:xfrm>
              <a:off x="6184260" y="-117757"/>
              <a:ext cx="4095750" cy="1943101"/>
            </a:xfrm>
            <a:prstGeom prst="cloudCallout">
              <a:avLst>
                <a:gd name="adj1" fmla="val 49865"/>
                <a:gd name="adj2" fmla="val 218382"/>
              </a:avLst>
            </a:prstGeom>
            <a:solidFill>
              <a:srgbClr val="0070C0"/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6919913" y="791258"/>
              <a:ext cx="476250" cy="301132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/>
            <p:nvPr/>
          </p:nvSpPr>
          <p:spPr>
            <a:xfrm>
              <a:off x="8622908" y="578158"/>
              <a:ext cx="476250" cy="301132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14"/>
            <p:cNvSpPr/>
            <p:nvPr/>
          </p:nvSpPr>
          <p:spPr>
            <a:xfrm>
              <a:off x="8096984" y="737302"/>
              <a:ext cx="266271" cy="212511"/>
            </a:xfrm>
            <a:custGeom>
              <a:avLst/>
              <a:gdLst>
                <a:gd name="connsiteX0" fmla="*/ 0 w 1283895"/>
                <a:gd name="connsiteY0" fmla="*/ 88031 h 176062"/>
                <a:gd name="connsiteX1" fmla="*/ 641948 w 1283895"/>
                <a:gd name="connsiteY1" fmla="*/ 0 h 176062"/>
                <a:gd name="connsiteX2" fmla="*/ 1283896 w 1283895"/>
                <a:gd name="connsiteY2" fmla="*/ 88031 h 176062"/>
                <a:gd name="connsiteX3" fmla="*/ 641948 w 1283895"/>
                <a:gd name="connsiteY3" fmla="*/ 176062 h 176062"/>
                <a:gd name="connsiteX4" fmla="*/ 0 w 1283895"/>
                <a:gd name="connsiteY4" fmla="*/ 88031 h 176062"/>
                <a:gd name="connsiteX0" fmla="*/ 0 w 1283896"/>
                <a:gd name="connsiteY0" fmla="*/ 8878 h 358997"/>
                <a:gd name="connsiteX1" fmla="*/ 641948 w 1283896"/>
                <a:gd name="connsiteY1" fmla="*/ 358997 h 358997"/>
                <a:gd name="connsiteX2" fmla="*/ 1283896 w 1283896"/>
                <a:gd name="connsiteY2" fmla="*/ 8878 h 358997"/>
                <a:gd name="connsiteX3" fmla="*/ 641948 w 1283896"/>
                <a:gd name="connsiteY3" fmla="*/ 96909 h 358997"/>
                <a:gd name="connsiteX4" fmla="*/ 0 w 1283896"/>
                <a:gd name="connsiteY4" fmla="*/ 8878 h 358997"/>
                <a:gd name="connsiteX0" fmla="*/ 273 w 1284169"/>
                <a:gd name="connsiteY0" fmla="*/ 140569 h 490688"/>
                <a:gd name="connsiteX1" fmla="*/ 642221 w 1284169"/>
                <a:gd name="connsiteY1" fmla="*/ 490688 h 490688"/>
                <a:gd name="connsiteX2" fmla="*/ 1284169 w 1284169"/>
                <a:gd name="connsiteY2" fmla="*/ 140569 h 490688"/>
                <a:gd name="connsiteX3" fmla="*/ 585071 w 1284169"/>
                <a:gd name="connsiteY3" fmla="*/ 0 h 490688"/>
                <a:gd name="connsiteX4" fmla="*/ 273 w 1284169"/>
                <a:gd name="connsiteY4" fmla="*/ 140569 h 490688"/>
                <a:gd name="connsiteX0" fmla="*/ 273 w 1284169"/>
                <a:gd name="connsiteY0" fmla="*/ 140569 h 148557"/>
                <a:gd name="connsiteX1" fmla="*/ 642221 w 1284169"/>
                <a:gd name="connsiteY1" fmla="*/ 128738 h 148557"/>
                <a:gd name="connsiteX2" fmla="*/ 1284169 w 1284169"/>
                <a:gd name="connsiteY2" fmla="*/ 140569 h 148557"/>
                <a:gd name="connsiteX3" fmla="*/ 585071 w 1284169"/>
                <a:gd name="connsiteY3" fmla="*/ 0 h 148557"/>
                <a:gd name="connsiteX4" fmla="*/ 273 w 1284169"/>
                <a:gd name="connsiteY4" fmla="*/ 140569 h 148557"/>
                <a:gd name="connsiteX0" fmla="*/ 164 w 1117060"/>
                <a:gd name="connsiteY0" fmla="*/ 140667 h 148559"/>
                <a:gd name="connsiteX1" fmla="*/ 642112 w 1117060"/>
                <a:gd name="connsiteY1" fmla="*/ 128836 h 148559"/>
                <a:gd name="connsiteX2" fmla="*/ 1117059 w 1117060"/>
                <a:gd name="connsiteY2" fmla="*/ 112399 h 148559"/>
                <a:gd name="connsiteX3" fmla="*/ 584962 w 1117060"/>
                <a:gd name="connsiteY3" fmla="*/ 98 h 148559"/>
                <a:gd name="connsiteX4" fmla="*/ 164 w 1117060"/>
                <a:gd name="connsiteY4" fmla="*/ 140667 h 148559"/>
                <a:gd name="connsiteX0" fmla="*/ 329 w 866723"/>
                <a:gd name="connsiteY0" fmla="*/ 140667 h 148559"/>
                <a:gd name="connsiteX1" fmla="*/ 391776 w 866723"/>
                <a:gd name="connsiteY1" fmla="*/ 128836 h 148559"/>
                <a:gd name="connsiteX2" fmla="*/ 866723 w 866723"/>
                <a:gd name="connsiteY2" fmla="*/ 112399 h 148559"/>
                <a:gd name="connsiteX3" fmla="*/ 334626 w 866723"/>
                <a:gd name="connsiteY3" fmla="*/ 98 h 148559"/>
                <a:gd name="connsiteX4" fmla="*/ 329 w 866723"/>
                <a:gd name="connsiteY4" fmla="*/ 140667 h 1485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66723" h="148559">
                  <a:moveTo>
                    <a:pt x="329" y="140667"/>
                  </a:moveTo>
                  <a:cubicBezTo>
                    <a:pt x="9854" y="162123"/>
                    <a:pt x="247377" y="133547"/>
                    <a:pt x="391776" y="128836"/>
                  </a:cubicBezTo>
                  <a:cubicBezTo>
                    <a:pt x="536175" y="124125"/>
                    <a:pt x="866723" y="63781"/>
                    <a:pt x="866723" y="112399"/>
                  </a:cubicBezTo>
                  <a:cubicBezTo>
                    <a:pt x="866723" y="161017"/>
                    <a:pt x="479025" y="-4613"/>
                    <a:pt x="334626" y="98"/>
                  </a:cubicBezTo>
                  <a:cubicBezTo>
                    <a:pt x="190227" y="4809"/>
                    <a:pt x="-9196" y="119211"/>
                    <a:pt x="329" y="140667"/>
                  </a:cubicBez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5807189" y="1997405"/>
              <a:ext cx="261070" cy="228600"/>
            </a:xfrm>
            <a:prstGeom prst="ellipse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>
              <a:off x="4652964" y="2943225"/>
              <a:ext cx="238124" cy="438150"/>
            </a:xfrm>
            <a:prstGeom prst="ellipse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16"/>
            <p:cNvSpPr/>
            <p:nvPr/>
          </p:nvSpPr>
          <p:spPr>
            <a:xfrm rot="20872376">
              <a:off x="7702543" y="1084700"/>
              <a:ext cx="1321425" cy="350964"/>
            </a:xfrm>
            <a:custGeom>
              <a:avLst/>
              <a:gdLst>
                <a:gd name="connsiteX0" fmla="*/ 0 w 1320210"/>
                <a:gd name="connsiteY0" fmla="*/ 121150 h 242300"/>
                <a:gd name="connsiteX1" fmla="*/ 660105 w 1320210"/>
                <a:gd name="connsiteY1" fmla="*/ 0 h 242300"/>
                <a:gd name="connsiteX2" fmla="*/ 1320210 w 1320210"/>
                <a:gd name="connsiteY2" fmla="*/ 121150 h 242300"/>
                <a:gd name="connsiteX3" fmla="*/ 660105 w 1320210"/>
                <a:gd name="connsiteY3" fmla="*/ 242300 h 242300"/>
                <a:gd name="connsiteX4" fmla="*/ 0 w 1320210"/>
                <a:gd name="connsiteY4" fmla="*/ 121150 h 242300"/>
                <a:gd name="connsiteX0" fmla="*/ 470 w 1320680"/>
                <a:gd name="connsiteY0" fmla="*/ 336644 h 457794"/>
                <a:gd name="connsiteX1" fmla="*/ 745849 w 1320680"/>
                <a:gd name="connsiteY1" fmla="*/ 0 h 457794"/>
                <a:gd name="connsiteX2" fmla="*/ 1320680 w 1320680"/>
                <a:gd name="connsiteY2" fmla="*/ 336644 h 457794"/>
                <a:gd name="connsiteX3" fmla="*/ 660575 w 1320680"/>
                <a:gd name="connsiteY3" fmla="*/ 457794 h 457794"/>
                <a:gd name="connsiteX4" fmla="*/ 470 w 1320680"/>
                <a:gd name="connsiteY4" fmla="*/ 336644 h 457794"/>
                <a:gd name="connsiteX0" fmla="*/ 379 w 1320589"/>
                <a:gd name="connsiteY0" fmla="*/ 336644 h 347805"/>
                <a:gd name="connsiteX1" fmla="*/ 745758 w 1320589"/>
                <a:gd name="connsiteY1" fmla="*/ 0 h 347805"/>
                <a:gd name="connsiteX2" fmla="*/ 1320589 w 1320589"/>
                <a:gd name="connsiteY2" fmla="*/ 336644 h 347805"/>
                <a:gd name="connsiteX3" fmla="*/ 668642 w 1320589"/>
                <a:gd name="connsiteY3" fmla="*/ 147790 h 347805"/>
                <a:gd name="connsiteX4" fmla="*/ 379 w 1320589"/>
                <a:gd name="connsiteY4" fmla="*/ 336644 h 347805"/>
                <a:gd name="connsiteX0" fmla="*/ 1054 w 1321264"/>
                <a:gd name="connsiteY0" fmla="*/ 336644 h 449790"/>
                <a:gd name="connsiteX1" fmla="*/ 746433 w 1321264"/>
                <a:gd name="connsiteY1" fmla="*/ 0 h 449790"/>
                <a:gd name="connsiteX2" fmla="*/ 1321264 w 1321264"/>
                <a:gd name="connsiteY2" fmla="*/ 336644 h 449790"/>
                <a:gd name="connsiteX3" fmla="*/ 623909 w 1321264"/>
                <a:gd name="connsiteY3" fmla="*/ 449790 h 449790"/>
                <a:gd name="connsiteX4" fmla="*/ 1054 w 1321264"/>
                <a:gd name="connsiteY4" fmla="*/ 336644 h 449790"/>
                <a:gd name="connsiteX0" fmla="*/ 1215 w 1321425"/>
                <a:gd name="connsiteY0" fmla="*/ 336644 h 350964"/>
                <a:gd name="connsiteX1" fmla="*/ 746594 w 1321425"/>
                <a:gd name="connsiteY1" fmla="*/ 0 h 350964"/>
                <a:gd name="connsiteX2" fmla="*/ 1321425 w 1321425"/>
                <a:gd name="connsiteY2" fmla="*/ 336644 h 350964"/>
                <a:gd name="connsiteX3" fmla="*/ 616220 w 1321425"/>
                <a:gd name="connsiteY3" fmla="*/ 214286 h 350964"/>
                <a:gd name="connsiteX4" fmla="*/ 1215 w 1321425"/>
                <a:gd name="connsiteY4" fmla="*/ 336644 h 3509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21425" h="350964">
                  <a:moveTo>
                    <a:pt x="1215" y="336644"/>
                  </a:moveTo>
                  <a:cubicBezTo>
                    <a:pt x="22944" y="300930"/>
                    <a:pt x="382028" y="0"/>
                    <a:pt x="746594" y="0"/>
                  </a:cubicBezTo>
                  <a:cubicBezTo>
                    <a:pt x="1111160" y="0"/>
                    <a:pt x="1321425" y="269735"/>
                    <a:pt x="1321425" y="336644"/>
                  </a:cubicBezTo>
                  <a:cubicBezTo>
                    <a:pt x="1321425" y="403553"/>
                    <a:pt x="980786" y="214286"/>
                    <a:pt x="616220" y="214286"/>
                  </a:cubicBezTo>
                  <a:cubicBezTo>
                    <a:pt x="251654" y="214286"/>
                    <a:pt x="-20514" y="372358"/>
                    <a:pt x="1215" y="336644"/>
                  </a:cubicBezTo>
                  <a:close/>
                </a:path>
              </a:pathLst>
            </a:cu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1" name="Veselý obličej 30"/>
          <p:cNvSpPr/>
          <p:nvPr/>
        </p:nvSpPr>
        <p:spPr>
          <a:xfrm>
            <a:off x="1058145" y="5128407"/>
            <a:ext cx="1368152" cy="1385005"/>
          </a:xfrm>
          <a:prstGeom prst="smileyFace">
            <a:avLst>
              <a:gd name="adj" fmla="val 4653"/>
            </a:avLst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eselý obličej 31"/>
          <p:cNvSpPr/>
          <p:nvPr/>
        </p:nvSpPr>
        <p:spPr>
          <a:xfrm>
            <a:off x="7828746" y="5145188"/>
            <a:ext cx="1368151" cy="131788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66360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31" grpId="0" animBg="1"/>
      <p:bldP spid="3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35033" y="296883"/>
            <a:ext cx="10531830" cy="176784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b="1" dirty="0" smtClean="0"/>
              <a:t>Metodický </a:t>
            </a:r>
            <a:r>
              <a:rPr lang="cs-CZ" sz="2200" b="1" dirty="0"/>
              <a:t>pokyn</a:t>
            </a:r>
            <a:r>
              <a:rPr lang="cs-CZ" dirty="0"/>
              <a:t/>
            </a:r>
            <a:br>
              <a:rPr lang="cs-CZ" dirty="0"/>
            </a:br>
            <a:r>
              <a:rPr lang="cs-CZ" sz="2200" b="1" dirty="0" smtClean="0"/>
              <a:t>Integrovaný blok</a:t>
            </a:r>
            <a:r>
              <a:rPr lang="cs-CZ" sz="2200" dirty="0" smtClean="0"/>
              <a:t>: </a:t>
            </a:r>
            <a:br>
              <a:rPr lang="cs-CZ" sz="2200" dirty="0" smtClean="0"/>
            </a:br>
            <a:r>
              <a:rPr lang="cs-CZ" sz="2000" dirty="0" smtClean="0"/>
              <a:t>Společenská pravidla a návyky, </a:t>
            </a:r>
            <a:br>
              <a:rPr lang="cs-CZ" sz="2000" dirty="0" smtClean="0"/>
            </a:br>
            <a:r>
              <a:rPr lang="cs-CZ" sz="2000" dirty="0" smtClean="0"/>
              <a:t>Zdraví, bezpečí </a:t>
            </a:r>
            <a:br>
              <a:rPr lang="cs-CZ" sz="2000" dirty="0" smtClean="0"/>
            </a:br>
            <a:r>
              <a:rPr lang="cs-CZ" sz="2000" dirty="0"/>
              <a:t>Řešení </a:t>
            </a:r>
            <a:r>
              <a:rPr lang="cs-CZ" sz="2000" dirty="0" smtClean="0"/>
              <a:t>problémů</a:t>
            </a:r>
            <a:r>
              <a:rPr lang="cs-CZ" sz="2000" dirty="0" smtClean="0"/>
              <a:t>, učení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Hrdiny příběhu jsou děti Adámek s Adélkou. Dostávají se do situací, které jsou pro ně nebezpečné. Děti mají za úkol přemýšlet, zda volní  jednání dětí v daných situacích je správné</a:t>
            </a:r>
            <a:r>
              <a:rPr lang="cs-CZ" dirty="0"/>
              <a:t>. Povídají si, proč je maminka v dané situaci </a:t>
            </a:r>
            <a:r>
              <a:rPr lang="cs-CZ" dirty="0" smtClean="0"/>
              <a:t>veselá či </a:t>
            </a:r>
            <a:r>
              <a:rPr lang="cs-CZ" dirty="0"/>
              <a:t>smutná. V </a:t>
            </a:r>
            <a:r>
              <a:rPr lang="cs-CZ" dirty="0" smtClean="0"/>
              <a:t>poslední úloze si děti  mají uvědomit, že ne všechny situace v životě můžeme ovlivnit. Přírodní  jevy … voda, déšť </a:t>
            </a:r>
            <a:r>
              <a:rPr lang="cs-CZ" dirty="0" err="1" smtClean="0"/>
              <a:t>atd</a:t>
            </a:r>
            <a:r>
              <a:rPr lang="cs-CZ" dirty="0" smtClean="0"/>
              <a:t>…Při rozhovoru rozvíjejí fantazii . Co by se </a:t>
            </a:r>
            <a:r>
              <a:rPr lang="cs-CZ" dirty="0" smtClean="0"/>
              <a:t>stalo, </a:t>
            </a:r>
            <a:r>
              <a:rPr lang="cs-CZ" dirty="0" smtClean="0"/>
              <a:t>kdyby….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/>
              <a:t>Mít povědomí o některých způsobech ochrany zdraví a bezpečí </a:t>
            </a:r>
            <a:r>
              <a:rPr lang="cs-CZ" dirty="0" smtClean="0"/>
              <a:t>.</a:t>
            </a:r>
          </a:p>
          <a:p>
            <a:r>
              <a:rPr lang="cs-CZ" dirty="0"/>
              <a:t>Rozlišit některé jednoduché obrazné </a:t>
            </a:r>
            <a:r>
              <a:rPr lang="cs-CZ" dirty="0" smtClean="0"/>
              <a:t>symboly . </a:t>
            </a:r>
          </a:p>
          <a:p>
            <a:r>
              <a:rPr lang="cs-CZ" dirty="0" smtClean="0"/>
              <a:t>Umět se vcítit do pocitů druhé </a:t>
            </a:r>
            <a:r>
              <a:rPr lang="cs-CZ" dirty="0" smtClean="0"/>
              <a:t>osoby(maminky</a:t>
            </a:r>
            <a:r>
              <a:rPr lang="cs-CZ" dirty="0" smtClean="0"/>
              <a:t>)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7778496" y="4239768"/>
            <a:ext cx="585216" cy="457200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6925056" y="4239768"/>
            <a:ext cx="585216" cy="457200"/>
          </a:xfrm>
          <a:prstGeom prst="smileyFac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06682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729216" cy="4498471"/>
          </a:xfrm>
        </p:spPr>
        <p:txBody>
          <a:bodyPr>
            <a:normAutofit fontScale="25000" lnSpcReduction="20000"/>
          </a:bodyPr>
          <a:lstStyle/>
          <a:p>
            <a:r>
              <a:rPr lang="cs-CZ" sz="6400" dirty="0">
                <a:solidFill>
                  <a:srgbClr val="FF0000"/>
                </a:solidFill>
              </a:rPr>
              <a:t>2,</a:t>
            </a:r>
            <a:r>
              <a:rPr lang="cs-CZ" sz="6400" dirty="0"/>
              <a:t> </a:t>
            </a:r>
            <a:r>
              <a:rPr lang="cs-CZ" sz="6400" dirty="0">
                <a:solidFill>
                  <a:srgbClr val="FF0000"/>
                </a:solidFill>
              </a:rPr>
              <a:t>Jak se bude cítit maminka, když uvidí Adámka s Adélkou na kolejích? Co by se </a:t>
            </a:r>
            <a:r>
              <a:rPr lang="cs-CZ" sz="6400" dirty="0" smtClean="0">
                <a:solidFill>
                  <a:srgbClr val="FF0000"/>
                </a:solidFill>
              </a:rPr>
              <a:t>stalo, </a:t>
            </a:r>
            <a:r>
              <a:rPr lang="cs-CZ" sz="6400" dirty="0">
                <a:solidFill>
                  <a:srgbClr val="FF0000"/>
                </a:solidFill>
              </a:rPr>
              <a:t>kdyby</a:t>
            </a:r>
            <a:r>
              <a:rPr lang="cs-CZ" sz="6400" dirty="0" smtClean="0">
                <a:solidFill>
                  <a:srgbClr val="FF0000"/>
                </a:solidFill>
              </a:rPr>
              <a:t>….</a:t>
            </a:r>
          </a:p>
          <a:p>
            <a:r>
              <a:rPr lang="cs-CZ" sz="6400" dirty="0" smtClean="0"/>
              <a:t>Kliknutím na        se dětem zobrazí správná odpověď.</a:t>
            </a:r>
          </a:p>
          <a:p>
            <a:r>
              <a:rPr lang="cs-CZ" sz="6400" dirty="0" smtClean="0">
                <a:solidFill>
                  <a:srgbClr val="FF0000"/>
                </a:solidFill>
              </a:rPr>
              <a:t>3,</a:t>
            </a:r>
            <a:r>
              <a:rPr lang="cs-CZ" sz="6400" dirty="0"/>
              <a:t> </a:t>
            </a:r>
            <a:r>
              <a:rPr lang="cs-CZ" sz="6400" dirty="0">
                <a:solidFill>
                  <a:srgbClr val="FF0000"/>
                </a:solidFill>
              </a:rPr>
              <a:t>Jak se cítí maminka, když si děti hrají na </a:t>
            </a:r>
            <a:r>
              <a:rPr lang="cs-CZ" sz="6400" dirty="0" smtClean="0">
                <a:solidFill>
                  <a:srgbClr val="FF0000"/>
                </a:solidFill>
              </a:rPr>
              <a:t>hřišti, </a:t>
            </a:r>
            <a:r>
              <a:rPr lang="cs-CZ" sz="6400" dirty="0">
                <a:solidFill>
                  <a:srgbClr val="FF0000"/>
                </a:solidFill>
              </a:rPr>
              <a:t>a proč? </a:t>
            </a:r>
            <a:endParaRPr lang="cs-CZ" sz="6400" dirty="0" smtClean="0">
              <a:solidFill>
                <a:srgbClr val="FF0000"/>
              </a:solidFill>
            </a:endParaRPr>
          </a:p>
          <a:p>
            <a:r>
              <a:rPr lang="cs-CZ" sz="6400" dirty="0" smtClean="0"/>
              <a:t>Kliknutím na         se dětem zobrazí správná odpověď.</a:t>
            </a:r>
          </a:p>
          <a:p>
            <a:r>
              <a:rPr lang="cs-CZ" sz="6400" dirty="0" smtClean="0">
                <a:solidFill>
                  <a:srgbClr val="FF0000"/>
                </a:solidFill>
              </a:rPr>
              <a:t>4</a:t>
            </a:r>
            <a:r>
              <a:rPr lang="cs-CZ" sz="6400" dirty="0" smtClean="0"/>
              <a:t>,</a:t>
            </a:r>
            <a:r>
              <a:rPr lang="cs-CZ" sz="6400" dirty="0"/>
              <a:t> </a:t>
            </a:r>
            <a:r>
              <a:rPr lang="cs-CZ" sz="6400" dirty="0">
                <a:solidFill>
                  <a:srgbClr val="FF0000"/>
                </a:solidFill>
              </a:rPr>
              <a:t>Bude se maminka na Adélku a Adámka </a:t>
            </a:r>
            <a:r>
              <a:rPr lang="cs-CZ" sz="6400" dirty="0" smtClean="0">
                <a:solidFill>
                  <a:srgbClr val="FF0000"/>
                </a:solidFill>
              </a:rPr>
              <a:t>usmívat, </a:t>
            </a:r>
            <a:r>
              <a:rPr lang="cs-CZ" sz="6400" dirty="0">
                <a:solidFill>
                  <a:srgbClr val="FF0000"/>
                </a:solidFill>
              </a:rPr>
              <a:t>jestli budou krmit a hladit pejska za plotem? Co by se </a:t>
            </a:r>
            <a:r>
              <a:rPr lang="cs-CZ" sz="6400" dirty="0" smtClean="0">
                <a:solidFill>
                  <a:srgbClr val="FF0000"/>
                </a:solidFill>
              </a:rPr>
              <a:t>stalo, </a:t>
            </a:r>
            <a:r>
              <a:rPr lang="cs-CZ" sz="6400" dirty="0">
                <a:solidFill>
                  <a:srgbClr val="FF0000"/>
                </a:solidFill>
              </a:rPr>
              <a:t>kdyby</a:t>
            </a:r>
            <a:r>
              <a:rPr lang="cs-CZ" sz="6400" dirty="0" smtClean="0">
                <a:solidFill>
                  <a:srgbClr val="FF0000"/>
                </a:solidFill>
              </a:rPr>
              <a:t>….?Děti </a:t>
            </a:r>
            <a:r>
              <a:rPr lang="cs-CZ" sz="6400" dirty="0" err="1" smtClean="0">
                <a:solidFill>
                  <a:srgbClr val="FF0000"/>
                </a:solidFill>
              </a:rPr>
              <a:t>odklikají</a:t>
            </a:r>
            <a:r>
              <a:rPr lang="cs-CZ" sz="6400" dirty="0" smtClean="0">
                <a:solidFill>
                  <a:srgbClr val="FF0000"/>
                </a:solidFill>
              </a:rPr>
              <a:t> </a:t>
            </a:r>
            <a:r>
              <a:rPr lang="cs-CZ" sz="6400" dirty="0" err="1" smtClean="0">
                <a:solidFill>
                  <a:srgbClr val="FF0000"/>
                </a:solidFill>
              </a:rPr>
              <a:t>smajlíky</a:t>
            </a:r>
            <a:r>
              <a:rPr lang="cs-CZ" sz="6400" dirty="0" smtClean="0">
                <a:solidFill>
                  <a:srgbClr val="FF0000"/>
                </a:solidFill>
              </a:rPr>
              <a:t>       odplují ,     </a:t>
            </a:r>
            <a:r>
              <a:rPr lang="cs-CZ" sz="6400" dirty="0" smtClean="0">
                <a:solidFill>
                  <a:srgbClr val="FF0000"/>
                </a:solidFill>
              </a:rPr>
              <a:t>přilétnou </a:t>
            </a:r>
            <a:r>
              <a:rPr lang="cs-CZ" sz="6400" dirty="0" smtClean="0">
                <a:solidFill>
                  <a:srgbClr val="FF0000"/>
                </a:solidFill>
              </a:rPr>
              <a:t>na Adélku a Adámka</a:t>
            </a:r>
          </a:p>
          <a:p>
            <a:r>
              <a:rPr lang="cs-CZ" sz="6400" dirty="0" smtClean="0">
                <a:solidFill>
                  <a:srgbClr val="FF0000"/>
                </a:solidFill>
              </a:rPr>
              <a:t>5,</a:t>
            </a:r>
            <a:r>
              <a:rPr lang="cs-CZ" sz="6400" dirty="0"/>
              <a:t> </a:t>
            </a:r>
            <a:r>
              <a:rPr lang="cs-CZ" sz="6400" dirty="0">
                <a:solidFill>
                  <a:srgbClr val="FF0000"/>
                </a:solidFill>
              </a:rPr>
              <a:t>Koho maminka pochválí Adélku nebo Adámka </a:t>
            </a:r>
            <a:r>
              <a:rPr lang="cs-CZ" sz="6400" dirty="0" smtClean="0"/>
              <a:t>?Při kliknutí na Adélku a Adámka </a:t>
            </a:r>
            <a:r>
              <a:rPr lang="cs-CZ" sz="6400" dirty="0" err="1" smtClean="0"/>
              <a:t>smajlík</a:t>
            </a:r>
            <a:r>
              <a:rPr lang="cs-CZ" sz="6400" dirty="0" smtClean="0"/>
              <a:t> se  přiřadí správně, kam patří.</a:t>
            </a:r>
            <a:endParaRPr lang="cs-CZ" sz="6400" dirty="0"/>
          </a:p>
          <a:p>
            <a:r>
              <a:rPr lang="cs-CZ" sz="6400" dirty="0" smtClean="0">
                <a:solidFill>
                  <a:srgbClr val="FF0000"/>
                </a:solidFill>
              </a:rPr>
              <a:t>6,</a:t>
            </a:r>
            <a:r>
              <a:rPr lang="cs-CZ" sz="6400" dirty="0"/>
              <a:t> </a:t>
            </a:r>
            <a:r>
              <a:rPr lang="cs-CZ" sz="6400" dirty="0">
                <a:solidFill>
                  <a:srgbClr val="FF0000"/>
                </a:solidFill>
              </a:rPr>
              <a:t>Proč je maminka smutná? Změň příběh tak, aby maminka byla </a:t>
            </a:r>
            <a:r>
              <a:rPr lang="cs-CZ" sz="6400" dirty="0" smtClean="0">
                <a:solidFill>
                  <a:srgbClr val="FF0000"/>
                </a:solidFill>
              </a:rPr>
              <a:t>veselá</a:t>
            </a:r>
            <a:r>
              <a:rPr lang="cs-CZ" sz="6400" dirty="0" smtClean="0"/>
              <a:t>. Při kliknutí na mráček  přilétne sluníčko </a:t>
            </a:r>
            <a:r>
              <a:rPr lang="cs-CZ" sz="6400" dirty="0"/>
              <a:t> </a:t>
            </a:r>
            <a:r>
              <a:rPr lang="cs-CZ" sz="6400" dirty="0" smtClean="0"/>
              <a:t>s         a naopak zmizí mrak a         Co můžeš změnit </a:t>
            </a:r>
            <a:r>
              <a:rPr lang="cs-CZ" sz="6400" dirty="0" smtClean="0"/>
              <a:t>ty (sebrat </a:t>
            </a:r>
            <a:r>
              <a:rPr lang="cs-CZ" sz="6400" dirty="0" smtClean="0"/>
              <a:t>prádlo) a co příroda ?vyleze sluníčko, přestane pršet. </a:t>
            </a:r>
            <a:endParaRPr lang="cs-CZ" sz="6400" dirty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Proč </a:t>
            </a:r>
            <a:r>
              <a:rPr lang="cs-CZ" dirty="0"/>
              <a:t>je maminka smutná? Změň příběh tak, aby maminka byla veselá.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2974848" y="1741932"/>
            <a:ext cx="292608" cy="356616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2901696" y="2535936"/>
            <a:ext cx="438912" cy="286512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8205216" y="3093720"/>
            <a:ext cx="292608" cy="356616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7065264" y="3162300"/>
            <a:ext cx="438912" cy="214884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3511296" y="4407408"/>
            <a:ext cx="414528" cy="237744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345936" y="4383024"/>
            <a:ext cx="292608" cy="356616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Vyhledávání  skupin obrázků  např. dopravních prostředků, </a:t>
            </a:r>
            <a:r>
              <a:rPr lang="cs-CZ" dirty="0" smtClean="0">
                <a:solidFill>
                  <a:srgbClr val="FF0000"/>
                </a:solidFill>
              </a:rPr>
              <a:t>hraček</a:t>
            </a:r>
            <a:r>
              <a:rPr lang="cs-CZ" dirty="0" smtClean="0"/>
              <a:t>, </a:t>
            </a:r>
            <a:r>
              <a:rPr lang="cs-CZ" dirty="0" smtClean="0"/>
              <a:t>uvědomění </a:t>
            </a:r>
            <a:r>
              <a:rPr lang="cs-CZ" dirty="0" smtClean="0"/>
              <a:t>si  bezpečné x nebezpečné, kreslení  </a:t>
            </a:r>
            <a:r>
              <a:rPr lang="cs-CZ" dirty="0" err="1" smtClean="0"/>
              <a:t>smajlíků</a:t>
            </a:r>
            <a:r>
              <a:rPr lang="cs-CZ" dirty="0" smtClean="0"/>
              <a:t> fixem na MT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Vytváření skupin ,  </a:t>
            </a:r>
            <a:r>
              <a:rPr lang="cs-CZ" dirty="0" smtClean="0"/>
              <a:t>Co do skupiny nepatří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Utvořit si základní dětskou představu o pravidlech chování a společenských normách, co je v souladu s nimi a co proti nim a ve vývojově odpovídajících situacích se podle této představy chovat </a:t>
            </a:r>
          </a:p>
          <a:p>
            <a:r>
              <a:rPr lang="cs-CZ" dirty="0"/>
              <a:t>Uvědomovat si, že ne všichni lidé respektují pravidla chování, učit se odmítat společensky nežádoucí </a:t>
            </a:r>
            <a:r>
              <a:rPr lang="cs-CZ" dirty="0" smtClean="0"/>
              <a:t>chování</a:t>
            </a:r>
          </a:p>
          <a:p>
            <a:r>
              <a:rPr lang="cs-CZ" dirty="0" smtClean="0"/>
              <a:t>Uvědomovat si, že důsledky chování lze ovlivnit  x některé přírodní jevy ovlivnit nemůžeme x naopak přírodu chránit </a:t>
            </a:r>
            <a:r>
              <a:rPr lang="cs-CZ" dirty="0"/>
              <a:t>můžeme viz .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dumy.cz/material/156569-co-se-prirode-nelibi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0</TotalTime>
  <Words>583</Words>
  <Application>Microsoft Office PowerPoint</Application>
  <PresentationFormat>Vlastní</PresentationFormat>
  <Paragraphs>83</Paragraphs>
  <Slides>13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EMPATIE - JAK SE MAMINKA CÍTÍ… CO BY SE STALO KDYBY…</vt:lpstr>
      <vt:lpstr>Snímek 2</vt:lpstr>
      <vt:lpstr>Snímek 3</vt:lpstr>
      <vt:lpstr>Snímek 4</vt:lpstr>
      <vt:lpstr>Snímek 5</vt:lpstr>
      <vt:lpstr>Snímek 6</vt:lpstr>
      <vt:lpstr>Použité odkazy</vt:lpstr>
      <vt:lpstr>        Metodický pokyn Integrovaný blok:  Společenská pravidla a návyky,  Zdraví, bezpečí  Řešení problémů, učení  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Hledej rozdíly</dc:title>
  <dc:creator/>
  <cp:lastModifiedBy/>
  <cp:revision>2</cp:revision>
  <dcterms:created xsi:type="dcterms:W3CDTF">2014-08-05T12:38:58Z</dcterms:created>
  <dcterms:modified xsi:type="dcterms:W3CDTF">2015-05-06T21:27:07Z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