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comments/comment5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3" r:id="rId4"/>
    <p:sldId id="282" r:id="rId5"/>
    <p:sldId id="285" r:id="rId6"/>
    <p:sldId id="298" r:id="rId7"/>
    <p:sldId id="294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9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FEE2"/>
    <a:srgbClr val="FDFEE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1652" autoAdjust="0"/>
  </p:normalViewPr>
  <p:slideViewPr>
    <p:cSldViewPr snapToGrid="0">
      <p:cViewPr>
        <p:scale>
          <a:sx n="80" d="100"/>
          <a:sy n="80" d="100"/>
        </p:scale>
        <p:origin x="-324" y="-3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notesViewPr>
    <p:cSldViewPr snapToGrid="0"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9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6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5.5.2015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5.5.2015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6094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Který obrázek je srandovní, ať</a:t>
            </a:r>
            <a:r>
              <a:rPr lang="cs-CZ" baseline="0" dirty="0" smtClean="0"/>
              <a:t> zůstane. A proč?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3038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NĚKDO SI Z NÁS UDĚLAL LEGRACI, POZNÁŠ, CO</a:t>
            </a:r>
            <a:r>
              <a:rPr lang="cs-CZ" baseline="0" dirty="0" smtClean="0"/>
              <a:t> JE LEGRACE? ŘEKNI A ZKONTROLUJ </a:t>
            </a:r>
          </a:p>
          <a:p>
            <a:r>
              <a:rPr lang="cs-CZ" baseline="0" dirty="0" smtClean="0"/>
              <a:t>Děti mají možnost i </a:t>
            </a:r>
            <a:r>
              <a:rPr lang="cs-CZ" baseline="0" dirty="0" smtClean="0"/>
              <a:t>sluchové </a:t>
            </a:r>
            <a:r>
              <a:rPr lang="cs-CZ" baseline="0" dirty="0" smtClean="0"/>
              <a:t>kontroly.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6094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NĚKDO SI Z NÁS UDĚLAL LEGRACI, POZNÁŠ, CO</a:t>
            </a:r>
            <a:r>
              <a:rPr lang="cs-CZ" baseline="0" dirty="0" smtClean="0"/>
              <a:t> JE LEGRACE? ŘEKNI A ZKONTROLUJ </a:t>
            </a:r>
          </a:p>
          <a:p>
            <a:r>
              <a:rPr lang="cs-CZ" baseline="0" dirty="0" smtClean="0"/>
              <a:t>Děti mají možnost i </a:t>
            </a:r>
            <a:r>
              <a:rPr lang="cs-CZ" baseline="0" dirty="0" smtClean="0"/>
              <a:t>sluchové </a:t>
            </a:r>
            <a:r>
              <a:rPr lang="cs-CZ" baseline="0" dirty="0" smtClean="0"/>
              <a:t>kontroly.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6094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Některými nástroji na krájení chleba nás někdo chtěl</a:t>
            </a:r>
            <a:r>
              <a:rPr lang="cs-CZ" baseline="0" dirty="0" smtClean="0"/>
              <a:t> také rozveselit.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30386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0936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9100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01573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59094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0767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audio" Target="../media/audio2.wav"/><Relationship Id="rId9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1.png"/><Relationship Id="rId18" Type="http://schemas.microsoft.com/office/2007/relationships/hdphoto" Target="../media/hdphoto8.wdp"/><Relationship Id="rId3" Type="http://schemas.openxmlformats.org/officeDocument/2006/relationships/audio" Target="../media/audio3.wav"/><Relationship Id="rId7" Type="http://schemas.openxmlformats.org/officeDocument/2006/relationships/image" Target="../media/image8.png"/><Relationship Id="rId12" Type="http://schemas.microsoft.com/office/2007/relationships/hdphoto" Target="../media/hdphoto5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6" Type="http://schemas.microsoft.com/office/2007/relationships/hdphoto" Target="../media/hdphoto7.wdp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microsoft.com/office/2007/relationships/hdphoto" Target="../media/hdphoto4.wdp"/><Relationship Id="rId19" Type="http://schemas.openxmlformats.org/officeDocument/2006/relationships/comments" Target="../comments/comment3.xml"/><Relationship Id="rId4" Type="http://schemas.openxmlformats.org/officeDocument/2006/relationships/audio" Target="../media/audio2.wav"/><Relationship Id="rId9" Type="http://schemas.openxmlformats.org/officeDocument/2006/relationships/image" Target="../media/image9.png"/><Relationship Id="rId14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3.png"/><Relationship Id="rId18" Type="http://schemas.microsoft.com/office/2007/relationships/hdphoto" Target="../media/hdphoto13.wdp"/><Relationship Id="rId3" Type="http://schemas.openxmlformats.org/officeDocument/2006/relationships/audio" Target="../media/audio4.wav"/><Relationship Id="rId21" Type="http://schemas.openxmlformats.org/officeDocument/2006/relationships/image" Target="../media/image20.png"/><Relationship Id="rId7" Type="http://schemas.openxmlformats.org/officeDocument/2006/relationships/image" Target="../media/image14.png"/><Relationship Id="rId12" Type="http://schemas.microsoft.com/office/2007/relationships/hdphoto" Target="../media/hdphoto11.wdp"/><Relationship Id="rId17" Type="http://schemas.openxmlformats.org/officeDocument/2006/relationships/image" Target="../media/image18.png"/><Relationship Id="rId25" Type="http://schemas.openxmlformats.org/officeDocument/2006/relationships/comments" Target="../comments/comment4.xml"/><Relationship Id="rId2" Type="http://schemas.openxmlformats.org/officeDocument/2006/relationships/notesSlide" Target="../notesSlides/notesSlide5.xml"/><Relationship Id="rId16" Type="http://schemas.microsoft.com/office/2007/relationships/hdphoto" Target="../media/hdphoto12.wdp"/><Relationship Id="rId20" Type="http://schemas.microsoft.com/office/2007/relationships/hdphoto" Target="../media/hdphoto14.wdp"/><Relationship Id="rId1" Type="http://schemas.openxmlformats.org/officeDocument/2006/relationships/slideLayout" Target="../slideLayouts/slideLayout6.xml"/><Relationship Id="rId6" Type="http://schemas.microsoft.com/office/2007/relationships/hdphoto" Target="../media/hdphoto6.wdp"/><Relationship Id="rId11" Type="http://schemas.openxmlformats.org/officeDocument/2006/relationships/image" Target="../media/image16.png"/><Relationship Id="rId24" Type="http://schemas.microsoft.com/office/2007/relationships/hdphoto" Target="../media/hdphoto16.wdp"/><Relationship Id="rId5" Type="http://schemas.openxmlformats.org/officeDocument/2006/relationships/image" Target="../media/image11.png"/><Relationship Id="rId15" Type="http://schemas.openxmlformats.org/officeDocument/2006/relationships/image" Target="../media/image17.png"/><Relationship Id="rId23" Type="http://schemas.openxmlformats.org/officeDocument/2006/relationships/image" Target="../media/image21.png"/><Relationship Id="rId10" Type="http://schemas.microsoft.com/office/2007/relationships/hdphoto" Target="../media/hdphoto10.wdp"/><Relationship Id="rId19" Type="http://schemas.openxmlformats.org/officeDocument/2006/relationships/image" Target="../media/image19.png"/><Relationship Id="rId4" Type="http://schemas.openxmlformats.org/officeDocument/2006/relationships/audio" Target="../media/audio2.wav"/><Relationship Id="rId9" Type="http://schemas.openxmlformats.org/officeDocument/2006/relationships/image" Target="../media/image15.png"/><Relationship Id="rId14" Type="http://schemas.microsoft.com/office/2007/relationships/hdphoto" Target="../media/hdphoto8.wdp"/><Relationship Id="rId22" Type="http://schemas.microsoft.com/office/2007/relationships/hdphoto" Target="../media/hdphoto15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8.wdp"/><Relationship Id="rId13" Type="http://schemas.openxmlformats.org/officeDocument/2006/relationships/image" Target="../media/image26.png"/><Relationship Id="rId18" Type="http://schemas.microsoft.com/office/2007/relationships/hdphoto" Target="../media/hdphoto23.wdp"/><Relationship Id="rId26" Type="http://schemas.microsoft.com/office/2007/relationships/hdphoto" Target="../media/hdphoto27.wdp"/><Relationship Id="rId3" Type="http://schemas.openxmlformats.org/officeDocument/2006/relationships/audio" Target="../media/audio1.wav"/><Relationship Id="rId21" Type="http://schemas.openxmlformats.org/officeDocument/2006/relationships/image" Target="../media/image30.png"/><Relationship Id="rId7" Type="http://schemas.openxmlformats.org/officeDocument/2006/relationships/image" Target="../media/image23.png"/><Relationship Id="rId12" Type="http://schemas.microsoft.com/office/2007/relationships/hdphoto" Target="../media/hdphoto20.wdp"/><Relationship Id="rId17" Type="http://schemas.openxmlformats.org/officeDocument/2006/relationships/image" Target="../media/image28.png"/><Relationship Id="rId25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6" Type="http://schemas.microsoft.com/office/2007/relationships/hdphoto" Target="../media/hdphoto22.wdp"/><Relationship Id="rId20" Type="http://schemas.microsoft.com/office/2007/relationships/hdphoto" Target="../media/hdphoto24.wdp"/><Relationship Id="rId1" Type="http://schemas.openxmlformats.org/officeDocument/2006/relationships/slideLayout" Target="../slideLayouts/slideLayout6.xml"/><Relationship Id="rId6" Type="http://schemas.microsoft.com/office/2007/relationships/hdphoto" Target="../media/hdphoto17.wdp"/><Relationship Id="rId11" Type="http://schemas.openxmlformats.org/officeDocument/2006/relationships/image" Target="../media/image25.png"/><Relationship Id="rId24" Type="http://schemas.microsoft.com/office/2007/relationships/hdphoto" Target="../media/hdphoto26.wdp"/><Relationship Id="rId5" Type="http://schemas.openxmlformats.org/officeDocument/2006/relationships/image" Target="../media/image22.png"/><Relationship Id="rId15" Type="http://schemas.openxmlformats.org/officeDocument/2006/relationships/image" Target="../media/image27.png"/><Relationship Id="rId23" Type="http://schemas.openxmlformats.org/officeDocument/2006/relationships/image" Target="../media/image31.png"/><Relationship Id="rId10" Type="http://schemas.microsoft.com/office/2007/relationships/hdphoto" Target="../media/hdphoto19.wdp"/><Relationship Id="rId19" Type="http://schemas.openxmlformats.org/officeDocument/2006/relationships/image" Target="../media/image29.png"/><Relationship Id="rId4" Type="http://schemas.openxmlformats.org/officeDocument/2006/relationships/audio" Target="../media/audio5.wav"/><Relationship Id="rId9" Type="http://schemas.openxmlformats.org/officeDocument/2006/relationships/image" Target="../media/image24.png"/><Relationship Id="rId14" Type="http://schemas.microsoft.com/office/2007/relationships/hdphoto" Target="../media/hdphoto21.wdp"/><Relationship Id="rId22" Type="http://schemas.microsoft.com/office/2007/relationships/hdphoto" Target="../media/hdphoto25.wdp"/><Relationship Id="rId27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Co je legrace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93800" y="2822862"/>
            <a:ext cx="9601200" cy="9144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Poznávací  schopnosti , vnímání  - zrakové, sluchové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6" name="Skupina 25"/>
          <p:cNvGrpSpPr/>
          <p:nvPr/>
        </p:nvGrpSpPr>
        <p:grpSpPr>
          <a:xfrm>
            <a:off x="1739596" y="973418"/>
            <a:ext cx="2957234" cy="4144135"/>
            <a:chOff x="1963110" y="956915"/>
            <a:chExt cx="2957234" cy="4144135"/>
          </a:xfrm>
        </p:grpSpPr>
        <p:grpSp>
          <p:nvGrpSpPr>
            <p:cNvPr id="12" name="Skupina 11"/>
            <p:cNvGrpSpPr/>
            <p:nvPr/>
          </p:nvGrpSpPr>
          <p:grpSpPr>
            <a:xfrm>
              <a:off x="1963110" y="956915"/>
              <a:ext cx="2957234" cy="3596682"/>
              <a:chOff x="1629280" y="1120461"/>
              <a:chExt cx="2957234" cy="3596682"/>
            </a:xfrm>
          </p:grpSpPr>
          <p:sp>
            <p:nvSpPr>
              <p:cNvPr id="6" name="Srdce 5"/>
              <p:cNvSpPr/>
              <p:nvPr/>
            </p:nvSpPr>
            <p:spPr>
              <a:xfrm>
                <a:off x="1629280" y="1120461"/>
                <a:ext cx="2957234" cy="3596682"/>
              </a:xfrm>
              <a:prstGeom prst="hear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" name="Ovál 8"/>
              <p:cNvSpPr/>
              <p:nvPr/>
            </p:nvSpPr>
            <p:spPr>
              <a:xfrm>
                <a:off x="2373086" y="2062460"/>
                <a:ext cx="304800" cy="71411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Ovál 9"/>
              <p:cNvSpPr/>
              <p:nvPr/>
            </p:nvSpPr>
            <p:spPr>
              <a:xfrm>
                <a:off x="3352800" y="2204689"/>
                <a:ext cx="464458" cy="5718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" name="Ovál 10"/>
              <p:cNvSpPr/>
              <p:nvPr/>
            </p:nvSpPr>
            <p:spPr>
              <a:xfrm>
                <a:off x="2343982" y="3123197"/>
                <a:ext cx="1661962" cy="1144220"/>
              </a:xfrm>
              <a:custGeom>
                <a:avLst/>
                <a:gdLst>
                  <a:gd name="connsiteX0" fmla="*/ 0 w 907143"/>
                  <a:gd name="connsiteY0" fmla="*/ 478971 h 957942"/>
                  <a:gd name="connsiteX1" fmla="*/ 453572 w 907143"/>
                  <a:gd name="connsiteY1" fmla="*/ 0 h 957942"/>
                  <a:gd name="connsiteX2" fmla="*/ 907144 w 907143"/>
                  <a:gd name="connsiteY2" fmla="*/ 478971 h 957942"/>
                  <a:gd name="connsiteX3" fmla="*/ 453572 w 907143"/>
                  <a:gd name="connsiteY3" fmla="*/ 957942 h 957942"/>
                  <a:gd name="connsiteX4" fmla="*/ 0 w 907143"/>
                  <a:gd name="connsiteY4" fmla="*/ 478971 h 957942"/>
                  <a:gd name="connsiteX0" fmla="*/ 182 w 907326"/>
                  <a:gd name="connsiteY0" fmla="*/ 77586 h 556557"/>
                  <a:gd name="connsiteX1" fmla="*/ 497297 w 907326"/>
                  <a:gd name="connsiteY1" fmla="*/ 309815 h 556557"/>
                  <a:gd name="connsiteX2" fmla="*/ 907326 w 907326"/>
                  <a:gd name="connsiteY2" fmla="*/ 77586 h 556557"/>
                  <a:gd name="connsiteX3" fmla="*/ 453754 w 907326"/>
                  <a:gd name="connsiteY3" fmla="*/ 556557 h 556557"/>
                  <a:gd name="connsiteX4" fmla="*/ 182 w 907326"/>
                  <a:gd name="connsiteY4" fmla="*/ 77586 h 556557"/>
                  <a:gd name="connsiteX0" fmla="*/ 66 w 1241039"/>
                  <a:gd name="connsiteY0" fmla="*/ 1720 h 1018503"/>
                  <a:gd name="connsiteX1" fmla="*/ 831010 w 1241039"/>
                  <a:gd name="connsiteY1" fmla="*/ 756463 h 1018503"/>
                  <a:gd name="connsiteX2" fmla="*/ 1241039 w 1241039"/>
                  <a:gd name="connsiteY2" fmla="*/ 524234 h 1018503"/>
                  <a:gd name="connsiteX3" fmla="*/ 787467 w 1241039"/>
                  <a:gd name="connsiteY3" fmla="*/ 1003205 h 1018503"/>
                  <a:gd name="connsiteX4" fmla="*/ 66 w 1241039"/>
                  <a:gd name="connsiteY4" fmla="*/ 1720 h 1018503"/>
                  <a:gd name="connsiteX0" fmla="*/ 75 w 1661962"/>
                  <a:gd name="connsiteY0" fmla="*/ 142518 h 1144220"/>
                  <a:gd name="connsiteX1" fmla="*/ 831019 w 1661962"/>
                  <a:gd name="connsiteY1" fmla="*/ 897261 h 1144220"/>
                  <a:gd name="connsiteX2" fmla="*/ 1661962 w 1661962"/>
                  <a:gd name="connsiteY2" fmla="*/ 40918 h 1144220"/>
                  <a:gd name="connsiteX3" fmla="*/ 787476 w 1661962"/>
                  <a:gd name="connsiteY3" fmla="*/ 1144003 h 1144220"/>
                  <a:gd name="connsiteX4" fmla="*/ 75 w 1661962"/>
                  <a:gd name="connsiteY4" fmla="*/ 142518 h 114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61962" h="1144220">
                    <a:moveTo>
                      <a:pt x="75" y="142518"/>
                    </a:moveTo>
                    <a:cubicBezTo>
                      <a:pt x="7332" y="101394"/>
                      <a:pt x="554038" y="914194"/>
                      <a:pt x="831019" y="897261"/>
                    </a:cubicBezTo>
                    <a:cubicBezTo>
                      <a:pt x="1108000" y="880328"/>
                      <a:pt x="1661962" y="-223610"/>
                      <a:pt x="1661962" y="40918"/>
                    </a:cubicBezTo>
                    <a:cubicBezTo>
                      <a:pt x="1661962" y="305446"/>
                      <a:pt x="1064457" y="1127070"/>
                      <a:pt x="787476" y="1144003"/>
                    </a:cubicBezTo>
                    <a:cubicBezTo>
                      <a:pt x="510495" y="1160936"/>
                      <a:pt x="-7182" y="183642"/>
                      <a:pt x="75" y="142518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5" name="TextovéPole 24"/>
            <p:cNvSpPr txBox="1"/>
            <p:nvPr/>
          </p:nvSpPr>
          <p:spPr>
            <a:xfrm>
              <a:off x="2153585" y="4731718"/>
              <a:ext cx="25762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latin typeface="Algerian" panose="04020705040A02060702" pitchFamily="82" charset="0"/>
                </a:rPr>
                <a:t>LEGRACE  = SRANDA</a:t>
              </a:r>
              <a:endParaRPr lang="cs-CZ" b="1" dirty="0">
                <a:latin typeface="Algerian" panose="04020705040A02060702" pitchFamily="82" charset="0"/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7745350" y="975822"/>
            <a:ext cx="2533403" cy="4208033"/>
            <a:chOff x="6859979" y="706451"/>
            <a:chExt cx="2533403" cy="4208033"/>
          </a:xfrm>
        </p:grpSpPr>
        <p:pic>
          <p:nvPicPr>
            <p:cNvPr id="23" name="Obrázek 2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8541" b="85587" l="58258" r="83859">
                          <a14:foregroundMark x1="78529" y1="41637" x2="78529" y2="416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8796" t="8535" r="16018" b="13735"/>
            <a:stretch/>
          </p:blipFill>
          <p:spPr>
            <a:xfrm>
              <a:off x="6859979" y="706451"/>
              <a:ext cx="2533403" cy="3846156"/>
            </a:xfrm>
            <a:prstGeom prst="rect">
              <a:avLst/>
            </a:prstGeom>
          </p:spPr>
        </p:pic>
        <p:sp>
          <p:nvSpPr>
            <p:cNvPr id="27" name="TextovéPole 26"/>
            <p:cNvSpPr txBox="1"/>
            <p:nvPr/>
          </p:nvSpPr>
          <p:spPr>
            <a:xfrm>
              <a:off x="7288810" y="4545152"/>
              <a:ext cx="1320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latin typeface="Algerian" panose="04020705040A02060702" pitchFamily="82" charset="0"/>
                </a:rPr>
                <a:t>SPRÁVNĚ</a:t>
              </a:r>
              <a:endParaRPr lang="cs-CZ" b="1" dirty="0">
                <a:latin typeface="Algerian" panose="04020705040A020607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25050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hp\Desktop\DUM\Nová složka (4)\IMG_006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0084" y="206289"/>
            <a:ext cx="5316468" cy="398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IMG_151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094"/>
          <a:stretch/>
        </p:blipFill>
        <p:spPr bwMode="auto">
          <a:xfrm>
            <a:off x="6950306" y="203966"/>
            <a:ext cx="4886152" cy="398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Skupina 7"/>
          <p:cNvGrpSpPr/>
          <p:nvPr/>
        </p:nvGrpSpPr>
        <p:grpSpPr>
          <a:xfrm>
            <a:off x="2179009" y="4306198"/>
            <a:ext cx="1478617" cy="1430924"/>
            <a:chOff x="1963110" y="956915"/>
            <a:chExt cx="2957234" cy="4144135"/>
          </a:xfrm>
        </p:grpSpPr>
        <p:grpSp>
          <p:nvGrpSpPr>
            <p:cNvPr id="9" name="Skupina 8"/>
            <p:cNvGrpSpPr/>
            <p:nvPr/>
          </p:nvGrpSpPr>
          <p:grpSpPr>
            <a:xfrm>
              <a:off x="1963110" y="956915"/>
              <a:ext cx="2957234" cy="3596682"/>
              <a:chOff x="1629280" y="1120461"/>
              <a:chExt cx="2957234" cy="3596682"/>
            </a:xfrm>
          </p:grpSpPr>
          <p:sp>
            <p:nvSpPr>
              <p:cNvPr id="11" name="Srdce 10"/>
              <p:cNvSpPr/>
              <p:nvPr/>
            </p:nvSpPr>
            <p:spPr>
              <a:xfrm>
                <a:off x="1629280" y="1120461"/>
                <a:ext cx="2957234" cy="3596682"/>
              </a:xfrm>
              <a:prstGeom prst="hear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" name="Ovál 11"/>
              <p:cNvSpPr/>
              <p:nvPr/>
            </p:nvSpPr>
            <p:spPr>
              <a:xfrm>
                <a:off x="2373086" y="2062460"/>
                <a:ext cx="304800" cy="71411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" name="Ovál 12"/>
              <p:cNvSpPr/>
              <p:nvPr/>
            </p:nvSpPr>
            <p:spPr>
              <a:xfrm>
                <a:off x="3352800" y="2204689"/>
                <a:ext cx="464458" cy="5718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Ovál 10"/>
              <p:cNvSpPr/>
              <p:nvPr/>
            </p:nvSpPr>
            <p:spPr>
              <a:xfrm>
                <a:off x="2343982" y="3123197"/>
                <a:ext cx="1661962" cy="1144220"/>
              </a:xfrm>
              <a:custGeom>
                <a:avLst/>
                <a:gdLst>
                  <a:gd name="connsiteX0" fmla="*/ 0 w 907143"/>
                  <a:gd name="connsiteY0" fmla="*/ 478971 h 957942"/>
                  <a:gd name="connsiteX1" fmla="*/ 453572 w 907143"/>
                  <a:gd name="connsiteY1" fmla="*/ 0 h 957942"/>
                  <a:gd name="connsiteX2" fmla="*/ 907144 w 907143"/>
                  <a:gd name="connsiteY2" fmla="*/ 478971 h 957942"/>
                  <a:gd name="connsiteX3" fmla="*/ 453572 w 907143"/>
                  <a:gd name="connsiteY3" fmla="*/ 957942 h 957942"/>
                  <a:gd name="connsiteX4" fmla="*/ 0 w 907143"/>
                  <a:gd name="connsiteY4" fmla="*/ 478971 h 957942"/>
                  <a:gd name="connsiteX0" fmla="*/ 182 w 907326"/>
                  <a:gd name="connsiteY0" fmla="*/ 77586 h 556557"/>
                  <a:gd name="connsiteX1" fmla="*/ 497297 w 907326"/>
                  <a:gd name="connsiteY1" fmla="*/ 309815 h 556557"/>
                  <a:gd name="connsiteX2" fmla="*/ 907326 w 907326"/>
                  <a:gd name="connsiteY2" fmla="*/ 77586 h 556557"/>
                  <a:gd name="connsiteX3" fmla="*/ 453754 w 907326"/>
                  <a:gd name="connsiteY3" fmla="*/ 556557 h 556557"/>
                  <a:gd name="connsiteX4" fmla="*/ 182 w 907326"/>
                  <a:gd name="connsiteY4" fmla="*/ 77586 h 556557"/>
                  <a:gd name="connsiteX0" fmla="*/ 66 w 1241039"/>
                  <a:gd name="connsiteY0" fmla="*/ 1720 h 1018503"/>
                  <a:gd name="connsiteX1" fmla="*/ 831010 w 1241039"/>
                  <a:gd name="connsiteY1" fmla="*/ 756463 h 1018503"/>
                  <a:gd name="connsiteX2" fmla="*/ 1241039 w 1241039"/>
                  <a:gd name="connsiteY2" fmla="*/ 524234 h 1018503"/>
                  <a:gd name="connsiteX3" fmla="*/ 787467 w 1241039"/>
                  <a:gd name="connsiteY3" fmla="*/ 1003205 h 1018503"/>
                  <a:gd name="connsiteX4" fmla="*/ 66 w 1241039"/>
                  <a:gd name="connsiteY4" fmla="*/ 1720 h 1018503"/>
                  <a:gd name="connsiteX0" fmla="*/ 75 w 1661962"/>
                  <a:gd name="connsiteY0" fmla="*/ 142518 h 1144220"/>
                  <a:gd name="connsiteX1" fmla="*/ 831019 w 1661962"/>
                  <a:gd name="connsiteY1" fmla="*/ 897261 h 1144220"/>
                  <a:gd name="connsiteX2" fmla="*/ 1661962 w 1661962"/>
                  <a:gd name="connsiteY2" fmla="*/ 40918 h 1144220"/>
                  <a:gd name="connsiteX3" fmla="*/ 787476 w 1661962"/>
                  <a:gd name="connsiteY3" fmla="*/ 1144003 h 1144220"/>
                  <a:gd name="connsiteX4" fmla="*/ 75 w 1661962"/>
                  <a:gd name="connsiteY4" fmla="*/ 142518 h 114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61962" h="1144220">
                    <a:moveTo>
                      <a:pt x="75" y="142518"/>
                    </a:moveTo>
                    <a:cubicBezTo>
                      <a:pt x="7332" y="101394"/>
                      <a:pt x="554038" y="914194"/>
                      <a:pt x="831019" y="897261"/>
                    </a:cubicBezTo>
                    <a:cubicBezTo>
                      <a:pt x="1108000" y="880328"/>
                      <a:pt x="1661962" y="-223610"/>
                      <a:pt x="1661962" y="40918"/>
                    </a:cubicBezTo>
                    <a:cubicBezTo>
                      <a:pt x="1661962" y="305446"/>
                      <a:pt x="1064457" y="1127070"/>
                      <a:pt x="787476" y="1144003"/>
                    </a:cubicBezTo>
                    <a:cubicBezTo>
                      <a:pt x="510495" y="1160936"/>
                      <a:pt x="-7182" y="183642"/>
                      <a:pt x="75" y="142518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TextovéPole 9"/>
            <p:cNvSpPr txBox="1"/>
            <p:nvPr/>
          </p:nvSpPr>
          <p:spPr>
            <a:xfrm>
              <a:off x="2153585" y="4731718"/>
              <a:ext cx="25762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latin typeface="Algerian" panose="04020705040A02060702" pitchFamily="82" charset="0"/>
                </a:rPr>
                <a:t>LEGRACE  = SRANDA</a:t>
              </a:r>
              <a:endParaRPr lang="cs-CZ" b="1" dirty="0">
                <a:latin typeface="Algerian" panose="04020705040A02060702" pitchFamily="82" charset="0"/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7941735" y="3575027"/>
            <a:ext cx="2574086" cy="2745455"/>
            <a:chOff x="6859979" y="706451"/>
            <a:chExt cx="2533403" cy="4208033"/>
          </a:xfrm>
        </p:grpSpPr>
        <p:pic>
          <p:nvPicPr>
            <p:cNvPr id="16" name="Obrázek 1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8541" b="85587" l="58258" r="83859">
                          <a14:foregroundMark x1="78529" y1="41637" x2="78529" y2="416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8796" t="8535" r="16018" b="13735"/>
            <a:stretch/>
          </p:blipFill>
          <p:spPr>
            <a:xfrm>
              <a:off x="6859979" y="706451"/>
              <a:ext cx="2533403" cy="3846156"/>
            </a:xfrm>
            <a:prstGeom prst="rect">
              <a:avLst/>
            </a:prstGeom>
          </p:spPr>
        </p:pic>
        <p:sp>
          <p:nvSpPr>
            <p:cNvPr id="17" name="TextovéPole 16"/>
            <p:cNvSpPr txBox="1"/>
            <p:nvPr/>
          </p:nvSpPr>
          <p:spPr>
            <a:xfrm>
              <a:off x="7288810" y="4545152"/>
              <a:ext cx="1320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latin typeface="Algerian" panose="04020705040A02060702" pitchFamily="82" charset="0"/>
                </a:rPr>
                <a:t>SPRÁVNĚ</a:t>
              </a:r>
              <a:endParaRPr lang="cs-CZ" b="1" dirty="0">
                <a:latin typeface="Algerian" panose="04020705040A020607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0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567553" y="-2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1" name="Skupina 10"/>
          <p:cNvGrpSpPr/>
          <p:nvPr/>
        </p:nvGrpSpPr>
        <p:grpSpPr>
          <a:xfrm>
            <a:off x="4901137" y="1456321"/>
            <a:ext cx="1740955" cy="2497091"/>
            <a:chOff x="4683979" y="427509"/>
            <a:chExt cx="2743200" cy="5490401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039" b="90036" l="7958" r="55556">
                          <a14:foregroundMark x1="10886" y1="65302" x2="10886" y2="65302"/>
                          <a14:foregroundMark x1="21622" y1="59253" x2="21622" y2="59253"/>
                          <a14:foregroundMark x1="39790" y1="49822" x2="39790" y2="49822"/>
                          <a14:foregroundMark x1="55180" y1="37722" x2="55556" y2="3629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8194" t="19561" r="50960" b="10034"/>
            <a:stretch/>
          </p:blipFill>
          <p:spPr>
            <a:xfrm>
              <a:off x="4683979" y="427509"/>
              <a:ext cx="2743200" cy="1995055"/>
            </a:xfrm>
            <a:prstGeom prst="rect">
              <a:avLst/>
            </a:prstGeom>
          </p:spPr>
        </p:pic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31292" b="73560" l="5048" r="9945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6017" b="21080"/>
            <a:stretch/>
          </p:blipFill>
          <p:spPr>
            <a:xfrm rot="6673981">
              <a:off x="3236839" y="2285391"/>
              <a:ext cx="5201297" cy="2063742"/>
            </a:xfrm>
            <a:prstGeom prst="rect">
              <a:avLst/>
            </a:prstGeom>
          </p:spPr>
        </p:pic>
      </p:grpSp>
      <p:grpSp>
        <p:nvGrpSpPr>
          <p:cNvPr id="23" name="Skupina 22"/>
          <p:cNvGrpSpPr/>
          <p:nvPr/>
        </p:nvGrpSpPr>
        <p:grpSpPr>
          <a:xfrm>
            <a:off x="5784831" y="4003030"/>
            <a:ext cx="1371600" cy="2240194"/>
            <a:chOff x="4794283" y="427511"/>
            <a:chExt cx="2743200" cy="4887065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ackgroundRemoval t="19039" b="90036" l="7958" r="55556">
                          <a14:foregroundMark x1="10886" y1="65302" x2="10886" y2="65302"/>
                          <a14:foregroundMark x1="21622" y1="59253" x2="21622" y2="59253"/>
                          <a14:foregroundMark x1="39790" y1="49822" x2="39790" y2="49822"/>
                          <a14:foregroundMark x1="55180" y1="37722" x2="55556" y2="3629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8194" t="19561" r="50960" b="10034"/>
            <a:stretch/>
          </p:blipFill>
          <p:spPr>
            <a:xfrm>
              <a:off x="4794283" y="427511"/>
              <a:ext cx="2743200" cy="1995055"/>
            </a:xfrm>
            <a:prstGeom prst="rect">
              <a:avLst/>
            </a:prstGeom>
          </p:spPr>
        </p:pic>
        <p:pic>
          <p:nvPicPr>
            <p:cNvPr id="14" name="Obrázek 13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BEBA8EAE-BF5A-486C-A8C5-ECC9F3942E4B}">
                  <a14:imgProps xmlns:a14="http://schemas.microsoft.com/office/drawing/2010/main" xmlns="">
                    <a14:imgLayer r:embed="rId12">
                      <a14:imgEffect>
                        <a14:backgroundRemoval t="24318" b="72044" l="9914" r="9718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6165" t="34461" r="4699" b="30431"/>
            <a:stretch/>
          </p:blipFill>
          <p:spPr>
            <a:xfrm rot="7485187">
              <a:off x="3750985" y="2431967"/>
              <a:ext cx="4325851" cy="1439368"/>
            </a:xfrm>
            <a:prstGeom prst="rect">
              <a:avLst/>
            </a:prstGeom>
          </p:spPr>
        </p:pic>
      </p:grpSp>
      <p:grpSp>
        <p:nvGrpSpPr>
          <p:cNvPr id="25" name="Skupina 24"/>
          <p:cNvGrpSpPr/>
          <p:nvPr/>
        </p:nvGrpSpPr>
        <p:grpSpPr>
          <a:xfrm>
            <a:off x="7832792" y="1787704"/>
            <a:ext cx="3847898" cy="3767852"/>
            <a:chOff x="6270171" y="1219200"/>
            <a:chExt cx="5517088" cy="5149197"/>
          </a:xfrm>
        </p:grpSpPr>
        <p:grpSp>
          <p:nvGrpSpPr>
            <p:cNvPr id="15" name="Skupina 14"/>
            <p:cNvGrpSpPr/>
            <p:nvPr/>
          </p:nvGrpSpPr>
          <p:grpSpPr>
            <a:xfrm>
              <a:off x="8409979" y="4317160"/>
              <a:ext cx="1411551" cy="1021836"/>
              <a:chOff x="1629280" y="1120461"/>
              <a:chExt cx="2957234" cy="3596682"/>
            </a:xfrm>
          </p:grpSpPr>
          <p:sp>
            <p:nvSpPr>
              <p:cNvPr id="16" name="Srdce 15"/>
              <p:cNvSpPr/>
              <p:nvPr/>
            </p:nvSpPr>
            <p:spPr>
              <a:xfrm>
                <a:off x="1629280" y="1120461"/>
                <a:ext cx="2957234" cy="3596682"/>
              </a:xfrm>
              <a:prstGeom prst="hear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Ovál 16"/>
              <p:cNvSpPr/>
              <p:nvPr/>
            </p:nvSpPr>
            <p:spPr>
              <a:xfrm>
                <a:off x="2373086" y="2062460"/>
                <a:ext cx="304800" cy="71411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" name="Ovál 17"/>
              <p:cNvSpPr/>
              <p:nvPr/>
            </p:nvSpPr>
            <p:spPr>
              <a:xfrm>
                <a:off x="3352800" y="2204689"/>
                <a:ext cx="464458" cy="5718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Ovál 10"/>
              <p:cNvSpPr/>
              <p:nvPr/>
            </p:nvSpPr>
            <p:spPr>
              <a:xfrm>
                <a:off x="2343982" y="3123197"/>
                <a:ext cx="1661962" cy="1144220"/>
              </a:xfrm>
              <a:custGeom>
                <a:avLst/>
                <a:gdLst>
                  <a:gd name="connsiteX0" fmla="*/ 0 w 907143"/>
                  <a:gd name="connsiteY0" fmla="*/ 478971 h 957942"/>
                  <a:gd name="connsiteX1" fmla="*/ 453572 w 907143"/>
                  <a:gd name="connsiteY1" fmla="*/ 0 h 957942"/>
                  <a:gd name="connsiteX2" fmla="*/ 907144 w 907143"/>
                  <a:gd name="connsiteY2" fmla="*/ 478971 h 957942"/>
                  <a:gd name="connsiteX3" fmla="*/ 453572 w 907143"/>
                  <a:gd name="connsiteY3" fmla="*/ 957942 h 957942"/>
                  <a:gd name="connsiteX4" fmla="*/ 0 w 907143"/>
                  <a:gd name="connsiteY4" fmla="*/ 478971 h 957942"/>
                  <a:gd name="connsiteX0" fmla="*/ 182 w 907326"/>
                  <a:gd name="connsiteY0" fmla="*/ 77586 h 556557"/>
                  <a:gd name="connsiteX1" fmla="*/ 497297 w 907326"/>
                  <a:gd name="connsiteY1" fmla="*/ 309815 h 556557"/>
                  <a:gd name="connsiteX2" fmla="*/ 907326 w 907326"/>
                  <a:gd name="connsiteY2" fmla="*/ 77586 h 556557"/>
                  <a:gd name="connsiteX3" fmla="*/ 453754 w 907326"/>
                  <a:gd name="connsiteY3" fmla="*/ 556557 h 556557"/>
                  <a:gd name="connsiteX4" fmla="*/ 182 w 907326"/>
                  <a:gd name="connsiteY4" fmla="*/ 77586 h 556557"/>
                  <a:gd name="connsiteX0" fmla="*/ 66 w 1241039"/>
                  <a:gd name="connsiteY0" fmla="*/ 1720 h 1018503"/>
                  <a:gd name="connsiteX1" fmla="*/ 831010 w 1241039"/>
                  <a:gd name="connsiteY1" fmla="*/ 756463 h 1018503"/>
                  <a:gd name="connsiteX2" fmla="*/ 1241039 w 1241039"/>
                  <a:gd name="connsiteY2" fmla="*/ 524234 h 1018503"/>
                  <a:gd name="connsiteX3" fmla="*/ 787467 w 1241039"/>
                  <a:gd name="connsiteY3" fmla="*/ 1003205 h 1018503"/>
                  <a:gd name="connsiteX4" fmla="*/ 66 w 1241039"/>
                  <a:gd name="connsiteY4" fmla="*/ 1720 h 1018503"/>
                  <a:gd name="connsiteX0" fmla="*/ 75 w 1661962"/>
                  <a:gd name="connsiteY0" fmla="*/ 142518 h 1144220"/>
                  <a:gd name="connsiteX1" fmla="*/ 831019 w 1661962"/>
                  <a:gd name="connsiteY1" fmla="*/ 897261 h 1144220"/>
                  <a:gd name="connsiteX2" fmla="*/ 1661962 w 1661962"/>
                  <a:gd name="connsiteY2" fmla="*/ 40918 h 1144220"/>
                  <a:gd name="connsiteX3" fmla="*/ 787476 w 1661962"/>
                  <a:gd name="connsiteY3" fmla="*/ 1144003 h 1144220"/>
                  <a:gd name="connsiteX4" fmla="*/ 75 w 1661962"/>
                  <a:gd name="connsiteY4" fmla="*/ 142518 h 114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61962" h="1144220">
                    <a:moveTo>
                      <a:pt x="75" y="142518"/>
                    </a:moveTo>
                    <a:cubicBezTo>
                      <a:pt x="7332" y="101394"/>
                      <a:pt x="554038" y="914194"/>
                      <a:pt x="831019" y="897261"/>
                    </a:cubicBezTo>
                    <a:cubicBezTo>
                      <a:pt x="1108000" y="880328"/>
                      <a:pt x="1661962" y="-223610"/>
                      <a:pt x="1661962" y="40918"/>
                    </a:cubicBezTo>
                    <a:cubicBezTo>
                      <a:pt x="1661962" y="305446"/>
                      <a:pt x="1064457" y="1127070"/>
                      <a:pt x="787476" y="1144003"/>
                    </a:cubicBezTo>
                    <a:cubicBezTo>
                      <a:pt x="510495" y="1160936"/>
                      <a:pt x="-7182" y="183642"/>
                      <a:pt x="75" y="142518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4" name="Ovál 23"/>
            <p:cNvSpPr/>
            <p:nvPr/>
          </p:nvSpPr>
          <p:spPr>
            <a:xfrm>
              <a:off x="6270171" y="1219200"/>
              <a:ext cx="5517088" cy="5149197"/>
            </a:xfrm>
            <a:prstGeom prst="ellipse">
              <a:avLst/>
            </a:prstGeom>
            <a:noFill/>
            <a:ln w="127000">
              <a:solidFill>
                <a:srgbClr val="00B05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464457" y="1533084"/>
            <a:ext cx="4034972" cy="3846284"/>
            <a:chOff x="609600" y="1237343"/>
            <a:chExt cx="5007429" cy="4626427"/>
          </a:xfrm>
        </p:grpSpPr>
        <p:pic>
          <p:nvPicPr>
            <p:cNvPr id="21" name="Obrázek 20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 xmlns="">
                    <a14:imgLayer r:embed="rId14">
                      <a14:imgEffect>
                        <a14:backgroundRemoval t="8541" b="85587" l="58258" r="83859">
                          <a14:foregroundMark x1="78529" y1="41637" x2="78529" y2="416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8796" t="8535" r="16018" b="13735"/>
            <a:stretch/>
          </p:blipFill>
          <p:spPr>
            <a:xfrm>
              <a:off x="2733303" y="3632477"/>
              <a:ext cx="1266702" cy="1923079"/>
            </a:xfrm>
            <a:prstGeom prst="rect">
              <a:avLst/>
            </a:prstGeom>
          </p:spPr>
        </p:pic>
        <p:sp>
          <p:nvSpPr>
            <p:cNvPr id="26" name="Ovál 25"/>
            <p:cNvSpPr/>
            <p:nvPr/>
          </p:nvSpPr>
          <p:spPr>
            <a:xfrm>
              <a:off x="609600" y="1237343"/>
              <a:ext cx="5007429" cy="4626427"/>
            </a:xfrm>
            <a:prstGeom prst="ellipse">
              <a:avLst/>
            </a:prstGeom>
            <a:noFill/>
            <a:ln w="762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48" name="Skupina 2047"/>
          <p:cNvGrpSpPr/>
          <p:nvPr/>
        </p:nvGrpSpPr>
        <p:grpSpPr>
          <a:xfrm rot="1081998">
            <a:off x="6487291" y="-147680"/>
            <a:ext cx="2030097" cy="3870767"/>
            <a:chOff x="9812525" y="-402300"/>
            <a:chExt cx="2030097" cy="3870767"/>
          </a:xfrm>
        </p:grpSpPr>
        <p:pic>
          <p:nvPicPr>
            <p:cNvPr id="31" name="Obrázek 30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18454" b="90939" l="8444" r="50110">
                          <a14:foregroundMark x1="14339" y1="68505" x2="14339" y2="68505"/>
                          <a14:foregroundMark x1="29655" y1="63345" x2="29655" y2="63345"/>
                          <a14:foregroundMark x1="27778" y1="50000" x2="27778" y2="50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236" t="9394" r="44682" b="-13233"/>
            <a:stretch/>
          </p:blipFill>
          <p:spPr>
            <a:xfrm>
              <a:off x="9812525" y="-26584"/>
              <a:ext cx="2030097" cy="1707737"/>
            </a:xfrm>
            <a:prstGeom prst="rect">
              <a:avLst/>
            </a:prstGeom>
          </p:spPr>
        </p:pic>
        <p:pic>
          <p:nvPicPr>
            <p:cNvPr id="33" name="Obrázek 32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BEBA8EAE-BF5A-486C-A8C5-ECC9F3942E4B}">
                  <a14:imgProps xmlns:a14="http://schemas.microsoft.com/office/drawing/2010/main" xmlns="">
                    <a14:imgLayer r:embed="rId1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32500" b="42939"/>
            <a:stretch/>
          </p:blipFill>
          <p:spPr>
            <a:xfrm rot="7108814">
              <a:off x="8509035" y="1176566"/>
              <a:ext cx="3870767" cy="7130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156426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32 0.01271 C -0.0125 0.02774 -0.00885 0.04069 -0.00586 0.05503 C -0.00482 0.05988 -0.00482 0.0652 -0.00352 0.06982 C -0.003 0.07167 -0.00169 0.07237 -0.00104 0.07399 C 0.00117 0.0793 0.00273 0.08532 0.00482 0.09086 C 0.00547 0.09456 0.00846 0.10705 0.00963 0.10982 C 0.01133 0.11375 0.01562 0.12046 0.01562 0.12069 C 0.01784 0.13664 0.01497 0.12185 0.02148 0.13734 C 0.02513 0.14589 0.02604 0.1526 0.03229 0.15653 C 0.03919 0.16878 0.04779 0.17873 0.05729 0.18381 C 0.06823 0.18959 0.05443 0.18173 0.06914 0.19029 C 0.07031 0.19098 0.07266 0.19237 0.07266 0.1926 C 0.08268 0.19098 0.08463 0.19468 0.09062 0.18612 C 0.09349 0.18196 0.09596 0.17341 0.09766 0.16901 C 0.09844 0.16693 0.10013 0.16277 0.10013 0.163 C 0.09974 0.14797 0.1 0.13318 0.09896 0.11838 C 0.09883 0.1163 0.09713 0.11584 0.09648 0.11422 C 0.09557 0.11214 0.09518 0.10936 0.09414 0.10774 C 0.09206 0.10451 0.08698 0.09942 0.08698 0.09965 C 0.06979 0.1015 0.06953 0.09595 0.0668 0.12046 C 0.06719 0.13433 0.06484 0.15884 0.07148 0.17133 C 0.07578 0.19422 0.08503 0.2037 0.09531 0.2178 C 0.10534 0.23167 0.097 0.22612 0.10599 0.23052 C 0.11432 0.23953 0.12148 0.25017 0.13099 0.25364 C 0.13463 0.2578 0.13893 0.26381 0.14297 0.26636 C 0.15625 0.27491 0.17174 0.27907 0.18581 0.28323 C 0.23164 0.28231 0.28255 0.30335 0.32148 0.25364 C 0.32513 0.24901 0.3293 0.24508 0.33229 0.23884 C 0.33997 0.22242 0.34596 0.20508 0.3513 0.18612 C 0.35234 0.17641 0.35299 0.17086 0.35599 0.16277 C 0.35664 0.15699 0.35846 0.15167 0.35846 0.14589 C 0.35846 0.10289 0.35794 0.03144 0.32865 0.01479 C 0.31471 0.01711 0.31315 0.01688 0.30365 0.03167 C 0.30195 0.03422 0.30039 0.03722 0.29896 0.04023 C 0.29674 0.04485 0.29297 0.05503 0.29297 0.05526 C 0.29193 0.06451 0.28984 0.07121 0.28815 0.08023 C 0.28906 0.11075 0.28633 0.11422 0.29414 0.13318 C 0.29609 0.14381 0.30325 0.1519 0.30846 0.15861 C 0.32995 0.18612 0.35794 0.19121 0.38346 0.19861 C 0.39258 0.19792 0.40182 0.19884 0.41081 0.19653 C 0.41823 0.19468 0.41588 0.19121 0.41797 0.18381 C 0.42174 0.17017 0.42591 0.15838 0.42865 0.14381 C 0.43047 0.12115 0.43268 0.10034 0.43581 0.07815 C 0.4388 0.03005 0.43906 -0.01734 0.43463 -0.06544 C 0.43359 -0.07677 0.4293 -0.08833 0.42747 -0.09942 C 0.42526 -0.11237 0.42226 -0.12301 0.41914 -0.13526 C 0.41667 -0.14474 0.41575 -0.15538 0.41315 -0.16486 C 0.40976 -0.17711 0.41016 -0.16995 0.40599 -0.17966 C 0.40456 -0.18289 0.40365 -0.18659 0.40247 -0.19029 C 0.40169 -0.19307 0.40117 -0.19607 0.40013 -0.19862 C 0.38971 -0.22428 0.37526 -0.24185 0.35846 -0.25156 C 0.35117 -0.25573 0.3582 -0.25203 0.34648 -0.25573 C 0.34258 -0.25711 0.33463 -0.26012 0.33463 -0.25989 C 0.31875 -0.25827 0.31588 -0.2659 0.31198 -0.24532 C 0.31237 -0.23746 0.31185 -0.22937 0.31315 -0.22197 C 0.31354 -0.21942 0.31562 -0.21942 0.3168 -0.21781 C 0.32474 -0.20601 0.33151 -0.19746 0.3418 -0.19445 C 0.35078 -0.18914 0.35534 -0.19099 0.36562 -0.19237 C 0.37513 -0.19792 0.37799 -0.20509 0.38581 -0.21573 C 0.39466 -0.24185 0.40156 -0.26775 0.40846 -0.29596 C 0.41328 -0.31561 0.41341 -0.33873 0.4168 -0.35931 C 0.4194 -0.39168 0.42018 -0.39468 0.41562 -0.44393 C 0.41497 -0.45179 0.41159 -0.45804 0.40963 -0.46497 C 0.40404 -0.48486 0.397 -0.49573 0.38698 -0.50937 C 0.36354 -0.54127 0.34128 -0.55815 0.31315 -0.57295 C 0.297 -0.58151 0.28112 -0.59029 0.26432 -0.59399 C 0.18542 -0.59237 0.19609 -0.59792 0.15365 -0.58567 C 0.13971 -0.57711 0.12435 -0.56971 0.11315 -0.55168 C 0.10521 -0.53896 0.10039 -0.52301 0.09297 -0.50937 C 0.09049 -0.49226 0.09349 -0.50914 0.08932 -0.49457 C 0.08724 -0.4874 0.08724 -0.47885 0.08581 -0.47145 C 0.08659 -0.45388 0.08711 -0.43607 0.08815 -0.4185 C 0.08932 -0.39954 0.10755 -0.39237 0.11562 -0.38682 C 0.11992 -0.38752 0.12435 -0.38729 0.12865 -0.3889 C 0.13008 -0.38937 0.13099 -0.39214 0.13229 -0.3933 C 0.13372 -0.39445 0.13542 -0.39468 0.13698 -0.39538 C 0.14531 -0.40971 0.15443 -0.42081 0.15963 -0.43977 C 0.16081 -0.45758 0.16276 -0.46775 0.16081 -0.48625 C 0.15651 -0.5281 0.13789 -0.55607 0.11914 -0.57711 C 0.10182 -0.59677 0.08398 -0.61364 0.06562 -0.63006 C 0.05026 -0.6437 0.03086 -0.65041 0.01432 -0.65734 C -0.00912 -0.66705 -0.03242 -0.67723 -0.05586 -0.68694 C -0.07813 -0.69596 -0.09974 -0.70729 -0.12253 -0.71029 C -0.15234 -0.7096 -0.18281 -0.71746 -0.21185 -0.70613 C -0.22331 -0.70174 -0.23359 -0.69203 -0.24401 -0.68255 C -0.2655 -0.66382 -0.29167 -0.63954 -0.30469 -0.60255 C -0.30612 -0.59237 -0.30859 -0.58474 -0.31068 -0.57503 C -0.31237 -0.54474 -0.31263 -0.55099 -0.31068 -0.51168 C -0.31016 -0.50197 -0.30677 -0.49295 -0.30469 -0.48416 C -0.30117 -0.46937 -0.29909 -0.45966 -0.29401 -0.44601 C -0.29258 -0.44208 -0.28997 -0.44047 -0.28802 -0.43769 C -0.27813 -0.42289 -0.26628 -0.40625 -0.25352 -0.39954 C -0.24805 -0.39653 -0.24141 -0.39538 -0.23568 -0.3933 C -0.22969 -0.39399 -0.22344 -0.39237 -0.21771 -0.39538 C -0.20534 -0.40208 -0.203 -0.42729 -0.20104 -0.44601 C -0.20156 -0.46104 -0.20104 -0.48486 -0.20469 -0.50104 C -0.21107 -0.52948 -0.21797 -0.54289 -0.23086 -0.56231 C -0.23346 -0.56625 -0.23516 -0.57179 -0.23802 -0.57503 C -0.24362 -0.58174 -0.25 -0.5859 -0.25586 -0.59191 C -0.28034 -0.61711 -0.30404 -0.63006 -0.33203 -0.6363 C -0.34792 -0.63538 -0.36445 -0.64047 -0.37969 -0.63214 C -0.39089 -0.6259 -0.4013 -0.60763 -0.41302 -0.60255 C -0.41419 -0.60116 -0.41524 -0.59931 -0.41654 -0.59815 C -0.41849 -0.59653 -0.4207 -0.59607 -0.42253 -0.59399 C -0.42969 -0.58613 -0.43438 -0.57804 -0.43919 -0.56648 C -0.43958 -0.56231 -0.43984 -0.55792 -0.44037 -0.55376 C -0.44102 -0.5496 -0.44271 -0.54127 -0.44271 -0.54104 C -0.44193 -0.51122 -0.44219 -0.47885 -0.43568 -0.45018 C -0.42721 -0.41249 -0.41328 -0.38474 -0.39518 -0.36139 C -0.38359 -0.34636 -0.37122 -0.32879 -0.35703 -0.32139 C -0.35234 -0.31908 -0.34753 -0.31862 -0.34271 -0.317 C -0.32409 -0.32023 -0.31393 -0.31376 -0.3082 -0.34451 C -0.3082 -0.34521 -0.3099 -0.37596 -0.31302 -0.38266 C -0.32865 -0.41642 -0.34987 -0.43792 -0.37253 -0.45249 C -0.38516 -0.46058 -0.38255 -0.46151 -0.39518 -0.46497 C -0.40182 -0.46682 -0.41537 -0.46937 -0.41537 -0.46914 C -0.42331 -0.46867 -0.43125 -0.46844 -0.43919 -0.46729 C -0.45742 -0.46451 -0.46537 -0.43052 -0.47487 -0.4081 C -0.48047 -0.3785 -0.47813 -0.39122 -0.48203 -0.36995 C -0.48281 -0.36578 -0.48359 -0.36139 -0.48438 -0.35723 C -0.48516 -0.35307 -0.48685 -0.34451 -0.48685 -0.34428 C -0.48724 -0.33966 -0.48802 -0.3348 -0.48802 -0.32971 C -0.48802 -0.2659 -0.49987 -0.12255 -0.46419 -0.05919 C -0.45781 -0.04786 -0.44818 -0.03746 -0.44037 -0.0296 C -0.42813 -0.01734 -0.41354 -0.01503 -0.39987 -0.01272 C -0.3651 -0.01526 -0.35482 -0.00995 -0.32969 -0.02544 C -0.32656 -0.0296 -0.32331 -0.03399 -0.32018 -0.03815 C -0.31862 -0.04023 -0.31537 -0.0444 -0.31537 -0.04416 C -0.3138 -0.05573 -0.31081 -0.06451 -0.30938 -0.07607 C -0.31068 -0.0911 -0.31172 -0.10359 -0.31654 -0.1163 C -0.31888 -0.12255 -0.32292 -0.12601 -0.32604 -0.1311 C -0.32734 -0.13318 -0.32826 -0.13596 -0.32969 -0.13734 C -0.33542 -0.14312 -0.34466 -0.14521 -0.35104 -0.14798 C -0.37578 -0.14613 -0.38021 -0.15399 -0.39154 -0.12255 C -0.39362 -0.10752 -0.39219 -0.11723 -0.39635 -0.09503 C -0.39675 -0.09295 -0.39753 -0.08879 -0.39753 -0.08856 C -0.39883 -0.06382 -0.39974 -0.05758 -0.39753 -0.0296 C -0.39531 -0.00208 -0.37201 0.03098 -0.36068 0.04439 C -0.34766 0.05988 -0.33125 0.07815 -0.31654 0.08878 C -0.29818 0.10196 -0.27044 0.11214 -0.25104 0.1163 C -0.21393 0.11375 -0.15221 0.12277 -0.14037 0.03584 C -0.14115 0.02381 -0.14141 0.01179 -0.14271 2.83237E-6 C -0.14297 -0.00255 -0.14453 -0.00393 -0.14518 -0.00625 C -0.14766 -0.01457 -0.15039 -0.01989 -0.15352 -0.02752 C -0.15456 -0.03006 -0.15469 -0.03353 -0.15586 -0.03584 C -0.16328 -0.05133 -0.17852 -0.05919 -0.18919 -0.06544 C -0.19792 -0.06405 -0.2069 -0.06544 -0.21537 -0.06127 C -0.21862 -0.05966 -0.22253 -0.04856 -0.22253 -0.04833 C -0.22331 -0.0444 -0.22422 -0.04023 -0.22487 -0.03584 C -0.22578 -0.03029 -0.22734 -0.01896 -0.22734 -0.01873 C -0.22682 0.01202 -0.2276 0.04347 -0.2237 0.07399 C -0.22135 0.09225 -0.21393 0.12323 -0.20703 0.13734 C -0.20573 0.13988 -0.20365 0.14127 -0.20234 0.14381 C -0.19974 0.14913 -0.19753 0.15514 -0.19518 0.16069 C -0.19401 0.16347 -0.1918 0.16462 -0.19037 0.16693 C -0.1707 0.19769 -0.14896 0.21618 -0.1237 0.22821 C -0.11029 0.23468 -0.09818 0.24231 -0.08438 0.24532 C -0.06016 0.24462 -0.03607 0.24485 -0.01198 0.243 C 0.02747 0.24 0.03971 0.16601 0.04414 0.10982 C 0.04336 0.08162 0.04323 0.05341 0.0418 0.02543 C 0.04101 0.0104 0.03437 -0.00139 0.02982 -0.01272 C 0.02878 -0.01526 0.02865 -0.01873 0.02747 -0.02104 C 0.0207 -0.03492 0.00859 -0.04208 -0.00104 -0.0444 C -0.01016 -0.0437 -0.01953 -0.04416 -0.02852 -0.04231 C -0.03073 -0.04185 -0.03711 -0.03145 -0.03919 -0.0296 C -0.04323 -0.02058 -0.04675 -0.01295 -0.0487 -0.00208 C -0.04831 0.01896 -0.04909 0.04023 -0.04753 0.06127 C -0.04662 0.07422 -0.04219 0.07699 -0.03919 0.0867 C -0.03164 0.11121 -0.02357 0.13318 -0.01198 0.15214 C -0.00195 0.16832 0.0112 0.18266 0.02396 0.19029 C 0.0263 0.19167 0.02865 0.19329 0.03099 0.19445 C 0.0349 0.19607 0.04297 0.19861 0.04297 0.19884 C 0.06198 0.19792 0.08112 0.19907 0.10013 0.19653 C 0.11471 0.19468 0.12917 0.18474 0.14297 0.17757 C 0.16758 0.16485 0.18945 0.1563 0.21081 0.12901 C 0.22943 0.10497 0.24635 0.06774 0.25729 0.03167 C 0.26042 0.02127 0.26185 0.01595 0.26315 0.00416 C 0.26419 -0.00555 0.26562 -0.02544 0.26562 -0.02521 C 0.26523 -0.03746 0.26536 -0.04948 0.26432 -0.06127 C 0.2638 -0.06729 0.26185 -0.07237 0.26081 -0.07815 C 0.25391 -0.1133 0.24544 -0.13596 0.23229 -0.16278 C 0.22969 -0.1681 0.22799 -0.17457 0.22513 -0.17966 C 0.22226 -0.18474 0.21849 -0.18752 0.21562 -0.19237 C 0.21289 -0.19677 0.2112 -0.20301 0.20846 -0.20717 C 0.19154 -0.23284 0.16927 -0.25179 0.14766 -0.26012 C 0.1276 -0.25549 0.1276 -0.26035 0.11797 -0.23468 C 0.11497 -0.2185 0.11615 -0.22636 0.11432 -0.21133 C 0.11471 -0.2007 0.11458 -0.19006 0.11562 -0.17966 C 0.11641 -0.1711 0.12943 -0.16208 0.13346 -0.15862 C 0.13607 -0.15376 0.14531 -0.14359 0.14896 -0.14174 C 0.15365 -0.13942 0.15846 -0.13942 0.16315 -0.13734 C 0.17643 -0.14012 0.18828 -0.13827 0.19648 -0.15862 C 0.19974 -0.16648 0.2026 -0.17734 0.20482 -0.18613 C 0.20586 -0.19006 0.20729 -0.19862 0.20729 -0.19838 C 0.20859 -0.21734 0.21198 -0.23931 0.20846 -0.25781 C 0.20755 -0.26266 0.20286 -0.26058 0.20013 -0.2622 C 0.20443 -0.27376 0.20911 -0.28393 0.21315 -0.29596 C 0.21458 -0.30035 0.21641 -0.30451 0.21797 -0.30867 C 0.21875 -0.31075 0.22031 -0.31492 0.22031 -0.31468 C 0.22409 -0.33549 0.20508 -0.32255 0.20013 -0.32139 C 0.19544 -0.31862 0.19219 -0.3133 0.18815 -0.30867 C 0.18307 -0.29457 0.18672 -0.28971 0.19414 -0.28532 C 0.2056 -0.2881 0.2043 -0.28971 0.21315 -0.30012 C 0.21992 -0.31677 0.2181 -0.30914 0.22031 -0.32139 C 0.21393 -0.33827 0.20365 -0.32231 0.19531 -0.31931 C 0.19075 -0.31075 0.19362 -0.31677 0.19648 -0.31931 C 0.197 -0.31977 0.1957 -0.31769 0.19531 -0.317 C 0.1944 -0.31515 0.19036 -0.31284 0.1918 -0.31284 C 0.20391 -0.31284 0.21992 -0.32856 0.23229 -0.33411 C 0.23463 -0.33526 0.23698 -0.33526 0.23932 -0.33619 C 0.24088 -0.33665 0.24414 -0.34127 0.24414 -0.33827 C 0.24414 -0.33503 0.24101 -0.33549 0.23932 -0.33411 C 0.23737 -0.33249 0.23542 -0.3311 0.23346 -0.32971 C 0.22474 -0.32393 0.21654 -0.31607 0.20729 -0.31284 C 0.20156 -0.30544 0.20391 -0.30914 0.20013 -0.3022 C 0.19896 -0.30012 0.20325 -0.30382 0.20482 -0.30451 C 0.20885 -0.30613 0.2168 -0.30867 0.2168 -0.30844 C 0.2138 -0.30104 0.21289 -0.3022 0.2168 -0.3022 L 0.22148 -0.31931 " pathEditMode="relative" rAng="0" ptsTypes="fffffffffffffffffffffffffffffffffffffffffffffffffffffffffffffffffffffffffffffffffffffffffffffffffffffffffffffffffffffffffffffffffffffffffffffffffffffffffffffffffffffffffffffffffffffffffffffffffffffffffffffffffffffffff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5" y="-219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5.78035E-8 C 0.00104 0.08393 -0.00026 0.07075 0.00339 0.11838 C 0.00287 0.16786 0.00716 0.25988 -0.01211 0.31075 C -0.0125 0.31283 -0.01263 0.31514 -0.01315 0.31722 C -0.0138 0.32 -0.01497 0.32254 -0.01549 0.32532 C -0.01823 0.34058 -0.01445 0.33248 -0.01914 0.34034 C -0.022 0.3563 -0.02578 0.37225 -0.03216 0.38474 C -0.03437 0.38913 -0.03724 0.3926 -0.03932 0.39745 C -0.04583 0.41295 -0.05338 0.42705 -0.06328 0.4356 C -0.07018 0.44809 -0.07864 0.44693 -0.08698 0.45456 C -0.09388 0.46081 -0.10078 0.46636 -0.10833 0.46936 C -0.10989 0.47075 -0.11146 0.4726 -0.11315 0.47329 C -0.11745 0.4756 -0.1263 0.47792 -0.1263 0.47792 C -0.1681 0.47676 -0.18216 0.47907 -0.21328 0.46936 C -0.22266 0.46636 -0.23229 0.46266 -0.24167 0.45873 C -0.24492 0.45734 -0.2513 0.45456 -0.2513 0.45456 C -0.25247 0.45318 -0.25351 0.4511 -0.25482 0.4504 C -0.25716 0.44855 -0.26198 0.44624 -0.26198 0.44624 C -0.2668 0.44023 -0.27252 0.43907 -0.27747 0.43352 C -0.28398 0.42612 -0.28997 0.41734 -0.29648 0.40994 C -0.30417 0.40185 -0.3112 0.39676 -0.31797 0.38474 C -0.32305 0.37572 -0.32825 0.36647 -0.33333 0.35745 C -0.3362 0.35237 -0.33724 0.34451 -0.33932 0.33826 C -0.34114 0.32508 -0.34544 0.31352 -0.34766 0.30034 C -0.35404 0.26289 -0.3595 0.22451 -0.36797 0.18821 C -0.3694 0.16693 -0.37239 0.14636 -0.37383 0.12485 C -0.37344 0.08763 -0.37851 0.0289 -0.36914 -0.01249 C -0.3681 -0.02705 -0.36667 -0.0444 -0.36198 -0.05688 C -0.35911 -0.07214 -0.36107 -0.0659 -0.35716 -0.07607 C -0.35456 -0.08994 -0.34427 -0.11237 -0.33698 -0.12047 C -0.33542 -0.12208 -0.33372 -0.12301 -0.33216 -0.12463 C -0.33099 -0.12578 -0.32982 -0.1274 -0.32864 -0.12902 C -0.32226 -0.1281 -0.31588 -0.1281 -0.30963 -0.12671 C -0.30247 -0.12509 -0.29713 -0.11584 -0.29049 -0.11191 C -0.28932 -0.11052 -0.28815 -0.1089 -0.28698 -0.10775 C -0.28542 -0.10613 -0.28372 -0.10521 -0.28216 -0.10359 C -0.27604 -0.09665 -0.27187 -0.08786 -0.26549 -0.08231 C -0.25599 -0.05989 -0.24635 -0.03792 -0.23932 -0.01249 C -0.23424 0.00578 -0.23138 0.02682 -0.22877 0.0467 C -0.22786 0.05919 -0.22747 0.07075 -0.225 0.08231 C -0.22252 0.11375 -0.22005 0.14751 -0.2263 0.17757 C -0.22734 0.18913 -0.22904 0.19953 -0.23463 0.20716 C -0.23685 0.21017 -0.24167 0.21572 -0.24167 0.21572 C -0.24648 0.21479 -0.2513 0.21526 -0.25599 0.21364 C -0.26042 0.21202 -0.25937 0.20855 -0.26081 0.203 C -0.26354 0.1919 -0.26588 0.18636 -0.26797 0.17549 C -0.27005 0.16439 -0.27383 0.14173 -0.27383 0.14173 C -0.27552 0.12092 -0.27877 0.10104 -0.28099 0.08046 C -0.28203 0.07075 -0.28333 0.05063 -0.28333 0.05063 C -0.28255 -0.04763 -0.29245 -0.08023 -0.27383 -0.14567 C -0.27135 -0.15445 -0.2707 -0.16486 -0.26797 -0.17318 C -0.26159 -0.1926 -0.25286 -0.21179 -0.24167 -0.22197 C -0.23802 -0.22521 -0.23463 -0.22937 -0.23099 -0.23237 C -0.22877 -0.23422 -0.22383 -0.23677 -0.22383 -0.23677 C -0.21432 -0.23607 -0.20482 -0.23607 -0.19531 -0.23445 C -0.17904 -0.23168 -0.16523 -0.21226 -0.15 -0.20486 C -0.14544 -0.19677 -0.13698 -0.19307 -0.13333 -0.18382 C -0.12982 -0.17503 -0.12422 -0.16393 -0.12148 -0.15422 C -0.11927 -0.14636 -0.11836 -0.13827 -0.11549 -0.13087 C -0.11354 -0.11399 -0.11016 -0.09781 -0.10599 -0.08231 C -0.1043 -0.06544 -0.1026 -0.04833 -0.1 -0.03168 C -0.09935 -0.01989 -0.09805 -0.0111 -0.09648 -5.78035E-8 C -0.097 0.01896 -0.0957 0.03884 -0.09883 0.05711 C -0.1 0.06427 -0.10182 0.06589 -0.10364 0.0719 C -0.11289 0.10196 -0.11745 0.10451 -0.13463 0.11422 C -0.13776 0.11352 -0.14114 0.11422 -0.14414 0.11214 C -0.14544 0.11121 -0.14596 0.10797 -0.14648 0.10566 C -0.14987 0.09225 -0.15286 0.07745 -0.15599 0.06358 C -0.15768 0.04832 -0.16159 0.03399 -0.16432 0.01919 C -0.16667 0.0067 -0.16667 -0.0081 -0.16797 -0.02104 C -0.16758 -0.05919 -0.16745 -0.09711 -0.16667 -0.13549 C -0.16641 -0.14798 -0.16276 -0.16 -0.15963 -0.17133 C -0.15091 -0.20185 -0.14726 -0.21388 -0.12982 -0.23237 C -0.11953 -0.24324 -0.12643 -0.23931 -0.11797 -0.24324 C -0.11055 -0.25133 -0.10508 -0.25203 -0.09648 -0.25364 C -0.07513 -0.25249 -0.05859 -0.25018 -0.03815 -0.24717 C -0.03463 -0.24416 -0.03099 -0.24185 -0.0276 -0.23885 C -0.02617 -0.23769 -0.02526 -0.23538 -0.02383 -0.23445 C -0.02083 -0.23237 -0.01758 -0.23214 -0.01432 -0.23029 C -0.00391 -0.21804 -0.01888 -0.23538 -0.00599 -0.22197 C -0.00273 -0.21873 0.00339 -0.21133 0.00339 -0.21133 C 0.00612 -0.2044 0.00781 -0.20116 0.01185 -0.19653 C 0.0138 -0.1859 0.01797 -0.17781 0.02018 -0.16694 C 0.02409 -0.14798 0.02578 -0.12925 0.02839 -0.10983 C 0.02813 -0.08648 0.028 -0.06336 0.02734 -0.04 C 0.02695 -0.02867 0.02409 -0.01711 0.02253 -0.00625 C 0.01797 0.02682 0.00703 0.06058 -0.01315 0.06774 C -0.01627 0.06636 -0.01979 0.06636 -0.02279 0.06358 C -0.02747 0.05896 -0.02943 0.0319 -0.03099 0.02335 C -0.03307 -0.00231 -0.03476 -0.02867 -0.04049 -0.05272 C -0.04088 -0.05757 -0.04101 -0.06266 -0.04167 -0.06752 C -0.04232 -0.0726 -0.04362 -0.07723 -0.04414 -0.08231 C -0.04518 -0.09203 -0.04648 -0.11191 -0.04648 -0.11191 C -0.04609 -0.13665 -0.04635 -0.16139 -0.04531 -0.1859 C -0.0444 -0.20948 -0.03216 -0.23677 -0.02279 -0.25156 C -0.01953 -0.25642 -0.01758 -0.26359 -0.01432 -0.26844 C -0.0095 -0.27584 -0.00781 -0.27376 -0.00247 -0.27885 C 0.02123 -0.30127 -0.00234 -0.28324 0.02136 -0.30012 C 0.02734 -0.30451 0.04154 -0.30636 0.0487 -0.30844 C 0.06068 -0.30775 0.07253 -0.30752 0.08451 -0.30636 C 0.09232 -0.30567 0.10065 -0.30035 0.10833 -0.29804 C 0.11602 -0.29318 0.12474 -0.28971 0.13203 -0.28324 C 0.14154 -0.27468 0.14987 -0.26197 0.15938 -0.25364 C 0.16719 -0.24 0.17656 -0.22636 0.18333 -0.21133 C 0.18594 -0.19954 0.19011 -0.18937 0.19284 -0.17781 C 0.19909 -0.14914 0.20339 -0.11954 0.20951 -0.09087 C 0.21211 -0.05734 0.21771 -0.00879 0.20703 0.01919 C 0.20534 0.03399 0.20013 0.043 0.19518 0.05503 C 0.19375 0.05826 0.1931 0.06243 0.19167 0.06566 C 0.18346 0.08439 0.1612 0.10081 0.1487 0.10797 C 0.12904 0.10566 0.13307 0.10867 0.12136 0.09503 C 0.11862 0.08532 0.11458 0.07977 0.11185 0.06982 C 0.10378 0.04069 0.1 0.00878 0.09753 -0.02312 C 0.09792 -0.04578 0.09766 -0.06867 0.0987 -0.09087 C 0.09935 -0.10659 0.10625 -0.12093 0.10951 -0.13549 C 0.11511 -0.16 0.12448 -0.19468 0.13451 -0.21549 C 0.13672 -0.22012 0.15378 -0.24116 0.15833 -0.24324 C 0.16146 -0.2444 0.16471 -0.2444 0.16784 -0.24509 C 0.19024 -0.25503 0.21172 -0.24278 0.23333 -0.23445 C 0.26224 -0.22312 0.29102 -0.21411 0.31784 -0.19006 C 0.32279 -0.18544 0.3263 -0.17896 0.33086 -0.17318 C 0.33164 -0.17041 0.33216 -0.16717 0.3332 -0.16486 C 0.33581 -0.15954 0.33971 -0.15607 0.34167 -0.15006 C 0.34375 -0.14336 0.34518 -0.13549 0.34753 -0.12902 C 0.34922 -0.12416 0.35182 -0.1207 0.35339 -0.11607 C 0.36328 -0.08786 0.36758 -0.05549 0.37018 -0.02312 C 0.36979 -0.0007 0.36966 0.02196 0.36901 0.04416 C 0.36784 0.08347 0.35768 0.11953 0.3487 0.15445 C 0.34284 0.17734 0.33399 0.20231 0.32136 0.21572 C 0.30781 0.23006 0.29623 0.23329 0.28086 0.23676 C 0.25716 0.23468 0.24284 0.2356 0.22617 0.20508 C 0.22136 0.18058 0.21758 0.15676 0.21537 0.1311 C 0.21563 0.10196 0.20521 -0.01434 0.23451 -0.0444 C 0.24102 -0.0511 0.24857 -0.05272 0.25586 -0.0548 C 0.26654 -0.05341 0.27734 -0.05272 0.28802 -0.05064 C 0.29531 -0.04925 0.3013 -0.04324 0.30833 -0.04 C 0.33594 -0.02705 0.35899 -0.01295 0.38333 0.01479 C 0.39623 0.02936 0.40886 0.04092 0.41784 0.06358 C 0.42721 0.0874 0.43242 0.11953 0.43555 0.14797 C 0.43503 0.19815 0.43867 0.243 0.42604 0.28763 C 0.42227 0.3015 0.41875 0.30358 0.41185 0.31075 C 0.39649 0.32693 0.3957 0.32855 0.37969 0.34034 C 0.35925 0.35514 0.33841 0.37503 0.31667 0.38266 C 0.31029 0.38127 0.30378 0.38104 0.29753 0.37849 C 0.29141 0.37618 0.27396 0.35144 0.2737 0.35098 C 0.25326 0.31953 0.2388 0.29688 0.23073 0.24948 C 0.22917 0.22728 0.22787 0.2178 0.23073 0.19029 C 0.23138 0.18497 0.23906 0.15422 0.24154 0.14381 C 0.24857 0.11584 0.25547 0.08439 0.26537 0.05919 C 0.27162 0.043 0.28138 0.01873 0.29271 0.01271 C 0.2974 0.0104 0.30703 0.00832 0.30703 0.00832 C 0.31458 0.00925 0.32214 0.00901 0.32969 0.01063 C 0.34297 0.01341 0.35339 0.02659 0.36406 0.03815 C 0.36719 0.04138 0.3707 0.043 0.3737 0.0467 C 0.39141 0.06682 0.40065 0.09988 0.41068 0.1311 C 0.41146 0.1378 0.41445 0.15953 0.41419 0.16716 C 0.41367 0.18266 0.41263 0.19838 0.41068 0.21364 C 0.4099 0.21988 0.40768 0.22497 0.40573 0.23052 C 0.39206 0.27352 0.36654 0.28948 0.34037 0.29595 C 0.33281 0.29456 0.32526 0.29456 0.31784 0.29179 C 0.31055 0.28901 0.29427 0.25826 0.29271 0.25387 C 0.28802 0.2393 0.28737 0.23792 0.28333 0.22196 C 0.28086 0.21225 0.27617 0.19237 0.27617 0.19237 C 0.27188 0.13988 0.28503 0.12439 0.30703 0.09734 C 0.31081 0.09271 0.32734 0.08763 0.33086 0.0867 C 0.33841 0.08485 0.35339 0.08231 0.35339 0.08231 C 0.38255 0.0867 0.37682 0.08231 0.39401 0.09734 C 0.39531 0.10751 0.39753 0.11399 0.39505 0.12485 C 0.39115 0.14312 0.37774 0.1526 0.36901 0.16069 C 0.36289 0.16647 0.35521 0.17503 0.3487 0.17988 C 0.34518 0.18243 0.34167 0.18474 0.33802 0.18612 C 0.33255 0.18821 0.32136 0.19029 0.32136 0.19029 C 0.31797 0.18959 0.30755 0.18936 0.30586 0.18404 C 0.30443 0.17965 0.30508 0.1741 0.30469 0.16925 C 0.30573 0.14543 0.3069 0.1237 0.32018 0.11214 C 0.32279 0.11283 0.32591 0.11237 0.32852 0.11422 C 0.33646 0.12023 0.34037 0.13896 0.34284 0.15237 C 0.34011 0.16647 0.33893 0.16994 0.33086 0.17341 C 0.32357 0.17271 0.31628 0.17503 0.30951 0.17133 C 0.30794 0.17017 0.30964 0.16508 0.31068 0.16277 C 0.31224 0.15977 0.31445 0.15792 0.31667 0.15653 C 0.32109 0.15399 0.33164 0.15167 0.33685 0.15029 C 0.34792 0.15121 0.36328 0.14243 0.37018 0.16069 C 0.36354 0.16901 0.35794 0.17133 0.35 0.17133 L 0.36185 0.14797 L 0.34167 0.13549 " pathEditMode="relative" ptsTypes="fffffffffffffffffffffffffffffffffffffffffffffffffffffffffffffffffffffffffffffffffffffffffffffffffffffffffffffffffffffffffffffffffffffffffffffffffffffffffffffffffffffffffffffffffffffffA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3.75723E-6 C -0.03645 0.00416 -0.07304 0.00717 -0.1095 0.01272 C -0.1401 0.01757 -0.16952 0.04069 -0.19635 0.06543 C -0.20286 0.07145 -0.20859 0.08046 -0.21562 0.08462 C -0.23033 0.09341 -0.24609 0.10705 -0.25832 0.12462 C -0.26145 0.12902 -0.2759 0.14821 -0.27851 0.1563 C -0.28202 0.16647 -0.28619 0.17572 -0.28931 0.1859 C -0.297 0.21017 -0.3009 0.23815 -0.30598 0.26428 C -0.30546 0.2837 -0.30741 0.32046 -0.30116 0.34243 C -0.29478 0.36555 -0.2884 0.39029 -0.27851 0.41017 C -0.2772 0.41272 -0.27525 0.4141 -0.27395 0.41642 C -0.26236 0.43491 -0.25155 0.44902 -0.23801 0.46289 C -0.21405 0.48786 -0.1953 0.50335 -0.16783 0.51145 C -0.15872 0.51977 -0.16484 0.51538 -0.14882 0.52 C -0.14648 0.52069 -0.14166 0.52208 -0.14166 0.52208 C -0.0927 0.51769 -0.11015 0.52254 -0.08684 0.51145 C -0.05624 0.4733 -0.04882 0.39607 -0.04049 0.33619 C -0.0384 0.30127 -0.03437 0.25757 -0.04635 0.22613 C -0.07226 0.15792 -0.11874 0.0978 -0.1595 0.05919 C -0.17838 0.04139 -0.1983 0.02983 -0.21783 0.0148 C -0.22082 0.01249 -0.22421 0.01179 -0.22747 0.01064 C -0.23293 0.00879 -0.24413 0.00624 -0.24413 0.00624 C -0.25507 0.00694 -0.26627 0.00671 -0.27747 0.00832 C -0.28788 0.00994 -0.29804 0.01711 -0.30832 0.02104 C -0.31887 0.02497 -0.33046 0.02728 -0.34049 0.03376 C -0.34413 0.03607 -0.34752 0.04 -0.35116 0.04231 C -0.35429 0.04416 -0.35754 0.04486 -0.36067 0.04647 C -0.36431 0.04832 -0.36783 0.05041 -0.37135 0.05272 C -0.37655 0.05619 -0.39491 0.07191 -0.39635 0.07399 C -0.39869 0.07746 -0.4009 0.08162 -0.40351 0.08462 C -0.42408 0.10775 -0.39179 0.06382 -0.41666 0.09711 C -0.4276 0.11168 -0.43697 0.13064 -0.44517 0.15006 C -0.45247 0.16694 -0.45155 0.18844 -0.45598 0.20717 C -0.46106 0.26266 -0.46288 0.32139 -0.44882 0.37202 C -0.44153 0.43861 -0.40832 0.47376 -0.37734 0.50312 C -0.36757 0.51237 -0.35806 0.5237 -0.34765 0.53064 C -0.32473 0.54567 -0.30038 0.55399 -0.27616 0.55815 C -0.2496 0.55676 -0.22291 0.5563 -0.19635 0.55376 C -0.17838 0.55214 -0.16119 0.53757 -0.14517 0.52416 C -0.1026 0.48856 -0.06939 0.45272 -0.05598 0.36786 C -0.05416 0.3415 -0.0509 0.32578 -0.05468 0.29804 C -0.05989 0.2622 -0.06002 0.27306 -0.06666 0.24948 C -0.08033 0.20093 -0.097 0.1785 -0.12382 0.1563 C -0.12994 0.15121 -0.13541 0.14358 -0.14166 0.13942 C -0.15025 0.13364 -0.16106 0.1311 -0.17017 0.12902 C -0.18411 0.13041 -0.19791 0.13133 -0.21184 0.13318 C -0.2259 0.13503 -0.24023 0.14775 -0.25116 0.16278 C -0.26223 0.17804 -0.24999 0.16555 -0.2608 0.17549 C -0.26405 0.18335 -0.26848 0.19029 -0.27135 0.19861 C -0.27239 0.20139 -0.27265 0.20462 -0.27395 0.20717 C -0.28072 0.22127 -0.27681 0.20462 -0.28228 0.22197 C -0.28319 0.2252 -0.28359 0.22936 -0.2845 0.2326 C -0.29205 0.25711 -0.28398 0.21503 -0.29517 0.2622 C -0.29973 0.28116 -0.30299 0.30081 -0.30832 0.31908 C -0.30989 0.33341 -0.3121 0.34451 -0.31314 0.35931 C -0.31262 0.38405 -0.31249 0.40856 -0.31184 0.4333 C -0.31028 0.49087 -0.29101 0.56416 -0.26431 0.59815 C -0.2483 0.61896 -0.25155 0.6141 -0.23228 0.62775 C -0.21457 0.64046 -0.19504 0.64278 -0.17616 0.64694 C -0.15038 0.64624 -0.1246 0.64647 -0.09882 0.64462 C -0.09218 0.64416 -0.0789 0.63746 -0.07265 0.63422 C -0.05793 0.62682 -0.04205 0.61642 -0.02968 0.60023 C -0.01718 0.58382 -0.01015 0.56393 -0.00234 0.54104 C 0.01733 0.48278 0.0185 0.45225 0.02735 0.3889 C 0.02774 0.38266 0.02865 0.37642 0.02865 0.36994 C 0.02865 0.33619 0.02839 0.3022 0.02735 0.26844 C 0.02618 0.23283 0.00717 0.20023 -0.00468 0.17549 C -0.00819 0.16809 -0.02056 0.16046 -0.02499 0.1563 C -0.04036 0.14173 -0.05103 0.13757 -0.069 0.1311 C -0.07603 0.12856 -0.09049 0.12671 -0.09049 0.12671 C -0.12017 0.12832 -0.13007 0.12694 -0.15351 0.13734 C -0.18502 0.16532 -0.20989 0.21526 -0.22968 0.26636 C -0.24218 0.29827 -0.24843 0.33688 -0.25728 0.37202 C -0.25793 0.38197 -0.25885 0.39168 -0.2595 0.40162 C -0.25989 0.40647 -0.2608 0.41642 -0.2608 0.41642 C -0.25989 0.44046 -0.26028 0.46451 -0.25832 0.48832 C -0.25793 0.49387 -0.25507 0.49804 -0.25351 0.50312 C -0.2483 0.52162 -0.24478 0.5415 -0.2358 0.55584 C -0.21457 0.58936 -0.18385 0.60393 -0.15598 0.60879 C -0.12747 0.62104 -0.09843 0.60624 -0.07017 0.59815 C -0.03918 0.57318 -0.0526 0.58474 -0.02968 0.56439 C -0.0233 0.55884 -0.00976 0.53711 -0.00468 0.52856 C 0.01811 0.48994 0.02957 0.44624 0.03816 0.39306 C 0.03946 0.35908 0.04076 0.34266 0.03816 0.30428 C 0.03516 0.25919 0.0198 0.20832 0.00235 0.17549 C -0.00416 0.16324 -0.02564 0.1237 -0.03684 0.10983 C -0.08319 0.05249 -0.14595 0.0111 -0.20234 0.00416 C -0.23528 0.00555 -0.26848 0.00393 -0.30116 0.00832 C -0.33775 0.01341 -0.37187 0.06705 -0.39283 0.1163 C -0.41171 0.16069 -0.43163 0.20347 -0.44049 0.2578 C -0.44283 0.27168 -0.44387 0.28601 -0.44517 0.30012 C -0.44622 0.30936 -0.447 0.31838 -0.44778 0.32763 C -0.44804 0.33179 -0.44882 0.34035 -0.44882 0.34035 C -0.44778 0.40023 -0.44869 0.40555 -0.43944 0.45457 C -0.43619 0.47052 -0.43202 0.49133 -0.42382 0.50104 C -0.40364 0.52486 -0.41457 0.5133 -0.39049 0.5348 C -0.37929 0.54474 -0.36444 0.54567 -0.35247 0.54752 C -0.32629 0.54613 -0.29999 0.54567 -0.27395 0.54335 C -0.26015 0.54197 -0.24257 0.52902 -0.23098 0.52208 C -0.19439 0.50035 -0.17577 0.44509 -0.16301 0.38474 C -0.15533 0.30867 -0.17187 0.22543 -0.2095 0.18173 C -0.22577 0.16278 -0.24361 0.14775 -0.2608 0.1311 C -0.32629 0.06728 -0.39895 0.02243 -0.47265 -3.75723E-6 C -0.50715 -0.0104 -0.54374 -0.0104 -0.57851 -0.01272 C -0.62681 -0.01133 -0.63984 -0.01549 -0.67734 0.00624 C -0.68905 0.02127 -0.69114 0.03214 -0.69765 0.05503 C -0.70364 0.11399 -0.69543 0.15746 -0.68684 0.21549 C -0.67877 0.26936 -0.66679 0.31815 -0.64635 0.36139 C -0.6358 0.38382 -0.62056 0.40879 -0.60468 0.4185 C -0.59504 0.42428 -0.57499 0.43121 -0.57499 0.43121 C -0.55481 0.42798 -0.54517 0.4296 -0.52968 0.41017 C -0.52395 0.39584 -0.51939 0.3852 -0.51783 0.36786 C -0.51822 0.35792 -0.51809 0.34798 -0.51913 0.33827 C -0.52447 0.28832 -0.56223 0.25595 -0.58684 0.2474 C -0.61497 0.25156 -0.61002 0.23977 -0.62265 0.26428 C -0.62473 0.26844 -0.62694 0.27214 -0.62851 0.27699 C -0.63215 0.28856 -0.63801 0.31283 -0.63801 0.31283 C -0.63918 0.33249 -0.64127 0.35468 -0.63801 0.3741 C -0.63007 0.42127 -0.60924 0.44185 -0.58332 0.44601 C -0.57226 0.44393 -0.56093 0.44416 -0.54999 0.43977 C -0.544 0.43746 -0.51497 0.41087 -0.51067 0.40578 C -0.48215 0.37064 -0.46158 0.34173 -0.44635 0.2874 C -0.44426 0.27168 -0.44153 0.2622 -0.44635 0.24509 C -0.44726 0.24162 -0.45051 0.24231 -0.45247 0.24093 C -0.45598 0.24162 -0.45976 0.24046 -0.46301 0.24301 C -0.46874 0.2474 -0.47122 0.26266 -0.47395 0.27052 C -0.48476 0.30289 -0.47538 0.26543 -0.4845 0.30659 C -0.48788 0.33642 -0.49635 0.39607 -0.47499 0.41017 C -0.4651 0.40856 -0.46093 0.40971 -0.45247 0.40162 C -0.43293 0.38335 -0.41861 0.34173 -0.41067 0.30659 C -0.41106 0.30243 -0.40963 0.29572 -0.41184 0.29387 C -0.41705 0.28925 -0.42577 0.32208 -0.42616 0.32347 C -0.4345 0.35538 -0.43593 0.37017 -0.43944 0.4037 C -0.43892 0.40925 -0.43944 0.41549 -0.43801 0.42058 C -0.43645 0.42659 -0.43033 0.41919 -0.42968 0.4185 C -0.42629 0.41457 -0.4203 0.40486 -0.41783 0.39954 C -0.40624 0.37457 -0.39973 0.34104 -0.394 0.31075 C -0.39439 0.30867 -0.394 0.30312 -0.39517 0.30428 C -0.39908 0.30821 -0.40468 0.32139 -0.40468 0.32139 C -0.40924 0.34012 -0.4151 0.36069 -0.41783 0.38058 C -0.41705 0.38335 -0.41705 0.38775 -0.41549 0.3889 C -0.41418 0.38983 -0.41314 0.38567 -0.41184 0.38474 C -0.4095 0.38289 -0.40702 0.38243 -0.40468 0.38058 C -0.39895 0.37595 -0.39361 0.37064 -0.38801 0.36578 C -0.36926 0.34913 -0.3509 0.32879 -0.33111 0.31699 C -0.33345 0.33757 -0.33827 0.35607 -0.34166 0.37619 C -0.34244 0.38035 -0.34348 0.38451 -0.344 0.3889 C -0.34452 0.39237 -0.34713 0.39884 -0.34517 0.39954 C -0.34205 0.40046 -0.33944 0.39422 -0.33684 0.39098 C -0.32929 0.38173 -0.32304 0.35815 -0.31444 0.35306 C -0.31067 0.36856 -0.31353 0.37572 -0.31796 0.39098 C -0.32734 0.42497 -0.33476 0.4578 -0.35468 0.47561 C -0.35832 0.47491 -0.36197 0.47538 -0.36549 0.47353 C -0.36744 0.47237 -0.369 0.46983 -0.37017 0.46705 C -0.37668 0.45225 -0.38176 0.43561 -0.38801 0.42058 C -0.40559 0.3778 -0.42825 0.34358 -0.43801 0.29179 C -0.43684 0.28116 -0.43645 0.27029 -0.4345 0.25988 C -0.43189 0.24578 -0.41588 0.24254 -0.4095 0.24093 C -0.39179 0.24278 -0.3858 0.24439 -0.37135 0.25988 C -0.36262 0.28185 -0.35585 0.30428 -0.35116 0.32971 C -0.34986 0.35145 -0.3483 0.36717 -0.35116 0.39098 C -0.35429 0.41665 -0.37226 0.43306 -0.3845 0.43977 C -0.394 0.43908 -0.40364 0.44046 -0.41301 0.43746 C -0.4233 0.43399 -0.44309 0.4111 -0.44999 0.40162 C -0.47122 0.37225 -0.49439 0.32902 -0.50598 0.28532 C -0.50819 0.27723 -0.50885 0.26821 -0.51067 0.25988 C -0.51197 0.2541 -0.51405 0.24856 -0.51549 0.24301 C -0.51718 0.2222 -0.51848 0.21064 -0.50598 0.20509 C -0.50194 0.20578 -0.49791 0.20555 -0.494 0.20717 C -0.48775 0.20994 -0.48385 0.2178 -0.47968 0.22613 C -0.46913 0.24717 -0.46093 0.26705 -0.45598 0.29387 C -0.45676 0.29873 -0.45676 0.30428 -0.45832 0.30867 C -0.4608 0.31491 -0.47265 0.31676 -0.47616 0.31699 C -0.48775 0.31815 -0.49921 0.31838 -0.51067 0.31908 C -0.4996 0.32671 -0.50429 0.32301 -0.49635 0.32971 C -0.4953 0.33179 -0.49374 0.33364 -0.49283 0.33619 C -0.49075 0.34197 -0.49062 0.35353 -0.48684 0.35723 C -0.48515 0.35884 -0.48293 0.35861 -0.48098 0.35931 C -0.47043 0.35306 -0.47069 0.35121 -0.46431 0.33619 C -0.46119 0.32046 -0.4608 0.3274 -0.46431 0.31491 C -0.4664 0.31769 -0.46848 0.32 -0.47017 0.32347 C -0.47095 0.32509 -0.47082 0.32786 -0.47135 0.32971 C -0.47421 0.33965 -0.47694 0.34936 -0.47968 0.35931 C -0.47942 0.36139 -0.47968 0.36486 -0.47851 0.36578 C -0.47734 0.36694 -0.47187 0.35977 -0.47135 0.35931 C -0.46913 0.35746 -0.4664 0.35746 -0.46431 0.35515 C -0.46314 0.35376 -0.4608 0.35098 -0.4608 0.35098 L -0.41184 0.29387 L -0.42017 0.28948 " pathEditMode="relative" ptsTypes="ffffffffffffffffffffffffffffffffffffffffffffffffffffffffffffffffffffffffffffffffffffffffffffffffffffffffffffffffffffffffffffffffffffffffffffffffffffffffffffffffffffffffffffffffffffffffffAAA">
                                      <p:cBhvr>
                                        <p:cTn id="16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Skupina 6"/>
          <p:cNvGrpSpPr/>
          <p:nvPr/>
        </p:nvGrpSpPr>
        <p:grpSpPr>
          <a:xfrm>
            <a:off x="464457" y="2447638"/>
            <a:ext cx="4034972" cy="3846284"/>
            <a:chOff x="609600" y="1237343"/>
            <a:chExt cx="5007429" cy="4626427"/>
          </a:xfrm>
        </p:grpSpPr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8541" b="85587" l="58258" r="83859">
                          <a14:foregroundMark x1="78529" y1="41637" x2="78529" y2="416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8796" t="8535" r="16018" b="13735"/>
            <a:stretch/>
          </p:blipFill>
          <p:spPr>
            <a:xfrm>
              <a:off x="2733303" y="3632477"/>
              <a:ext cx="1266702" cy="1923079"/>
            </a:xfrm>
            <a:prstGeom prst="rect">
              <a:avLst/>
            </a:prstGeom>
          </p:spPr>
        </p:pic>
        <p:sp>
          <p:nvSpPr>
            <p:cNvPr id="9" name="Ovál 8"/>
            <p:cNvSpPr/>
            <p:nvPr/>
          </p:nvSpPr>
          <p:spPr>
            <a:xfrm>
              <a:off x="609600" y="1237343"/>
              <a:ext cx="5007429" cy="4626427"/>
            </a:xfrm>
            <a:prstGeom prst="ellipse">
              <a:avLst/>
            </a:prstGeom>
            <a:noFill/>
            <a:ln w="762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891867" y="592667"/>
            <a:ext cx="4858581" cy="4854540"/>
            <a:chOff x="6270171" y="1219200"/>
            <a:chExt cx="5517088" cy="5149197"/>
          </a:xfrm>
        </p:grpSpPr>
        <p:grpSp>
          <p:nvGrpSpPr>
            <p:cNvPr id="11" name="Skupina 10"/>
            <p:cNvGrpSpPr/>
            <p:nvPr/>
          </p:nvGrpSpPr>
          <p:grpSpPr>
            <a:xfrm>
              <a:off x="8409979" y="4317160"/>
              <a:ext cx="1411551" cy="1021836"/>
              <a:chOff x="1629280" y="1120461"/>
              <a:chExt cx="2957234" cy="3596682"/>
            </a:xfrm>
          </p:grpSpPr>
          <p:sp>
            <p:nvSpPr>
              <p:cNvPr id="13" name="Srdce 12"/>
              <p:cNvSpPr/>
              <p:nvPr/>
            </p:nvSpPr>
            <p:spPr>
              <a:xfrm>
                <a:off x="1629280" y="1120461"/>
                <a:ext cx="2957234" cy="3596682"/>
              </a:xfrm>
              <a:prstGeom prst="hear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Ovál 13"/>
              <p:cNvSpPr/>
              <p:nvPr/>
            </p:nvSpPr>
            <p:spPr>
              <a:xfrm>
                <a:off x="2373086" y="2062460"/>
                <a:ext cx="304800" cy="71411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" name="Ovál 14"/>
              <p:cNvSpPr/>
              <p:nvPr/>
            </p:nvSpPr>
            <p:spPr>
              <a:xfrm>
                <a:off x="3352800" y="2204689"/>
                <a:ext cx="464458" cy="5718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Ovál 10"/>
              <p:cNvSpPr/>
              <p:nvPr/>
            </p:nvSpPr>
            <p:spPr>
              <a:xfrm>
                <a:off x="2343982" y="3123197"/>
                <a:ext cx="1661962" cy="1144220"/>
              </a:xfrm>
              <a:custGeom>
                <a:avLst/>
                <a:gdLst>
                  <a:gd name="connsiteX0" fmla="*/ 0 w 907143"/>
                  <a:gd name="connsiteY0" fmla="*/ 478971 h 957942"/>
                  <a:gd name="connsiteX1" fmla="*/ 453572 w 907143"/>
                  <a:gd name="connsiteY1" fmla="*/ 0 h 957942"/>
                  <a:gd name="connsiteX2" fmla="*/ 907144 w 907143"/>
                  <a:gd name="connsiteY2" fmla="*/ 478971 h 957942"/>
                  <a:gd name="connsiteX3" fmla="*/ 453572 w 907143"/>
                  <a:gd name="connsiteY3" fmla="*/ 957942 h 957942"/>
                  <a:gd name="connsiteX4" fmla="*/ 0 w 907143"/>
                  <a:gd name="connsiteY4" fmla="*/ 478971 h 957942"/>
                  <a:gd name="connsiteX0" fmla="*/ 182 w 907326"/>
                  <a:gd name="connsiteY0" fmla="*/ 77586 h 556557"/>
                  <a:gd name="connsiteX1" fmla="*/ 497297 w 907326"/>
                  <a:gd name="connsiteY1" fmla="*/ 309815 h 556557"/>
                  <a:gd name="connsiteX2" fmla="*/ 907326 w 907326"/>
                  <a:gd name="connsiteY2" fmla="*/ 77586 h 556557"/>
                  <a:gd name="connsiteX3" fmla="*/ 453754 w 907326"/>
                  <a:gd name="connsiteY3" fmla="*/ 556557 h 556557"/>
                  <a:gd name="connsiteX4" fmla="*/ 182 w 907326"/>
                  <a:gd name="connsiteY4" fmla="*/ 77586 h 556557"/>
                  <a:gd name="connsiteX0" fmla="*/ 66 w 1241039"/>
                  <a:gd name="connsiteY0" fmla="*/ 1720 h 1018503"/>
                  <a:gd name="connsiteX1" fmla="*/ 831010 w 1241039"/>
                  <a:gd name="connsiteY1" fmla="*/ 756463 h 1018503"/>
                  <a:gd name="connsiteX2" fmla="*/ 1241039 w 1241039"/>
                  <a:gd name="connsiteY2" fmla="*/ 524234 h 1018503"/>
                  <a:gd name="connsiteX3" fmla="*/ 787467 w 1241039"/>
                  <a:gd name="connsiteY3" fmla="*/ 1003205 h 1018503"/>
                  <a:gd name="connsiteX4" fmla="*/ 66 w 1241039"/>
                  <a:gd name="connsiteY4" fmla="*/ 1720 h 1018503"/>
                  <a:gd name="connsiteX0" fmla="*/ 75 w 1661962"/>
                  <a:gd name="connsiteY0" fmla="*/ 142518 h 1144220"/>
                  <a:gd name="connsiteX1" fmla="*/ 831019 w 1661962"/>
                  <a:gd name="connsiteY1" fmla="*/ 897261 h 1144220"/>
                  <a:gd name="connsiteX2" fmla="*/ 1661962 w 1661962"/>
                  <a:gd name="connsiteY2" fmla="*/ 40918 h 1144220"/>
                  <a:gd name="connsiteX3" fmla="*/ 787476 w 1661962"/>
                  <a:gd name="connsiteY3" fmla="*/ 1144003 h 1144220"/>
                  <a:gd name="connsiteX4" fmla="*/ 75 w 1661962"/>
                  <a:gd name="connsiteY4" fmla="*/ 142518 h 114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61962" h="1144220">
                    <a:moveTo>
                      <a:pt x="75" y="142518"/>
                    </a:moveTo>
                    <a:cubicBezTo>
                      <a:pt x="7332" y="101394"/>
                      <a:pt x="554038" y="914194"/>
                      <a:pt x="831019" y="897261"/>
                    </a:cubicBezTo>
                    <a:cubicBezTo>
                      <a:pt x="1108000" y="880328"/>
                      <a:pt x="1661962" y="-223610"/>
                      <a:pt x="1661962" y="40918"/>
                    </a:cubicBezTo>
                    <a:cubicBezTo>
                      <a:pt x="1661962" y="305446"/>
                      <a:pt x="1064457" y="1127070"/>
                      <a:pt x="787476" y="1144003"/>
                    </a:cubicBezTo>
                    <a:cubicBezTo>
                      <a:pt x="510495" y="1160936"/>
                      <a:pt x="-7182" y="183642"/>
                      <a:pt x="75" y="142518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2" name="Ovál 11"/>
            <p:cNvSpPr/>
            <p:nvPr/>
          </p:nvSpPr>
          <p:spPr>
            <a:xfrm>
              <a:off x="6270171" y="1219200"/>
              <a:ext cx="5517088" cy="5149197"/>
            </a:xfrm>
            <a:prstGeom prst="ellipse">
              <a:avLst/>
            </a:prstGeom>
            <a:noFill/>
            <a:ln w="127000">
              <a:solidFill>
                <a:srgbClr val="00B05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4862074" y="3723808"/>
            <a:ext cx="2656110" cy="3028950"/>
            <a:chOff x="4291906" y="3833425"/>
            <a:chExt cx="2656110" cy="3028950"/>
          </a:xfrm>
        </p:grpSpPr>
        <p:pic>
          <p:nvPicPr>
            <p:cNvPr id="18" name="Picture 3" descr="C:\Users\hp\Desktop\Bez názvu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18861" b="100000" l="26802" r="61411">
                          <a14:foregroundMark x1="44144" y1="55516" x2="44144" y2="55516"/>
                          <a14:foregroundMark x1="41517" y1="55694" x2="41517" y2="55694"/>
                          <a14:foregroundMark x1="42492" y1="53381" x2="42492" y2="53381"/>
                          <a14:foregroundMark x1="42943" y1="58363" x2="42943" y2="58363"/>
                          <a14:foregroundMark x1="47673" y1="53737" x2="47673" y2="53737"/>
                          <a14:foregroundMark x1="47222" y1="58363" x2="47222" y2="58363"/>
                          <a14:foregroundMark x1="45721" y1="55516" x2="45721" y2="55516"/>
                          <a14:foregroundMark x1="48874" y1="56050" x2="48874" y2="560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5973" t="10334" r="36806"/>
            <a:stretch/>
          </p:blipFill>
          <p:spPr bwMode="auto">
            <a:xfrm>
              <a:off x="4291906" y="4056916"/>
              <a:ext cx="1898872" cy="19839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4" descr="Výsledek obrázku pro vidlička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ackgroundRemoval t="0" b="89308" l="9434" r="9905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3818621">
              <a:off x="4676304" y="4590662"/>
              <a:ext cx="3028950" cy="15144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564560" y="1822788"/>
            <a:ext cx="4243046" cy="2438893"/>
            <a:chOff x="4990202" y="1695042"/>
            <a:chExt cx="4243046" cy="2438893"/>
          </a:xfrm>
        </p:grpSpPr>
        <p:pic>
          <p:nvPicPr>
            <p:cNvPr id="21" name="Picture 3" descr="C:\Users\hp\Desktop\Bez názvu.png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BEBA8EAE-BF5A-486C-A8C5-ECC9F3942E4B}">
                  <a14:imgProps xmlns:a14="http://schemas.microsoft.com/office/drawing/2010/main" xmlns="">
                    <a14:imgLayer r:embed="rId12">
                      <a14:imgEffect>
                        <a14:backgroundRemoval t="18861" b="100000" l="26802" r="61411">
                          <a14:foregroundMark x1="44144" y1="55516" x2="44144" y2="55516"/>
                          <a14:foregroundMark x1="41517" y1="55694" x2="41517" y2="55694"/>
                          <a14:foregroundMark x1="42492" y1="53381" x2="42492" y2="53381"/>
                          <a14:foregroundMark x1="42943" y1="58363" x2="42943" y2="58363"/>
                          <a14:foregroundMark x1="47673" y1="53737" x2="47673" y2="53737"/>
                          <a14:foregroundMark x1="47222" y1="58363" x2="47222" y2="58363"/>
                          <a14:foregroundMark x1="45721" y1="55516" x2="45721" y2="55516"/>
                          <a14:foregroundMark x1="48874" y1="56050" x2="48874" y2="560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5973" t="10334" r="36806"/>
            <a:stretch/>
          </p:blipFill>
          <p:spPr bwMode="auto">
            <a:xfrm>
              <a:off x="4990202" y="1899502"/>
              <a:ext cx="1816734" cy="1898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Obrázek 21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 xmlns="">
                    <a14:imgLayer r:embed="rId14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269" r="5392" b="30425"/>
            <a:stretch/>
          </p:blipFill>
          <p:spPr>
            <a:xfrm rot="2106029">
              <a:off x="5804269" y="1695042"/>
              <a:ext cx="3428979" cy="2438893"/>
            </a:xfrm>
            <a:prstGeom prst="rect">
              <a:avLst/>
            </a:prstGeom>
          </p:spPr>
        </p:pic>
      </p:grpSp>
      <p:grpSp>
        <p:nvGrpSpPr>
          <p:cNvPr id="23" name="Skupina 22"/>
          <p:cNvGrpSpPr/>
          <p:nvPr/>
        </p:nvGrpSpPr>
        <p:grpSpPr>
          <a:xfrm>
            <a:off x="9830621" y="1004368"/>
            <a:ext cx="1992565" cy="2015569"/>
            <a:chOff x="7883159" y="570813"/>
            <a:chExt cx="2719016" cy="2819703"/>
          </a:xfrm>
        </p:grpSpPr>
        <p:pic>
          <p:nvPicPr>
            <p:cNvPr id="24" name="Picture 3" descr="C:\Users\hp\Desktop\Bez názvu.png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18861" b="100000" l="26802" r="61411">
                          <a14:foregroundMark x1="44144" y1="55516" x2="44144" y2="55516"/>
                          <a14:foregroundMark x1="41517" y1="55694" x2="41517" y2="55694"/>
                          <a14:foregroundMark x1="42492" y1="53381" x2="42492" y2="53381"/>
                          <a14:foregroundMark x1="42943" y1="58363" x2="42943" y2="58363"/>
                          <a14:foregroundMark x1="47673" y1="53737" x2="47673" y2="53737"/>
                          <a14:foregroundMark x1="47222" y1="58363" x2="47222" y2="58363"/>
                          <a14:foregroundMark x1="45721" y1="55516" x2="45721" y2="55516"/>
                          <a14:foregroundMark x1="48874" y1="56050" x2="48874" y2="560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5973" t="10334" r="36806"/>
            <a:stretch/>
          </p:blipFill>
          <p:spPr bwMode="auto">
            <a:xfrm>
              <a:off x="7903409" y="570813"/>
              <a:ext cx="2698766" cy="28197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Obrázek 24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BEBA8EAE-BF5A-486C-A8C5-ECC9F3942E4B}">
                  <a14:imgProps xmlns:a14="http://schemas.microsoft.com/office/drawing/2010/main" xmlns="">
                    <a14:imgLayer r:embed="rId18">
                      <a14:imgEffect>
                        <a14:backgroundRemoval t="24318" b="72044" l="9914" r="9718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6165" t="34461" r="4699" b="30431"/>
            <a:stretch/>
          </p:blipFill>
          <p:spPr>
            <a:xfrm rot="7485187">
              <a:off x="7174454" y="1456284"/>
              <a:ext cx="2224918" cy="807508"/>
            </a:xfrm>
            <a:prstGeom prst="rect">
              <a:avLst/>
            </a:prstGeom>
          </p:spPr>
        </p:pic>
      </p:grpSp>
      <p:grpSp>
        <p:nvGrpSpPr>
          <p:cNvPr id="29" name="Skupina 28"/>
          <p:cNvGrpSpPr/>
          <p:nvPr/>
        </p:nvGrpSpPr>
        <p:grpSpPr>
          <a:xfrm>
            <a:off x="464457" y="0"/>
            <a:ext cx="2349321" cy="2467355"/>
            <a:chOff x="5763332" y="2870243"/>
            <a:chExt cx="3055125" cy="3161622"/>
          </a:xfrm>
        </p:grpSpPr>
        <p:pic>
          <p:nvPicPr>
            <p:cNvPr id="30" name="Picture 2" descr="C:\Users\hp\Desktop\DUM\holčička kluk.png"/>
            <p:cNvPicPr>
              <a:picLocks noChangeAspect="1" noChangeArrowheads="1"/>
            </p:cNvPicPr>
            <p:nvPr/>
          </p:nvPicPr>
          <p:blipFill rotWithShape="1">
            <a:blip r:embed="rId19" cstate="print">
              <a:extLst>
                <a:ext uri="{BEBA8EAE-BF5A-486C-A8C5-ECC9F3942E4B}">
                  <a14:imgProps xmlns:a14="http://schemas.microsoft.com/office/drawing/2010/main" xmlns="">
                    <a14:imgLayer r:embed="rId20">
                      <a14:imgEffect>
                        <a14:backgroundRemoval t="10142" b="86655" l="58258" r="8430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5278" t="6054" r="13888" b="7696"/>
            <a:stretch/>
          </p:blipFill>
          <p:spPr bwMode="auto">
            <a:xfrm>
              <a:off x="5763332" y="3268134"/>
              <a:ext cx="2195336" cy="25910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Obrázek 30"/>
            <p:cNvPicPr>
              <a:picLocks noChangeAspect="1"/>
            </p:cNvPicPr>
            <p:nvPr/>
          </p:nvPicPr>
          <p:blipFill rotWithShape="1">
            <a:blip r:embed="rId21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12614" b="83626" l="9277" r="8344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0389" r="7222" b="13580"/>
            <a:stretch/>
          </p:blipFill>
          <p:spPr>
            <a:xfrm rot="14707132">
              <a:off x="6266056" y="3479463"/>
              <a:ext cx="3161622" cy="1943181"/>
            </a:xfrm>
            <a:prstGeom prst="rect">
              <a:avLst/>
            </a:prstGeom>
          </p:spPr>
        </p:pic>
      </p:grpSp>
      <p:grpSp>
        <p:nvGrpSpPr>
          <p:cNvPr id="32" name="Skupina 31"/>
          <p:cNvGrpSpPr/>
          <p:nvPr/>
        </p:nvGrpSpPr>
        <p:grpSpPr>
          <a:xfrm>
            <a:off x="4393994" y="542910"/>
            <a:ext cx="2588640" cy="2433410"/>
            <a:chOff x="2865929" y="509231"/>
            <a:chExt cx="2588640" cy="2433410"/>
          </a:xfrm>
        </p:grpSpPr>
        <p:pic>
          <p:nvPicPr>
            <p:cNvPr id="33" name="Picture 2" descr="C:\Users\hp\Desktop\DUM\holčička kluk.png"/>
            <p:cNvPicPr>
              <a:picLocks noChangeAspect="1" noChangeArrowheads="1"/>
            </p:cNvPicPr>
            <p:nvPr/>
          </p:nvPicPr>
          <p:blipFill rotWithShape="1">
            <a:blip r:embed="rId19" cstate="print">
              <a:extLst>
                <a:ext uri="{BEBA8EAE-BF5A-486C-A8C5-ECC9F3942E4B}">
                  <a14:imgProps xmlns:a14="http://schemas.microsoft.com/office/drawing/2010/main" xmlns="">
                    <a14:imgLayer r:embed="rId20">
                      <a14:imgEffect>
                        <a14:backgroundRemoval t="10142" b="86655" l="58258" r="8430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5278" t="6054" r="13888" b="7696"/>
            <a:stretch/>
          </p:blipFill>
          <p:spPr bwMode="auto">
            <a:xfrm>
              <a:off x="3392774" y="509231"/>
              <a:ext cx="2061795" cy="24334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Obrázek 33"/>
            <p:cNvPicPr>
              <a:picLocks noChangeAspect="1"/>
            </p:cNvPicPr>
            <p:nvPr/>
          </p:nvPicPr>
          <p:blipFill rotWithShape="1">
            <a:blip r:embed="rId23" cstate="print">
              <a:extLst>
                <a:ext uri="{BEBA8EAE-BF5A-486C-A8C5-ECC9F3942E4B}">
                  <a14:imgProps xmlns:a14="http://schemas.microsoft.com/office/drawing/2010/main" xmlns="">
                    <a14:imgLayer r:embed="rId24">
                      <a14:imgEffect>
                        <a14:backgroundRemoval t="40449" b="75561" l="2774" r="7498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864" t="42539" r="21109" b="18963"/>
            <a:stretch/>
          </p:blipFill>
          <p:spPr>
            <a:xfrm rot="19040046">
              <a:off x="2865929" y="545920"/>
              <a:ext cx="2441525" cy="9272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469071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6 -0.05926 L 0.1056 -0.02153 C 0.12839 -0.01296 0.16276 -0.00787 0.19896 -0.00787 C 0.23985 -0.00787 0.27266 -0.01296 0.29545 -0.02153 L 0.4056 -0.05926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82" y="2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833 0.01227 L 0.5862 -0.2810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7" y="-1467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85185E-6 L -0.575 0.5340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50" y="2669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77 -0.02222 L 0.45131 0.1833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47" y="1027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4.81481E-6 L -0.39727 0.528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70" y="264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441660" y="3369981"/>
            <a:ext cx="3164115" cy="2693964"/>
            <a:chOff x="609600" y="1237343"/>
            <a:chExt cx="5007429" cy="4626427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8541" b="85587" l="58258" r="83859">
                          <a14:foregroundMark x1="78529" y1="41637" x2="78529" y2="416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8796" t="8535" r="16018" b="13735"/>
            <a:stretch/>
          </p:blipFill>
          <p:spPr>
            <a:xfrm>
              <a:off x="2733303" y="3632477"/>
              <a:ext cx="1266702" cy="1923079"/>
            </a:xfrm>
            <a:prstGeom prst="rect">
              <a:avLst/>
            </a:prstGeom>
          </p:spPr>
        </p:pic>
        <p:sp>
          <p:nvSpPr>
            <p:cNvPr id="6" name="Ovál 5"/>
            <p:cNvSpPr/>
            <p:nvPr/>
          </p:nvSpPr>
          <p:spPr>
            <a:xfrm>
              <a:off x="609600" y="1237343"/>
              <a:ext cx="5007429" cy="4626427"/>
            </a:xfrm>
            <a:prstGeom prst="ellipse">
              <a:avLst/>
            </a:prstGeom>
            <a:noFill/>
            <a:ln w="762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573957" y="1635785"/>
            <a:ext cx="4763938" cy="4658137"/>
            <a:chOff x="6270171" y="1219200"/>
            <a:chExt cx="5517088" cy="5149197"/>
          </a:xfrm>
        </p:grpSpPr>
        <p:grpSp>
          <p:nvGrpSpPr>
            <p:cNvPr id="8" name="Skupina 7"/>
            <p:cNvGrpSpPr/>
            <p:nvPr/>
          </p:nvGrpSpPr>
          <p:grpSpPr>
            <a:xfrm>
              <a:off x="8409979" y="4317160"/>
              <a:ext cx="1411551" cy="1021836"/>
              <a:chOff x="1629280" y="1120461"/>
              <a:chExt cx="2957234" cy="3596682"/>
            </a:xfrm>
          </p:grpSpPr>
          <p:sp>
            <p:nvSpPr>
              <p:cNvPr id="10" name="Srdce 9"/>
              <p:cNvSpPr/>
              <p:nvPr/>
            </p:nvSpPr>
            <p:spPr>
              <a:xfrm>
                <a:off x="1629280" y="1120461"/>
                <a:ext cx="2957234" cy="3596682"/>
              </a:xfrm>
              <a:prstGeom prst="hear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" name="Ovál 10"/>
              <p:cNvSpPr/>
              <p:nvPr/>
            </p:nvSpPr>
            <p:spPr>
              <a:xfrm>
                <a:off x="2373086" y="2062460"/>
                <a:ext cx="304800" cy="71411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" name="Ovál 11"/>
              <p:cNvSpPr/>
              <p:nvPr/>
            </p:nvSpPr>
            <p:spPr>
              <a:xfrm>
                <a:off x="3352800" y="2204689"/>
                <a:ext cx="464458" cy="5718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" name="Ovál 10"/>
              <p:cNvSpPr/>
              <p:nvPr/>
            </p:nvSpPr>
            <p:spPr>
              <a:xfrm>
                <a:off x="2343982" y="3123197"/>
                <a:ext cx="1661962" cy="1144220"/>
              </a:xfrm>
              <a:custGeom>
                <a:avLst/>
                <a:gdLst>
                  <a:gd name="connsiteX0" fmla="*/ 0 w 907143"/>
                  <a:gd name="connsiteY0" fmla="*/ 478971 h 957942"/>
                  <a:gd name="connsiteX1" fmla="*/ 453572 w 907143"/>
                  <a:gd name="connsiteY1" fmla="*/ 0 h 957942"/>
                  <a:gd name="connsiteX2" fmla="*/ 907144 w 907143"/>
                  <a:gd name="connsiteY2" fmla="*/ 478971 h 957942"/>
                  <a:gd name="connsiteX3" fmla="*/ 453572 w 907143"/>
                  <a:gd name="connsiteY3" fmla="*/ 957942 h 957942"/>
                  <a:gd name="connsiteX4" fmla="*/ 0 w 907143"/>
                  <a:gd name="connsiteY4" fmla="*/ 478971 h 957942"/>
                  <a:gd name="connsiteX0" fmla="*/ 182 w 907326"/>
                  <a:gd name="connsiteY0" fmla="*/ 77586 h 556557"/>
                  <a:gd name="connsiteX1" fmla="*/ 497297 w 907326"/>
                  <a:gd name="connsiteY1" fmla="*/ 309815 h 556557"/>
                  <a:gd name="connsiteX2" fmla="*/ 907326 w 907326"/>
                  <a:gd name="connsiteY2" fmla="*/ 77586 h 556557"/>
                  <a:gd name="connsiteX3" fmla="*/ 453754 w 907326"/>
                  <a:gd name="connsiteY3" fmla="*/ 556557 h 556557"/>
                  <a:gd name="connsiteX4" fmla="*/ 182 w 907326"/>
                  <a:gd name="connsiteY4" fmla="*/ 77586 h 556557"/>
                  <a:gd name="connsiteX0" fmla="*/ 66 w 1241039"/>
                  <a:gd name="connsiteY0" fmla="*/ 1720 h 1018503"/>
                  <a:gd name="connsiteX1" fmla="*/ 831010 w 1241039"/>
                  <a:gd name="connsiteY1" fmla="*/ 756463 h 1018503"/>
                  <a:gd name="connsiteX2" fmla="*/ 1241039 w 1241039"/>
                  <a:gd name="connsiteY2" fmla="*/ 524234 h 1018503"/>
                  <a:gd name="connsiteX3" fmla="*/ 787467 w 1241039"/>
                  <a:gd name="connsiteY3" fmla="*/ 1003205 h 1018503"/>
                  <a:gd name="connsiteX4" fmla="*/ 66 w 1241039"/>
                  <a:gd name="connsiteY4" fmla="*/ 1720 h 1018503"/>
                  <a:gd name="connsiteX0" fmla="*/ 75 w 1661962"/>
                  <a:gd name="connsiteY0" fmla="*/ 142518 h 1144220"/>
                  <a:gd name="connsiteX1" fmla="*/ 831019 w 1661962"/>
                  <a:gd name="connsiteY1" fmla="*/ 897261 h 1144220"/>
                  <a:gd name="connsiteX2" fmla="*/ 1661962 w 1661962"/>
                  <a:gd name="connsiteY2" fmla="*/ 40918 h 1144220"/>
                  <a:gd name="connsiteX3" fmla="*/ 787476 w 1661962"/>
                  <a:gd name="connsiteY3" fmla="*/ 1144003 h 1144220"/>
                  <a:gd name="connsiteX4" fmla="*/ 75 w 1661962"/>
                  <a:gd name="connsiteY4" fmla="*/ 142518 h 114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61962" h="1144220">
                    <a:moveTo>
                      <a:pt x="75" y="142518"/>
                    </a:moveTo>
                    <a:cubicBezTo>
                      <a:pt x="7332" y="101394"/>
                      <a:pt x="554038" y="914194"/>
                      <a:pt x="831019" y="897261"/>
                    </a:cubicBezTo>
                    <a:cubicBezTo>
                      <a:pt x="1108000" y="880328"/>
                      <a:pt x="1661962" y="-223610"/>
                      <a:pt x="1661962" y="40918"/>
                    </a:cubicBezTo>
                    <a:cubicBezTo>
                      <a:pt x="1661962" y="305446"/>
                      <a:pt x="1064457" y="1127070"/>
                      <a:pt x="787476" y="1144003"/>
                    </a:cubicBezTo>
                    <a:cubicBezTo>
                      <a:pt x="510495" y="1160936"/>
                      <a:pt x="-7182" y="183642"/>
                      <a:pt x="75" y="142518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9" name="Ovál 8"/>
            <p:cNvSpPr/>
            <p:nvPr/>
          </p:nvSpPr>
          <p:spPr>
            <a:xfrm>
              <a:off x="6270171" y="1219200"/>
              <a:ext cx="5517088" cy="5149197"/>
            </a:xfrm>
            <a:prstGeom prst="ellipse">
              <a:avLst/>
            </a:prstGeom>
            <a:noFill/>
            <a:ln w="127000">
              <a:solidFill>
                <a:srgbClr val="00B05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754699" y="1052171"/>
            <a:ext cx="3736055" cy="1986068"/>
            <a:chOff x="79873" y="1700809"/>
            <a:chExt cx="5390684" cy="2680717"/>
          </a:xfrm>
        </p:grpSpPr>
        <p:pic>
          <p:nvPicPr>
            <p:cNvPr id="15" name="Picture 2" descr="F:\DCIM\139CANON\IMG_0251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877" b="89985" l="9978" r="899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358" t="6838" r="26487" b="8822"/>
            <a:stretch/>
          </p:blipFill>
          <p:spPr bwMode="auto">
            <a:xfrm>
              <a:off x="431371" y="1700809"/>
              <a:ext cx="2947088" cy="26807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3" descr="F:\DCIM\139CANON\IMG_0270.JP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ackgroundRemoval t="34576" b="68202" l="18010" r="9418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330" t="30383" r="3731" b="27583"/>
            <a:stretch/>
          </p:blipFill>
          <p:spPr bwMode="auto">
            <a:xfrm rot="2068462">
              <a:off x="79873" y="2750473"/>
              <a:ext cx="5390684" cy="1466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Skupina 16"/>
          <p:cNvGrpSpPr/>
          <p:nvPr/>
        </p:nvGrpSpPr>
        <p:grpSpPr>
          <a:xfrm>
            <a:off x="4818743" y="57327"/>
            <a:ext cx="3790867" cy="1989688"/>
            <a:chOff x="2185084" y="0"/>
            <a:chExt cx="3897429" cy="2680717"/>
          </a:xfrm>
        </p:grpSpPr>
        <p:pic>
          <p:nvPicPr>
            <p:cNvPr id="18" name="Picture 2" descr="F:\DCIM\139CANON\IMG_0251.JPG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BEBA8EAE-BF5A-486C-A8C5-ECC9F3942E4B}">
                  <a14:imgProps xmlns:a14="http://schemas.microsoft.com/office/drawing/2010/main" xmlns="">
                    <a14:imgLayer r:embed="rId12">
                      <a14:imgEffect>
                        <a14:backgroundRemoval t="877" b="89985" l="9978" r="899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358" t="6838" r="26487" b="8822"/>
            <a:stretch/>
          </p:blipFill>
          <p:spPr bwMode="auto">
            <a:xfrm>
              <a:off x="2500372" y="0"/>
              <a:ext cx="2210316" cy="26807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Obrázek 18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 xmlns="">
                    <a14:imgLayer r:embed="rId14">
                      <a14:imgEffect>
                        <a14:backgroundRemoval t="9885" b="61128" l="9914" r="957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772" b="40614"/>
            <a:stretch/>
          </p:blipFill>
          <p:spPr>
            <a:xfrm rot="2395745">
              <a:off x="2185084" y="1404215"/>
              <a:ext cx="3897429" cy="933862"/>
            </a:xfrm>
            <a:prstGeom prst="rect">
              <a:avLst/>
            </a:prstGeom>
          </p:spPr>
        </p:pic>
      </p:grpSp>
      <p:grpSp>
        <p:nvGrpSpPr>
          <p:cNvPr id="23" name="Skupina 22"/>
          <p:cNvGrpSpPr/>
          <p:nvPr/>
        </p:nvGrpSpPr>
        <p:grpSpPr>
          <a:xfrm>
            <a:off x="8609610" y="224434"/>
            <a:ext cx="2728285" cy="1628188"/>
            <a:chOff x="3097413" y="3111869"/>
            <a:chExt cx="3662644" cy="2784721"/>
          </a:xfrm>
        </p:grpSpPr>
        <p:pic>
          <p:nvPicPr>
            <p:cNvPr id="24" name="Picture 2" descr="F:\DCIM\139CANON\IMG_0251.JPG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877" b="89985" l="9978" r="899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358" t="6838" r="26487" b="8822"/>
            <a:stretch/>
          </p:blipFill>
          <p:spPr bwMode="auto">
            <a:xfrm>
              <a:off x="3097413" y="3111869"/>
              <a:ext cx="2210316" cy="26807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Obrázek 24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BEBA8EAE-BF5A-486C-A8C5-ECC9F3942E4B}">
                  <a14:imgProps xmlns:a14="http://schemas.microsoft.com/office/drawing/2010/main" xmlns="">
                    <a14:imgLayer r:embed="rId18">
                      <a14:imgEffect>
                        <a14:backgroundRemoval t="22785" b="70705" l="18564" r="96477">
                          <a14:backgroundMark x1="74730" y1="57929" x2="74730" y2="579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310" t="16991" r="6539" b="24947"/>
            <a:stretch/>
          </p:blipFill>
          <p:spPr>
            <a:xfrm rot="2537535">
              <a:off x="3246652" y="4056598"/>
              <a:ext cx="3513405" cy="1839992"/>
            </a:xfrm>
            <a:prstGeom prst="rect">
              <a:avLst/>
            </a:prstGeom>
          </p:spPr>
        </p:pic>
      </p:grpSp>
      <p:grpSp>
        <p:nvGrpSpPr>
          <p:cNvPr id="26" name="Skupina 25"/>
          <p:cNvGrpSpPr/>
          <p:nvPr/>
        </p:nvGrpSpPr>
        <p:grpSpPr>
          <a:xfrm>
            <a:off x="3145016" y="4286938"/>
            <a:ext cx="2691475" cy="2520481"/>
            <a:chOff x="-152673" y="2821995"/>
            <a:chExt cx="3475949" cy="3904854"/>
          </a:xfrm>
        </p:grpSpPr>
        <p:pic>
          <p:nvPicPr>
            <p:cNvPr id="27" name="Picture 2" descr="F:\DCIM\139CANON\IMG_0251.JPG"/>
            <p:cNvPicPr>
              <a:picLocks noChangeAspect="1" noChangeArrowheads="1"/>
            </p:cNvPicPr>
            <p:nvPr/>
          </p:nvPicPr>
          <p:blipFill rotWithShape="1">
            <a:blip r:embed="rId19" cstate="print">
              <a:extLst>
                <a:ext uri="{BEBA8EAE-BF5A-486C-A8C5-ECC9F3942E4B}">
                  <a14:imgProps xmlns:a14="http://schemas.microsoft.com/office/drawing/2010/main" xmlns="">
                    <a14:imgLayer r:embed="rId20">
                      <a14:imgEffect>
                        <a14:backgroundRemoval t="877" b="89985" l="9978" r="89995">
                          <a14:backgroundMark x1="23701" y1="44828" x2="23701" y2="44828"/>
                          <a14:backgroundMark x1="32953" y1="17444" x2="32953" y2="17444"/>
                          <a14:backgroundMark x1="40177" y1="10142" x2="40177" y2="10142"/>
                          <a14:backgroundMark x1="25729" y1="12576" x2="25729" y2="1257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358" t="6838" r="26487" b="8822"/>
            <a:stretch/>
          </p:blipFill>
          <p:spPr bwMode="auto">
            <a:xfrm>
              <a:off x="1112960" y="3650685"/>
              <a:ext cx="2210316" cy="26807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Obrázek 27"/>
            <p:cNvPicPr>
              <a:picLocks noChangeAspect="1"/>
            </p:cNvPicPr>
            <p:nvPr/>
          </p:nvPicPr>
          <p:blipFill>
            <a:blip r:embed="rId21" cstate="print">
              <a:extLst>
                <a:ext uri="{BEBA8EAE-BF5A-486C-A8C5-ECC9F3942E4B}">
                  <a14:imgProps xmlns:a14="http://schemas.microsoft.com/office/drawing/2010/main" xmlns="">
                    <a14:imgLayer r:embed="rId22">
                      <a14:imgEffect>
                        <a14:backgroundRemoval t="10000" b="90000" l="10000" r="90000">
                          <a14:backgroundMark x1="17583" y1="60145" x2="17583" y2="60145"/>
                          <a14:backgroundMark x1="16701" y1="26902" x2="16701" y2="26902"/>
                          <a14:backgroundMark x1="18737" y1="26359" x2="18737" y2="2635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5400000" flipH="1">
              <a:off x="-640779" y="3310101"/>
              <a:ext cx="3904854" cy="2928641"/>
            </a:xfrm>
            <a:prstGeom prst="rect">
              <a:avLst/>
            </a:prstGeom>
          </p:spPr>
        </p:pic>
      </p:grpSp>
      <p:grpSp>
        <p:nvGrpSpPr>
          <p:cNvPr id="22" name="Skupina 21"/>
          <p:cNvGrpSpPr/>
          <p:nvPr/>
        </p:nvGrpSpPr>
        <p:grpSpPr>
          <a:xfrm>
            <a:off x="2833322" y="224434"/>
            <a:ext cx="2204477" cy="2605240"/>
            <a:chOff x="3294538" y="1314713"/>
            <a:chExt cx="2204477" cy="2605240"/>
          </a:xfrm>
        </p:grpSpPr>
        <p:pic>
          <p:nvPicPr>
            <p:cNvPr id="29" name="Picture 2" descr="F:\DCIM\139CANON\IMG_0251.JPG"/>
            <p:cNvPicPr>
              <a:picLocks noChangeAspect="1" noChangeArrowheads="1"/>
            </p:cNvPicPr>
            <p:nvPr/>
          </p:nvPicPr>
          <p:blipFill rotWithShape="1">
            <a:blip r:embed="rId23" cstate="print">
              <a:extLst>
                <a:ext uri="{BEBA8EAE-BF5A-486C-A8C5-ECC9F3942E4B}">
                  <a14:imgProps xmlns:a14="http://schemas.microsoft.com/office/drawing/2010/main" xmlns="">
                    <a14:imgLayer r:embed="rId24">
                      <a14:imgEffect>
                        <a14:backgroundRemoval t="6433" b="89985" l="9978" r="899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930"/>
            <a:stretch/>
          </p:blipFill>
          <p:spPr bwMode="auto">
            <a:xfrm>
              <a:off x="3294538" y="1314713"/>
              <a:ext cx="2204477" cy="21177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Obrázek 30"/>
            <p:cNvPicPr>
              <a:picLocks noChangeAspect="1"/>
            </p:cNvPicPr>
            <p:nvPr/>
          </p:nvPicPr>
          <p:blipFill rotWithShape="1">
            <a:blip r:embed="rId25" cstate="print">
              <a:extLst>
                <a:ext uri="{BEBA8EAE-BF5A-486C-A8C5-ECC9F3942E4B}">
                  <a14:imgProps xmlns:a14="http://schemas.microsoft.com/office/drawing/2010/main" xmlns="">
                    <a14:imgLayer r:embed="rId26">
                      <a14:imgEffect>
                        <a14:backgroundRemoval t="22135" b="78472" l="1501" r="96453">
                          <a14:foregroundMark x1="24466" y1="56580" x2="24466" y2="56580"/>
                          <a14:foregroundMark x1="62074" y1="63008" x2="62074" y2="63008"/>
                          <a14:foregroundMark x1="67985" y1="64221" x2="67985" y2="64221"/>
                          <a14:foregroundMark x1="62256" y1="61795" x2="62256" y2="61795"/>
                          <a14:foregroundMark x1="15052" y1="56095" x2="15052" y2="56095"/>
                          <a14:backgroundMark x1="21282" y1="33596" x2="21282" y2="33596"/>
                          <a14:backgroundMark x1="17599" y1="39478" x2="17599" y2="39478"/>
                          <a14:backgroundMark x1="16098" y1="53305" x2="16098" y2="53305"/>
                          <a14:backgroundMark x1="23874" y1="54336" x2="23874" y2="54336"/>
                          <a14:backgroundMark x1="59800" y1="37538" x2="59800" y2="37538"/>
                          <a14:backgroundMark x1="63347" y1="45907" x2="63347" y2="45907"/>
                          <a14:backgroundMark x1="60755" y1="60522" x2="60755" y2="60522"/>
                          <a14:backgroundMark x1="39427" y1="55549" x2="39427" y2="55549"/>
                          <a14:backgroundMark x1="36835" y1="33839" x2="36835" y2="33839"/>
                          <a14:backgroundMark x1="54252" y1="59491" x2="54252" y2="59491"/>
                          <a14:backgroundMark x1="49613" y1="35779" x2="49613" y2="35779"/>
                          <a14:backgroundMark x1="31833" y1="33111" x2="31833" y2="33111"/>
                          <a14:backgroundMark x1="28513" y1="32868" x2="28513" y2="32868"/>
                          <a14:backgroundMark x1="43338" y1="35052" x2="43338" y2="35052"/>
                          <a14:backgroundMark x1="54434" y1="36325" x2="54434" y2="36325"/>
                          <a14:backgroundMark x1="55753" y1="36325" x2="55753" y2="36325"/>
                          <a14:backgroundMark x1="49977" y1="59248" x2="49977" y2="59248"/>
                          <a14:backgroundMark x1="34607" y1="56034" x2="34607" y2="56034"/>
                          <a14:backgroundMark x1="17235" y1="46210" x2="17235" y2="46210"/>
                          <a14:backgroundMark x1="20418" y1="54639" x2="20418" y2="54639"/>
                          <a14:backgroundMark x1="18190" y1="54154" x2="18190" y2="54154"/>
                          <a14:backgroundMark x1="25011" y1="32383" x2="25011" y2="32383"/>
                          <a14:backgroundMark x1="18736" y1="36325" x2="18736" y2="36325"/>
                          <a14:backgroundMark x1="63165" y1="41540" x2="63165" y2="41540"/>
                          <a14:backgroundMark x1="62074" y1="40024" x2="62074" y2="40024"/>
                          <a14:backgroundMark x1="62983" y1="52153" x2="62983" y2="52153"/>
                          <a14:backgroundMark x1="62256" y1="56337" x2="62256" y2="56337"/>
                          <a14:backgroundMark x1="62437" y1="58338" x2="62437" y2="58338"/>
                          <a14:backgroundMark x1="19281" y1="26743" x2="19281" y2="26743"/>
                          <a14:backgroundMark x1="25966" y1="26743" x2="25966" y2="26743"/>
                          <a14:backgroundMark x1="42246" y1="28684" x2="42246" y2="28684"/>
                          <a14:backgroundMark x1="66712" y1="31656" x2="66712" y2="31656"/>
                          <a14:backgroundMark x1="84675" y1="42268" x2="84675" y2="42268"/>
                          <a14:backgroundMark x1="68167" y1="42511" x2="68167" y2="42511"/>
                          <a14:backgroundMark x1="67622" y1="49424" x2="67622" y2="49424"/>
                          <a14:backgroundMark x1="57253" y1="60279" x2="57253" y2="60279"/>
                          <a14:backgroundMark x1="25784" y1="44754" x2="25784" y2="44754"/>
                          <a14:backgroundMark x1="26148" y1="43784" x2="26148" y2="43784"/>
                        </a14:backgroundRemoval>
                      </a14:imgEffect>
                      <a14:imgEffect>
                        <a14:saturation sat="3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8091" t="20780" r="6985" b="26415"/>
            <a:stretch/>
          </p:blipFill>
          <p:spPr>
            <a:xfrm rot="3358322">
              <a:off x="3230186" y="2169285"/>
              <a:ext cx="2387778" cy="11135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917378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67 0.09398 L 0.45234 0.5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51" y="2236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16 -0.09074 L -0.32682 0.4615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83" y="2761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 0.00741 L -0.00221 0.474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3" y="233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83 -0.06667 L 0.24167 -0.3303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25" y="-1319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-0.07916 L 0.45547 0.1016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82" y="902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5147733"/>
            <a:ext cx="12192000" cy="1100667"/>
          </a:xfrm>
          <a:prstGeom prst="rect">
            <a:avLst/>
          </a:prstGeom>
          <a:solidFill>
            <a:srgbClr val="FDFEE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59746" y="660401"/>
            <a:ext cx="9472507" cy="2539999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2700" dirty="0" smtClean="0">
                <a:latin typeface="+mn-lt"/>
                <a:cs typeface="Arial" panose="020B0604020202020204" pitchFamily="34" charset="0"/>
              </a:rPr>
              <a:t>Zařazení </a:t>
            </a:r>
            <a:r>
              <a:rPr lang="cs-CZ" sz="2700" dirty="0">
                <a:latin typeface="+mn-lt"/>
                <a:cs typeface="Arial" panose="020B0604020202020204" pitchFamily="34" charset="0"/>
              </a:rPr>
              <a:t>do třídy /do skupiny</a:t>
            </a:r>
            <a:r>
              <a:rPr lang="cs-CZ" sz="2700" dirty="0" smtClean="0">
                <a:latin typeface="+mn-lt"/>
                <a:cs typeface="Arial" panose="020B0604020202020204" pitchFamily="34" charset="0"/>
              </a:rPr>
              <a:t>/</a:t>
            </a:r>
            <a:br>
              <a:rPr lang="cs-CZ" sz="2700" dirty="0" smtClean="0">
                <a:latin typeface="+mn-lt"/>
                <a:cs typeface="Arial" panose="020B0604020202020204" pitchFamily="34" charset="0"/>
              </a:rPr>
            </a:br>
            <a:r>
              <a:rPr lang="cs-CZ" sz="2700" dirty="0">
                <a:latin typeface="+mn-lt"/>
                <a:cs typeface="Arial" panose="020B0604020202020204" pitchFamily="34" charset="0"/>
              </a:rPr>
              <a:t>Řešení problémů, </a:t>
            </a:r>
            <a:r>
              <a:rPr lang="cs-CZ" sz="2700" dirty="0" smtClean="0">
                <a:latin typeface="+mn-lt"/>
                <a:cs typeface="Arial" panose="020B0604020202020204" pitchFamily="34" charset="0"/>
              </a:rPr>
              <a:t>učení</a:t>
            </a:r>
            <a:br>
              <a:rPr lang="cs-CZ" sz="2700" dirty="0" smtClean="0">
                <a:latin typeface="+mn-lt"/>
                <a:cs typeface="Arial" panose="020B0604020202020204" pitchFamily="34" charset="0"/>
              </a:rPr>
            </a:br>
            <a:r>
              <a:rPr lang="cs-CZ" sz="1300" dirty="0"/>
              <a:t>Reagovat na sociální kontakty druhých dětí otevřeně a zařazovat se mezi ně pomocí sociálně úspěšných strategií (vlídné přijetí, humor, projevení zájmu, akceptování či podání návrhů, nabídnutí spolupráce, pomoci, fair play) </a:t>
            </a:r>
            <a:br>
              <a:rPr lang="cs-CZ" sz="1300" dirty="0"/>
            </a:br>
            <a:r>
              <a:rPr lang="cs-CZ" sz="2700" dirty="0">
                <a:latin typeface="+mn-lt"/>
                <a:cs typeface="Arial" panose="020B0604020202020204" pitchFamily="34" charset="0"/>
              </a:rPr>
              <a:t/>
            </a:r>
            <a:br>
              <a:rPr lang="cs-CZ" sz="2700" dirty="0">
                <a:latin typeface="+mn-lt"/>
                <a:cs typeface="Arial" panose="020B0604020202020204" pitchFamily="34" charset="0"/>
              </a:rPr>
            </a:br>
            <a:endParaRPr lang="cs-CZ" sz="27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2723587"/>
            <a:ext cx="9509760" cy="3524813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</a:p>
          <a:p>
            <a:r>
              <a:rPr lang="cs-CZ" dirty="0" smtClean="0"/>
              <a:t>Materiál obsahuje obrázky nářadí, </a:t>
            </a:r>
            <a:r>
              <a:rPr lang="cs-CZ" dirty="0" smtClean="0"/>
              <a:t>náčiní, </a:t>
            </a:r>
            <a:r>
              <a:rPr lang="cs-CZ" dirty="0" smtClean="0"/>
              <a:t>se kterými se děti setkávají v běžném životě, jen některé jsou použity v takových situacích, ke kterým opravdu slouží.                                       Děti  mají možnost i  sluchové kontroly.</a:t>
            </a:r>
            <a:endParaRPr lang="cs-CZ" dirty="0"/>
          </a:p>
          <a:p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Dítě humornou formou má rozpoznat na co nástroje používáme, při neadekvátním  použití mají  rozlišit až  komičnost situace = například, že  pilka  na chleba se opravdu nepoužívá.</a:t>
            </a:r>
          </a:p>
          <a:p>
            <a:r>
              <a:rPr lang="cs-CZ" dirty="0" smtClean="0"/>
              <a:t>Humornou  formou si děti mají osvojit,  že  některé  nástroje mohou při špatném použití  i ublížit. Co by se </a:t>
            </a:r>
            <a:r>
              <a:rPr lang="cs-CZ" dirty="0" smtClean="0"/>
              <a:t>stalo, </a:t>
            </a:r>
            <a:r>
              <a:rPr lang="cs-CZ" dirty="0" smtClean="0"/>
              <a:t>kdyby….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2, obsahuje dva obrázky na kterých je vysvětleno, co je správně, co je </a:t>
            </a:r>
            <a:r>
              <a:rPr lang="cs-CZ" dirty="0" smtClean="0"/>
              <a:t>sranda. </a:t>
            </a:r>
            <a:r>
              <a:rPr lang="cs-CZ" dirty="0" smtClean="0"/>
              <a:t>Děti  mohou popsat, co vidí a proč si myslí, že je někde legrace.</a:t>
            </a:r>
          </a:p>
          <a:p>
            <a:r>
              <a:rPr lang="cs-CZ" dirty="0" smtClean="0"/>
              <a:t>3</a:t>
            </a:r>
            <a:r>
              <a:rPr lang="cs-CZ" dirty="0" smtClean="0"/>
              <a:t>, Plyšový </a:t>
            </a:r>
            <a:r>
              <a:rPr lang="cs-CZ" dirty="0" smtClean="0"/>
              <a:t>pes nehlídá za plotem, reálnější je, že pes spí  na plyšovém psu.</a:t>
            </a:r>
          </a:p>
          <a:p>
            <a:r>
              <a:rPr lang="cs-CZ" dirty="0" smtClean="0"/>
              <a:t>4, Zuby si čistíme kartáčkem na zuby, ostatní  je legrace.</a:t>
            </a:r>
          </a:p>
          <a:p>
            <a:r>
              <a:rPr lang="cs-CZ" dirty="0" smtClean="0"/>
              <a:t>5,Vlasy si češeme kartáčem a hřebenem na vlasy,</a:t>
            </a:r>
            <a:r>
              <a:rPr lang="cs-CZ" dirty="0"/>
              <a:t> ostatní  je </a:t>
            </a:r>
            <a:r>
              <a:rPr lang="cs-CZ" dirty="0" smtClean="0"/>
              <a:t>legrace.</a:t>
            </a:r>
            <a:endParaRPr lang="cs-CZ" dirty="0"/>
          </a:p>
          <a:p>
            <a:r>
              <a:rPr lang="cs-CZ" dirty="0" smtClean="0"/>
              <a:t>6, Chleba ukrojíme pouze ostrým nožem, ostatní nástroje jsou v tomto případě pro legraci.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cs-CZ" dirty="0" smtClean="0"/>
              <a:t>Děti mohou samostatně za pomoci obrázků z KUMUČE vytvářet žertovné situace a ve </a:t>
            </a:r>
            <a:r>
              <a:rPr lang="cs-CZ" dirty="0"/>
              <a:t> </a:t>
            </a:r>
            <a:r>
              <a:rPr lang="cs-CZ" dirty="0" smtClean="0"/>
              <a:t>skupinkách či dvojicích se samy </a:t>
            </a:r>
            <a:r>
              <a:rPr lang="cs-CZ" dirty="0" smtClean="0"/>
              <a:t>rozhodnout, </a:t>
            </a:r>
            <a:r>
              <a:rPr lang="cs-CZ" dirty="0" smtClean="0"/>
              <a:t>co je legrace a naopak.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Reagovat na sociální kontakty druhých dětí otevřeně a zařazovat se mezi ně pomocí sociálně úspěšných strategií (vlídné přijetí, humor, projevení zájmu, akceptování či podání návrhů, nabídnutí spolupráce, pomoci, fair play) </a:t>
            </a:r>
          </a:p>
          <a:p>
            <a:r>
              <a:rPr lang="cs-CZ" dirty="0" smtClean="0"/>
              <a:t>Jazyková výchova a logopedická prevence, vyprávění  Co by </a:t>
            </a:r>
            <a:r>
              <a:rPr lang="cs-CZ" smtClean="0"/>
              <a:t>se </a:t>
            </a:r>
            <a:r>
              <a:rPr lang="cs-CZ" smtClean="0"/>
              <a:t>stalo, kdyby…, </a:t>
            </a:r>
            <a:r>
              <a:rPr lang="cs-CZ" dirty="0" smtClean="0"/>
              <a:t>bezpečnost při používání  jednotlivých předmětů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480</Words>
  <Application>Microsoft Office PowerPoint</Application>
  <PresentationFormat>Vlastní</PresentationFormat>
  <Paragraphs>73</Paragraphs>
  <Slides>13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Co je legrace</vt:lpstr>
      <vt:lpstr>Snímek 2</vt:lpstr>
      <vt:lpstr>Snímek 3</vt:lpstr>
      <vt:lpstr>Snímek 4</vt:lpstr>
      <vt:lpstr>Snímek 5</vt:lpstr>
      <vt:lpstr>Snímek 6</vt:lpstr>
      <vt:lpstr>Použité odkazy</vt:lpstr>
      <vt:lpstr>   Metodický pokyn Integrovaný blok:   Zařazení do třídy /do skupiny/ Řešení problémů, učení Reagovat na sociální kontakty druhých dětí otevřeně a zařazovat se mezi ně pomocí sociálně úspěšných strategií (vlídné přijetí, humor, projevení zájmu, akceptování či podání návrhů, nabídnutí spolupráce, pomoci, fair play)   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Hledej rozdíly</dc:title>
  <dc:creator/>
  <cp:lastModifiedBy/>
  <cp:revision>2</cp:revision>
  <dcterms:created xsi:type="dcterms:W3CDTF">2014-08-05T12:38:58Z</dcterms:created>
  <dcterms:modified xsi:type="dcterms:W3CDTF">2015-05-05T19:51:46Z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