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3" r:id="rId4"/>
    <p:sldId id="284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644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446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17437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3939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4582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comments" Target="../comments/comment1.xml"/><Relationship Id="rId5" Type="http://schemas.openxmlformats.org/officeDocument/2006/relationships/image" Target="../media/image5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10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12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Perníková hádanka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3758" b="94667" l="10000" r="97864">
                        <a14:backgroundMark x1="67591" y1="61273" x2="67591" y2="61273"/>
                        <a14:backgroundMark x1="69318" y1="70485" x2="69318" y2="70485"/>
                        <a14:backgroundMark x1="65409" y1="45697" x2="65409" y2="45697"/>
                        <a14:backgroundMark x1="55045" y1="63576" x2="55045" y2="63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78" t="22583" b="6422"/>
          <a:stretch/>
        </p:blipFill>
        <p:spPr>
          <a:xfrm rot="5400000">
            <a:off x="-419679" y="1804123"/>
            <a:ext cx="2448654" cy="1441939"/>
          </a:xfrm>
          <a:prstGeom prst="rect">
            <a:avLst/>
          </a:prstGeom>
        </p:spPr>
      </p:pic>
      <p:pic>
        <p:nvPicPr>
          <p:cNvPr id="13" name="Obrázek 12" descr="IMG_0077 - kopie.png"/>
          <p:cNvPicPr>
            <a:picLocks noChangeAspect="1"/>
          </p:cNvPicPr>
          <p:nvPr/>
        </p:nvPicPr>
        <p:blipFill>
          <a:blip r:embed="rId5" cstate="print"/>
          <a:srcRect l="10045" t="2694" r="27553" b="3367"/>
          <a:stretch>
            <a:fillRect/>
          </a:stretch>
        </p:blipFill>
        <p:spPr>
          <a:xfrm>
            <a:off x="2720624" y="155744"/>
            <a:ext cx="1267395" cy="2543908"/>
          </a:xfrm>
          <a:prstGeom prst="rect">
            <a:avLst/>
          </a:prstGeom>
        </p:spPr>
      </p:pic>
      <p:pic>
        <p:nvPicPr>
          <p:cNvPr id="22" name="Obrázek 21" descr="IMG_0080 - kopie.png"/>
          <p:cNvPicPr>
            <a:picLocks noChangeAspect="1"/>
          </p:cNvPicPr>
          <p:nvPr/>
        </p:nvPicPr>
        <p:blipFill>
          <a:blip r:embed="rId6" cstate="print"/>
          <a:srcRect l="26859" t="10744" r="10331"/>
          <a:stretch>
            <a:fillRect/>
          </a:stretch>
        </p:blipFill>
        <p:spPr>
          <a:xfrm>
            <a:off x="10694068" y="2658001"/>
            <a:ext cx="1336431" cy="2532185"/>
          </a:xfrm>
          <a:prstGeom prst="rect">
            <a:avLst/>
          </a:prstGeom>
        </p:spPr>
      </p:pic>
      <p:pic>
        <p:nvPicPr>
          <p:cNvPr id="23" name="Obrázek 22" descr="IMG_0081 - kopie.png"/>
          <p:cNvPicPr>
            <a:picLocks noChangeAspect="1"/>
          </p:cNvPicPr>
          <p:nvPr/>
        </p:nvPicPr>
        <p:blipFill>
          <a:blip r:embed="rId7" cstate="print"/>
          <a:srcRect l="8162" t="19907"/>
          <a:stretch>
            <a:fillRect/>
          </a:stretch>
        </p:blipFill>
        <p:spPr>
          <a:xfrm>
            <a:off x="1583698" y="3730367"/>
            <a:ext cx="2028093" cy="2358293"/>
          </a:xfrm>
          <a:prstGeom prst="rect">
            <a:avLst/>
          </a:prstGeom>
        </p:spPr>
      </p:pic>
      <p:pic>
        <p:nvPicPr>
          <p:cNvPr id="25" name="Obrázek 24" descr="IMG_0083 - kopie - kopie - kopie.png"/>
          <p:cNvPicPr>
            <a:picLocks noChangeAspect="1"/>
          </p:cNvPicPr>
          <p:nvPr/>
        </p:nvPicPr>
        <p:blipFill>
          <a:blip r:embed="rId8" cstate="print"/>
          <a:srcRect l="7205" t="6987" r="14192"/>
          <a:stretch>
            <a:fillRect/>
          </a:stretch>
        </p:blipFill>
        <p:spPr>
          <a:xfrm>
            <a:off x="6294564" y="483308"/>
            <a:ext cx="1582615" cy="2497016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2182" b="89455" l="6773" r="89682">
                        <a14:backgroundMark x1="10909" y1="23394" x2="10909" y2="23394"/>
                        <a14:backgroundMark x1="82636" y1="20182" x2="82636" y2="20182"/>
                        <a14:backgroundMark x1="79364" y1="71333" x2="79364" y2="71333"/>
                        <a14:backgroundMark x1="70773" y1="69455" x2="70773" y2="69455"/>
                        <a14:backgroundMark x1="56136" y1="70182" x2="56136" y2="70182"/>
                        <a14:backgroundMark x1="50636" y1="69030" x2="50636" y2="69030"/>
                        <a14:backgroundMark x1="29136" y1="68545" x2="29136" y2="68545"/>
                        <a14:backgroundMark x1="21045" y1="68364" x2="21045" y2="68364"/>
                        <a14:backgroundMark x1="31364" y1="88545" x2="31364" y2="88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7" t="10778" r="8845" b="9107"/>
          <a:stretch/>
        </p:blipFill>
        <p:spPr>
          <a:xfrm>
            <a:off x="4575181" y="1731816"/>
            <a:ext cx="5844697" cy="409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3758" b="94667" l="10000" r="97864">
                        <a14:backgroundMark x1="67591" y1="61273" x2="67591" y2="61273"/>
                        <a14:backgroundMark x1="69318" y1="70485" x2="69318" y2="70485"/>
                        <a14:backgroundMark x1="65409" y1="45697" x2="65409" y2="45697"/>
                        <a14:backgroundMark x1="55045" y1="63576" x2="55045" y2="63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78" t="22583" b="6422"/>
          <a:stretch/>
        </p:blipFill>
        <p:spPr>
          <a:xfrm rot="5400000">
            <a:off x="4783387" y="579796"/>
            <a:ext cx="2448654" cy="1441939"/>
          </a:xfrm>
          <a:prstGeom prst="rect">
            <a:avLst/>
          </a:prstGeom>
        </p:spPr>
      </p:pic>
      <p:pic>
        <p:nvPicPr>
          <p:cNvPr id="22" name="Obrázek 21" descr="IMG_0080 - kopie.png"/>
          <p:cNvPicPr>
            <a:picLocks noChangeAspect="1"/>
          </p:cNvPicPr>
          <p:nvPr/>
        </p:nvPicPr>
        <p:blipFill>
          <a:blip r:embed="rId5" cstate="print"/>
          <a:srcRect l="26859" t="10744" r="10331"/>
          <a:stretch>
            <a:fillRect/>
          </a:stretch>
        </p:blipFill>
        <p:spPr>
          <a:xfrm>
            <a:off x="9876958" y="3529469"/>
            <a:ext cx="1336431" cy="2532185"/>
          </a:xfrm>
          <a:prstGeom prst="rect">
            <a:avLst/>
          </a:prstGeom>
        </p:spPr>
      </p:pic>
      <p:pic>
        <p:nvPicPr>
          <p:cNvPr id="24" name="Obrázek 23" descr="IMG_0082 - kopie.png"/>
          <p:cNvPicPr>
            <a:picLocks noChangeAspect="1"/>
          </p:cNvPicPr>
          <p:nvPr/>
        </p:nvPicPr>
        <p:blipFill>
          <a:blip r:embed="rId6" cstate="print"/>
          <a:srcRect l="18282" t="11240" r="17636"/>
          <a:stretch>
            <a:fillRect/>
          </a:stretch>
        </p:blipFill>
        <p:spPr>
          <a:xfrm>
            <a:off x="739859" y="1686802"/>
            <a:ext cx="1453662" cy="2684585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2182" b="89455" l="6773" r="89682">
                        <a14:backgroundMark x1="10909" y1="23394" x2="10909" y2="23394"/>
                        <a14:backgroundMark x1="82636" y1="20182" x2="82636" y2="20182"/>
                        <a14:backgroundMark x1="79364" y1="71333" x2="79364" y2="71333"/>
                        <a14:backgroundMark x1="70773" y1="69455" x2="70773" y2="69455"/>
                        <a14:backgroundMark x1="56136" y1="70182" x2="56136" y2="70182"/>
                        <a14:backgroundMark x1="50636" y1="69030" x2="50636" y2="69030"/>
                        <a14:backgroundMark x1="29136" y1="68545" x2="29136" y2="68545"/>
                        <a14:backgroundMark x1="21045" y1="68364" x2="21045" y2="68364"/>
                        <a14:backgroundMark x1="31364" y1="88545" x2="31364" y2="88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7" t="10778" r="8845" b="9107"/>
          <a:stretch/>
        </p:blipFill>
        <p:spPr>
          <a:xfrm>
            <a:off x="2902798" y="1481645"/>
            <a:ext cx="5844697" cy="4095647"/>
          </a:xfrm>
          <a:prstGeom prst="rect">
            <a:avLst/>
          </a:prstGeom>
        </p:spPr>
      </p:pic>
      <p:pic>
        <p:nvPicPr>
          <p:cNvPr id="20" name="Obrázek 19" descr="IMG_0078 - kopie.png"/>
          <p:cNvPicPr>
            <a:picLocks noChangeAspect="1"/>
          </p:cNvPicPr>
          <p:nvPr/>
        </p:nvPicPr>
        <p:blipFill>
          <a:blip r:embed="rId9" cstate="print"/>
          <a:srcRect l="10075" t="14462" r="7128" b="4112"/>
          <a:stretch>
            <a:fillRect/>
          </a:stretch>
        </p:blipFill>
        <p:spPr>
          <a:xfrm>
            <a:off x="9588139" y="321061"/>
            <a:ext cx="1770184" cy="2321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0999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3758" b="94667" l="10000" r="97864">
                        <a14:backgroundMark x1="67591" y1="61273" x2="67591" y2="61273"/>
                        <a14:backgroundMark x1="69318" y1="70485" x2="69318" y2="70485"/>
                        <a14:backgroundMark x1="65409" y1="45697" x2="65409" y2="45697"/>
                        <a14:backgroundMark x1="55045" y1="63576" x2="55045" y2="63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78" t="22583" b="6422"/>
          <a:stretch/>
        </p:blipFill>
        <p:spPr>
          <a:xfrm rot="5400000">
            <a:off x="-80111" y="867580"/>
            <a:ext cx="2448654" cy="1441939"/>
          </a:xfrm>
          <a:prstGeom prst="rect">
            <a:avLst/>
          </a:prstGeom>
        </p:spPr>
      </p:pic>
      <p:pic>
        <p:nvPicPr>
          <p:cNvPr id="13" name="Obrázek 12" descr="IMG_0077 - kopie.png"/>
          <p:cNvPicPr>
            <a:picLocks noChangeAspect="1"/>
          </p:cNvPicPr>
          <p:nvPr/>
        </p:nvPicPr>
        <p:blipFill>
          <a:blip r:embed="rId5" cstate="print"/>
          <a:srcRect l="10045" t="2694" r="27553" b="3367"/>
          <a:stretch>
            <a:fillRect/>
          </a:stretch>
        </p:blipFill>
        <p:spPr>
          <a:xfrm>
            <a:off x="2043165" y="2521087"/>
            <a:ext cx="1267395" cy="2543908"/>
          </a:xfrm>
          <a:prstGeom prst="rect">
            <a:avLst/>
          </a:prstGeom>
        </p:spPr>
      </p:pic>
      <p:pic>
        <p:nvPicPr>
          <p:cNvPr id="20" name="Obrázek 19" descr="IMG_0078 - kopie.png"/>
          <p:cNvPicPr>
            <a:picLocks noChangeAspect="1"/>
          </p:cNvPicPr>
          <p:nvPr/>
        </p:nvPicPr>
        <p:blipFill>
          <a:blip r:embed="rId6" cstate="print"/>
          <a:srcRect l="10075" t="14462" r="7128" b="4112"/>
          <a:stretch>
            <a:fillRect/>
          </a:stretch>
        </p:blipFill>
        <p:spPr>
          <a:xfrm>
            <a:off x="9333236" y="4570928"/>
            <a:ext cx="1770184" cy="2321169"/>
          </a:xfrm>
          <a:prstGeom prst="rect">
            <a:avLst/>
          </a:prstGeom>
        </p:spPr>
      </p:pic>
      <p:pic>
        <p:nvPicPr>
          <p:cNvPr id="21" name="Obrázek 20" descr="IMG_0079 - kopie.png"/>
          <p:cNvPicPr>
            <a:picLocks noChangeAspect="1"/>
          </p:cNvPicPr>
          <p:nvPr/>
        </p:nvPicPr>
        <p:blipFill>
          <a:blip r:embed="rId7" cstate="print"/>
          <a:srcRect l="26162" t="14513" r="22406" b="6811"/>
          <a:stretch>
            <a:fillRect/>
          </a:stretch>
        </p:blipFill>
        <p:spPr>
          <a:xfrm>
            <a:off x="8615339" y="331673"/>
            <a:ext cx="1184031" cy="2414954"/>
          </a:xfrm>
          <a:prstGeom prst="rect">
            <a:avLst/>
          </a:prstGeom>
        </p:spPr>
      </p:pic>
      <p:pic>
        <p:nvPicPr>
          <p:cNvPr id="22" name="Obrázek 21" descr="IMG_0080 - kopie.png"/>
          <p:cNvPicPr>
            <a:picLocks noChangeAspect="1"/>
          </p:cNvPicPr>
          <p:nvPr/>
        </p:nvPicPr>
        <p:blipFill>
          <a:blip r:embed="rId8" cstate="print"/>
          <a:srcRect l="26859" t="10744" r="10331"/>
          <a:stretch>
            <a:fillRect/>
          </a:stretch>
        </p:blipFill>
        <p:spPr>
          <a:xfrm>
            <a:off x="10186050" y="1826902"/>
            <a:ext cx="1336431" cy="2532185"/>
          </a:xfrm>
          <a:prstGeom prst="rect">
            <a:avLst/>
          </a:prstGeom>
        </p:spPr>
      </p:pic>
      <p:pic>
        <p:nvPicPr>
          <p:cNvPr id="23" name="Obrázek 22" descr="IMG_0081 - kopie.png"/>
          <p:cNvPicPr>
            <a:picLocks noChangeAspect="1"/>
          </p:cNvPicPr>
          <p:nvPr/>
        </p:nvPicPr>
        <p:blipFill>
          <a:blip r:embed="rId9" cstate="print"/>
          <a:srcRect l="8162" t="19907"/>
          <a:stretch>
            <a:fillRect/>
          </a:stretch>
        </p:blipFill>
        <p:spPr>
          <a:xfrm>
            <a:off x="289807" y="4042507"/>
            <a:ext cx="2028093" cy="235829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2182" b="89455" l="6773" r="89682">
                        <a14:backgroundMark x1="10909" y1="23394" x2="10909" y2="23394"/>
                        <a14:backgroundMark x1="82636" y1="20182" x2="82636" y2="20182"/>
                        <a14:backgroundMark x1="79364" y1="71333" x2="79364" y2="71333"/>
                        <a14:backgroundMark x1="70773" y1="69455" x2="70773" y2="69455"/>
                        <a14:backgroundMark x1="56136" y1="70182" x2="56136" y2="70182"/>
                        <a14:backgroundMark x1="50636" y1="69030" x2="50636" y2="69030"/>
                        <a14:backgroundMark x1="29136" y1="68545" x2="29136" y2="68545"/>
                        <a14:backgroundMark x1="21045" y1="68364" x2="21045" y2="68364"/>
                        <a14:backgroundMark x1="31364" y1="88545" x2="31364" y2="88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07" t="10778" r="8845" b="9107"/>
          <a:stretch/>
        </p:blipFill>
        <p:spPr>
          <a:xfrm>
            <a:off x="3399549" y="1588549"/>
            <a:ext cx="5844697" cy="409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274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odhalit pohádkovou postavu, která patří do pohádky o perníkové chaloupce.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postřehu a paměti. Podpora jazykové 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Kliknutím na vybrané postavy se dětem znázorňuje zpětná vazba. Špatné postavičky zmizí, správná se zvětší.</a:t>
            </a:r>
          </a:p>
          <a:p>
            <a:r>
              <a:rPr lang="cs-CZ" dirty="0" smtClean="0"/>
              <a:t>U každé postavičky děti </a:t>
            </a:r>
            <a:r>
              <a:rPr lang="cs-CZ" dirty="0" smtClean="0"/>
              <a:t>vyprávějí, </a:t>
            </a:r>
            <a:r>
              <a:rPr lang="cs-CZ" dirty="0" smtClean="0"/>
              <a:t>do které pohádky patří, jaké jsou její vlastnosti a podobně.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Používat jednoduchá souvětí, vyjádřit myšlenku, nápad, mínění, popsat situaci, událost, vyjádřit svoje pocity, prožitky 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268</Words>
  <Application>Microsoft Office PowerPoint</Application>
  <PresentationFormat>Vlastní</PresentationFormat>
  <Paragraphs>52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Perníková hádanka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Perníková střecha</dc:title>
  <dc:creator/>
  <cp:lastModifiedBy/>
  <cp:revision>2</cp:revision>
  <dcterms:created xsi:type="dcterms:W3CDTF">2014-08-05T12:38:58Z</dcterms:created>
  <dcterms:modified xsi:type="dcterms:W3CDTF">2015-05-06T10:54:00Z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