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6" r:id="rId4"/>
    <p:sldId id="295" r:id="rId5"/>
    <p:sldId id="297" r:id="rId6"/>
    <p:sldId id="298" r:id="rId7"/>
    <p:sldId id="296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918" autoAdjust="0"/>
  </p:normalViewPr>
  <p:slideViewPr>
    <p:cSldViewPr snapToGrid="0">
      <p:cViewPr varScale="1">
        <p:scale>
          <a:sx n="75" d="100"/>
          <a:sy n="75" d="100"/>
        </p:scale>
        <p:origin x="-114" y="-6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245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13454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7908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823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642CAD-CE59-40E7-A59C-A6A3C0AEBA4B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5484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2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6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patří do pohádky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617" r="12203"/>
          <a:stretch/>
        </p:blipFill>
        <p:spPr>
          <a:xfrm>
            <a:off x="627796" y="671034"/>
            <a:ext cx="3439237" cy="2474509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5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6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7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1945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41 0.07963 L -0.11641 0.07963 C -0.11849 0.07593 -0.12682 0.05857 -0.13203 0.05463 C -0.13412 0.05301 -0.1362 0.05278 -0.13828 0.05185 C -0.13984 0.05 -0.14128 0.04699 -0.14297 0.0463 C -0.15482 0.04097 -0.16367 0.04445 -0.17578 0.0463 C -0.19232 0.05347 -0.17292 0.04352 -0.18672 0.05463 C -0.18984 0.05695 -0.19609 0.06019 -0.19609 0.06019 C -0.19766 0.06297 -0.19909 0.06597 -0.20078 0.06852 C -0.20234 0.0706 -0.2043 0.0713 -0.20547 0.07408 C -0.20703 0.07709 -0.20729 0.08172 -0.20859 0.08519 C -0.2099 0.0882 -0.21198 0.09028 -0.21328 0.09352 C -0.21458 0.09607 -0.21498 0.09954 -0.21641 0.10185 C -0.21771 0.10347 -0.21966 0.10324 -0.22109 0.10463 C -0.22279 0.10602 -0.22409 0.10903 -0.22578 0.11019 C -0.22982 0.11273 -0.23412 0.11389 -0.23828 0.11574 L -0.24453 0.11852 C -0.24609 0.12037 -0.24753 0.12269 -0.24922 0.12408 C -0.25117 0.12547 -0.26198 0.12894 -0.26328 0.12963 C -0.27474 0.12871 -0.28633 0.12824 -0.29766 0.12685 C -0.29987 0.12639 -0.30195 0.12547 -0.30391 0.12408 C -0.30716 0.12176 -0.31029 0.11875 -0.31328 0.11574 C -0.31979 0.10926 -0.32162 0.10209 -0.33047 0.09908 C -0.3405 0.09537 -0.33581 0.09722 -0.34453 0.09352 C -0.34922 0.08102 -0.34896 0.07685 -0.35547 0.0713 C -0.35703 0.06991 -0.35859 0.06945 -0.36016 0.06852 C -0.36081 0.06852 -0.37826 0.06852 -0.38359 0.07408 C -0.38594 0.07616 -0.38776 0.07963 -0.38984 0.08241 C -0.39297 0.08611 -0.39662 0.08866 -0.39922 0.09352 C -0.40078 0.0963 -0.40261 0.09861 -0.40391 0.10185 C -0.40625 0.10672 -0.4082 0.11551 -0.41172 0.11852 C -0.41471 0.1206 -0.41797 0.1206 -0.42109 0.1213 C -0.42943 0.12246 -0.43776 0.12315 -0.44609 0.12408 C -0.45912 0.12315 -0.47227 0.12269 -0.48516 0.1213 C -0.48737 0.12084 -0.48984 0.12084 -0.49141 0.11852 C -0.49427 0.11412 -0.49766 0.10185 -0.49766 0.10185 L -0.49453 0.06852 L -0.69609 -0.19259 " pathEditMode="relative" ptsTypes="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4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5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6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1" name="Obrázek 10" descr="WIN_20150126_115619.JPG"/>
          <p:cNvPicPr>
            <a:picLocks noChangeAspect="1"/>
          </p:cNvPicPr>
          <p:nvPr/>
        </p:nvPicPr>
        <p:blipFill>
          <a:blip r:embed="rId7" cstate="print"/>
          <a:srcRect l="39259" t="32550" r="27059" b="11828"/>
          <a:stretch>
            <a:fillRect/>
          </a:stretch>
        </p:blipFill>
        <p:spPr>
          <a:xfrm>
            <a:off x="475597" y="816365"/>
            <a:ext cx="4036656" cy="2517775"/>
          </a:xfrm>
          <a:prstGeom prst="rect">
            <a:avLst/>
          </a:prstGeom>
        </p:spPr>
      </p:pic>
      <p:pic>
        <p:nvPicPr>
          <p:cNvPr id="12" name="Obrázek 11" descr="WIN_20150126_115603.JPG"/>
          <p:cNvPicPr>
            <a:picLocks noChangeAspect="1"/>
          </p:cNvPicPr>
          <p:nvPr/>
        </p:nvPicPr>
        <p:blipFill>
          <a:blip r:embed="rId8" cstate="print"/>
          <a:srcRect l="-59" t="8414" r="22763" b="39"/>
          <a:stretch>
            <a:fillRect/>
          </a:stretch>
        </p:blipFill>
        <p:spPr>
          <a:xfrm>
            <a:off x="2890741" y="4361480"/>
            <a:ext cx="3535817" cy="222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4125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 0.20509 L -0.022 0.20509 C -0.05833 0.20602 -0.09492 0.20555 -0.13125 0.20787 C -0.13868 0.20833 -0.14584 0.21204 -0.15313 0.21342 L -0.17032 0.2162 C -0.17553 0.21805 -0.18099 0.21875 -0.18594 0.22176 C -0.1875 0.22268 -0.1892 0.22292 -0.19063 0.22454 C -0.19323 0.22685 -0.20326 0.23935 -0.20625 0.24398 C -0.20795 0.24653 -0.20977 0.24907 -0.21094 0.25231 C -0.21237 0.25555 -0.2129 0.25972 -0.21407 0.26342 C -0.21993 0.27986 -0.21706 0.26921 -0.22344 0.28287 C -0.22474 0.28542 -0.2254 0.28866 -0.22657 0.2912 C -0.22852 0.29514 -0.23099 0.29815 -0.23282 0.30231 C -0.23412 0.30463 -0.23477 0.3081 -0.23594 0.31065 C -0.23946 0.31736 -0.24688 0.33009 -0.24688 0.33009 C -0.25066 0.34977 -0.25105 0.34305 -0.24844 0.36342 C -0.24818 0.3662 -0.2474 0.36898 -0.24688 0.37176 C -0.24792 0.40417 -0.24818 0.43657 -0.25 0.46898 C -0.2504 0.47523 -0.25743 0.4831 -0.25938 0.48565 C -0.2625 0.48935 -0.26524 0.49444 -0.26875 0.49676 C -0.28178 0.5044 -0.2612 0.49236 -0.28438 0.50509 C -0.28764 0.50671 -0.29063 0.50879 -0.29375 0.51065 C -0.3056 0.51759 -0.29102 0.5081 -0.30313 0.51898 C -0.30704 0.52222 -0.31368 0.52338 -0.31719 0.52454 C -0.32865 0.52268 -0.34037 0.52361 -0.35157 0.51898 C -0.35639 0.5169 -0.36003 0.50972 -0.36407 0.50509 L -0.37344 0.49398 C -0.37396 0.4912 -0.37461 0.48842 -0.375 0.48565 C -0.37566 0.48102 -0.37605 0.47616 -0.37657 0.47176 C -0.37709 0.46782 -0.37761 0.46435 -0.37813 0.46065 C -0.37865 0.42917 -0.37878 0.39745 -0.37969 0.3662 C -0.37982 0.36319 -0.38086 0.36065 -0.38125 0.35787 C -0.38204 0.35278 -0.38334 0.33912 -0.38594 0.33565 C -0.3879 0.3331 -0.39831 0.3287 -0.40157 0.32731 C -0.42227 0.33449 -0.41185 0.32708 -0.42657 0.34398 C -0.42917 0.34676 -0.43438 0.35231 -0.43438 0.35231 C -0.43542 0.35509 -0.43607 0.35833 -0.4375 0.36065 L -0.45157 0.37731 C -0.45313 0.37917 -0.45495 0.38032 -0.45625 0.38287 C -0.46993 0.40717 -0.45326 0.37616 -0.46407 0.39954 C -0.4655 0.40254 -0.46732 0.40463 -0.46875 0.40787 C -0.47006 0.41042 -0.47084 0.41342 -0.47188 0.4162 C -0.47344 0.41991 -0.47487 0.42361 -0.47657 0.42731 C -0.478 0.43009 -0.47969 0.43287 -0.48125 0.43565 C -0.48451 0.45254 -0.48165 0.4419 -0.49375 0.46342 C -0.50144 0.47685 -0.49519 0.46736 -0.50469 0.47731 C -0.50639 0.47893 -0.50769 0.48125 -0.50938 0.48287 C -0.51446 0.48704 -0.51967 0.49074 -0.525 0.49398 C -0.52657 0.49491 -0.52826 0.49537 -0.52969 0.49676 C -0.5405 0.50625 -0.52761 0.4993 -0.54063 0.50509 C -0.55235 0.52037 -0.54102 0.50787 -0.55469 0.5162 C -0.55691 0.51736 -0.55873 0.52014 -0.56094 0.52176 C -0.56472 0.52407 -0.57331 0.52616 -0.57657 0.52731 C -0.6017 0.54514 -0.5655 0.52037 -0.59375 0.53565 C -0.59597 0.5368 -0.59792 0.53935 -0.6 0.5412 C -0.61198 0.54028 -0.62409 0.54074 -0.63594 0.53842 C -0.6379 0.53796 -0.6392 0.53495 -0.64063 0.53287 C -0.64402 0.52778 -0.64779 0.51967 -0.65 0.51342 C -0.65131 0.50972 -0.65209 0.50602 -0.65313 0.50231 C -0.65365 0.49398 -0.65417 0.48542 -0.65469 0.47731 C -0.65521 0.46967 -0.65612 0.4625 -0.65625 0.45509 C -0.65665 0.43472 -0.65625 0.41435 -0.65625 0.39398 L -0.65625 0.39398 " pathEditMode="relative" ptsTypes="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WIN_20150126_115521.JPG"/>
          <p:cNvPicPr>
            <a:picLocks noChangeAspect="1"/>
          </p:cNvPicPr>
          <p:nvPr/>
        </p:nvPicPr>
        <p:blipFill>
          <a:blip r:embed="rId3" cstate="print"/>
          <a:srcRect l="27350" t="23025" r="23434" b="24522"/>
          <a:stretch>
            <a:fillRect/>
          </a:stretch>
        </p:blipFill>
        <p:spPr>
          <a:xfrm rot="5400000">
            <a:off x="8399793" y="1212460"/>
            <a:ext cx="3548509" cy="2114684"/>
          </a:xfrm>
          <a:prstGeom prst="rect">
            <a:avLst/>
          </a:prstGeom>
        </p:spPr>
      </p:pic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4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5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6" cstate="print"/>
          <a:srcRect l="17144" t="5682" r="20216" b="-4248"/>
          <a:stretch>
            <a:fillRect/>
          </a:stretch>
        </p:blipFill>
        <p:spPr>
          <a:xfrm>
            <a:off x="559860" y="995167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603.JPG"/>
          <p:cNvPicPr>
            <a:picLocks noChangeAspect="1"/>
          </p:cNvPicPr>
          <p:nvPr/>
        </p:nvPicPr>
        <p:blipFill>
          <a:blip r:embed="rId8" cstate="print"/>
          <a:srcRect l="-59" t="8414" r="22763" b="39"/>
          <a:stretch>
            <a:fillRect/>
          </a:stretch>
        </p:blipFill>
        <p:spPr>
          <a:xfrm>
            <a:off x="4975089" y="627680"/>
            <a:ext cx="3535817" cy="2226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9376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22 -2.96296E-6 L 0.02422 0.00023 C 0.02461 -0.00602 0.02369 -0.02152 0.02851 -0.0287 C 0.02942 -0.03009 0.03138 -0.03055 0.03281 -0.03171 C 0.03567 -0.04375 0.03151 -0.03194 0.03997 -0.04213 C 0.04127 -0.04398 0.04127 -0.04676 0.04283 -0.04815 C 0.04414 -0.04977 0.04661 -0.05023 0.04843 -0.05115 C 0.05078 -0.05277 0.05338 -0.05393 0.0556 -0.05578 C 0.06393 -0.0625 0.0552 -0.05902 0.06692 -0.06481 C 0.06966 -0.0662 0.07291 -0.06597 0.07552 -0.06782 C 0.07695 -0.06875 0.07812 -0.07037 0.07981 -0.07083 C 0.08294 -0.07176 0.08645 -0.07176 0.08971 -0.07222 C 0.09257 -0.07291 0.09544 -0.07338 0.0983 -0.07384 C 0.10013 -0.0743 0.10208 -0.07477 0.10403 -0.07523 C 0.10586 -0.07615 0.10755 -0.07777 0.10963 -0.07824 C 0.11289 -0.0794 0.11627 -0.0794 0.11966 -0.07986 C 0.12252 -0.08032 0.12539 -0.08078 0.12812 -0.08125 C 0.1414 -0.08078 0.15468 -0.08102 0.16797 -0.07986 C 0.17474 -0.0794 0.18138 -0.07569 0.18802 -0.07384 C 0.19023 -0.07315 0.1927 -0.07315 0.19505 -0.07222 C 0.19739 -0.07152 0.19974 -0.07037 0.20221 -0.06921 C 0.20351 -0.06875 0.20507 -0.06852 0.20651 -0.06782 C 0.20833 -0.0669 0.21015 -0.06574 0.21211 -0.06481 C 0.21341 -0.06412 0.21497 -0.06389 0.2164 -0.06319 C 0.22591 -0.05902 0.21836 -0.06157 0.22929 -0.05578 C 0.2306 -0.05509 0.23203 -0.05463 0.23346 -0.05416 C 0.2638 -0.0287 0.22278 -0.0625 0.24635 -0.04514 C 0.25065 -0.0419 0.25455 -0.03796 0.25911 -0.03472 C 0.27135 -0.02615 0.25586 -0.03634 0.2677 -0.03009 C 0.26914 -0.0294 0.272 -0.02546 0.272 -0.02708 L 0.26054 -0.03912 C 0.25924 -0.04051 0.25885 -0.04259 0.25768 -0.04375 C 0.2526 -0.04838 0.2513 -0.04768 0.24635 -0.04977 C 0.24388 -0.05069 0.24153 -0.05208 0.23919 -0.05277 C 0.2345 -0.05416 0.22929 -0.05393 0.225 -0.05578 C 0.22265 -0.05671 0.22031 -0.05833 0.21783 -0.05879 C 0.21067 -0.05995 0.20351 -0.05972 0.19648 -0.06018 C 0.19114 -0.06088 0.18593 -0.06134 0.18086 -0.0618 C 0.1694 -0.06296 0.16432 -0.06412 0.15234 -0.06481 C 0.14283 -0.06551 0.13333 -0.06574 0.12395 -0.0662 C 0.10442 -0.06574 0.08789 -0.0669 0.06979 -0.06319 C 0.06783 -0.06296 0.06601 -0.06227 0.06406 -0.0618 C 0.06276 -0.06088 0.06093 -0.06018 0.05989 -0.05879 C 0.05846 -0.05717 0.05807 -0.05463 0.05703 -0.05277 C 0.05573 -0.05069 0.05429 -0.04861 0.05273 -0.04676 C 0.03645 -0.02801 0.047 -0.04074 0.03424 -0.0287 C 0.02382 -0.01898 0.03294 -0.02569 0.02422 -0.01967 C 0.0233 -0.01805 0.02213 -0.01666 0.02148 -0.01504 C 0.0207 -0.01365 0.02148 -0.01065 0.02005 -0.01065 C 0.01823 -0.01065 0.01823 -0.01389 0.01718 -0.01504 C 0.01536 -0.01736 0.01315 -0.01898 0.01145 -0.02106 C 0.00833 -0.025 0.00677 -0.03009 0.00286 -0.0331 C -0.00469 -0.03912 -0.01355 -0.04606 -0.0198 -0.05277 C -0.03177 -0.06551 -0.02422 -0.05833 -0.04401 -0.07222 C -0.04688 -0.0743 -0.04961 -0.07662 -0.05261 -0.07824 C -0.05547 -0.07986 -0.05847 -0.08125 -0.06107 -0.08287 C -0.06407 -0.08472 -0.06667 -0.08727 -0.06967 -0.08889 C -0.07435 -0.09143 -0.07917 -0.09328 -0.08386 -0.0949 C -0.10287 -0.10162 -0.09519 -0.09953 -0.10664 -0.10254 C -0.11667 -0.10185 -0.12683 -0.10277 -0.13659 -0.10092 C -0.14089 -0.10023 -0.14401 -0.09676 -0.14792 -0.0949 C -0.15039 -0.09398 -0.153 -0.09352 -0.15508 -0.0919 C -0.17344 -0.0794 -0.16237 -0.08541 -0.17357 -0.07523 C -0.17487 -0.0743 -0.1767 -0.07361 -0.17787 -0.07222 C -0.18998 -0.06134 -0.17813 -0.07014 -0.18776 -0.06319 C -0.18881 -0.0618 -0.18946 -0.05995 -0.19063 -0.05879 C -0.19323 -0.05648 -0.19922 -0.05277 -0.19922 -0.05254 C -0.20586 -0.04236 -0.1974 -0.05509 -0.20769 -0.04213 C -0.2142 -0.03449 -0.20664 -0.04051 -0.21485 -0.03472 L -0.27891 -0.03611 C -0.28047 -0.03634 -0.28177 -0.03727 -0.28321 -0.03773 C -0.28503 -0.03819 -0.28711 -0.03865 -0.28894 -0.03912 C -0.29089 -0.04004 -0.29271 -0.0412 -0.29453 -0.04213 C -0.29623 -0.04722 -0.2961 -0.04768 -0.29883 -0.05277 C -0.30222 -0.05902 -0.3017 -0.05578 -0.30456 -0.06319 C -0.30573 -0.0662 -0.30638 -0.06944 -0.30743 -0.07222 C -0.30834 -0.075 -0.30925 -0.07731 -0.31016 -0.07986 C -0.30977 -0.09236 -0.30977 -0.10486 -0.30886 -0.11759 C -0.30886 -0.11921 -0.30782 -0.1206 -0.30743 -0.12199 C -0.30313 -0.13796 -0.31068 -0.11527 -0.30026 -0.13703 C -0.29883 -0.14004 -0.29766 -0.14328 -0.29597 -0.14606 C -0.29427 -0.1493 -0.29206 -0.15208 -0.29024 -0.15509 C -0.28881 -0.1581 -0.28737 -0.16111 -0.28607 -0.16412 C -0.28542 -0.16574 -0.28529 -0.16736 -0.28464 -0.16875 C -0.28203 -0.1743 -0.28282 -0.1743 -0.28034 -0.17176 L -0.28034 -0.17152 " pathEditMode="relative" rAng="0" ptsTypes="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36" y="-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3" cstate="print"/>
          <a:srcRect l="36827" t="27942" r="10254" b="19284"/>
          <a:stretch>
            <a:fillRect/>
          </a:stretch>
        </p:blipFill>
        <p:spPr>
          <a:xfrm rot="5400000">
            <a:off x="294806" y="965749"/>
            <a:ext cx="3585343" cy="211255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4" cstate="print"/>
          <a:srcRect l="16624" t="22057" r="23406" b="6472"/>
          <a:stretch>
            <a:fillRect/>
          </a:stretch>
        </p:blipFill>
        <p:spPr>
          <a:xfrm>
            <a:off x="5706809" y="2783469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5" cstate="print"/>
          <a:srcRect l="17144" t="5682" r="20216" b="-4248"/>
          <a:stretch>
            <a:fillRect/>
          </a:stretch>
        </p:blipFill>
        <p:spPr>
          <a:xfrm>
            <a:off x="4935493" y="273905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2563052" y="3630308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542.JPG"/>
          <p:cNvPicPr>
            <a:picLocks noChangeAspect="1"/>
          </p:cNvPicPr>
          <p:nvPr/>
        </p:nvPicPr>
        <p:blipFill>
          <a:blip r:embed="rId7" cstate="print"/>
          <a:srcRect l="25592" t="13760" r="12048" b="8637"/>
          <a:stretch>
            <a:fillRect/>
          </a:stretch>
        </p:blipFill>
        <p:spPr>
          <a:xfrm rot="5400000">
            <a:off x="8784679" y="424274"/>
            <a:ext cx="3865913" cy="2546154"/>
          </a:xfrm>
          <a:prstGeom prst="rect">
            <a:avLst/>
          </a:prstGeom>
        </p:spPr>
      </p:pic>
      <p:pic>
        <p:nvPicPr>
          <p:cNvPr id="12" name="Obrázek 11" descr="WIN_20150126_115642.JPG"/>
          <p:cNvPicPr>
            <a:picLocks noChangeAspect="1"/>
          </p:cNvPicPr>
          <p:nvPr/>
        </p:nvPicPr>
        <p:blipFill>
          <a:blip r:embed="rId8" cstate="print"/>
          <a:srcRect l="20112" t="17945" r="9976" b="6508"/>
          <a:stretch>
            <a:fillRect/>
          </a:stretch>
        </p:blipFill>
        <p:spPr>
          <a:xfrm>
            <a:off x="8027233" y="4086150"/>
            <a:ext cx="3963480" cy="2429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4010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4167E-6 -3.33333E-6 L 8.54167E-6 -3.33333E-6 C -0.0052 -0.0037 -0.0108 -0.00625 -0.01562 -0.01111 C -0.01822 -0.01389 -0.01966 -0.01898 -0.02187 -0.02222 C -0.02395 -0.02546 -0.0263 -0.02755 -0.02812 -0.03056 C -0.03203 -0.03681 -0.03541 -0.04352 -0.03906 -0.05 C -0.04062 -0.05278 -0.04179 -0.05694 -0.04374 -0.05833 L -0.05156 -0.06389 C -0.05403 -0.06829 -0.05937 -0.0787 -0.06249 -0.08056 C -0.06601 -0.08287 -0.06979 -0.08241 -0.07343 -0.08333 C -0.07942 -0.08704 -0.0832 -0.08958 -0.08906 -0.09167 C -0.09218 -0.09282 -0.09544 -0.09352 -0.09843 -0.09444 C -0.10065 -0.09537 -0.10273 -0.0963 -0.10468 -0.09722 C -0.10794 -0.09907 -0.11406 -0.10278 -0.11406 -0.10278 C -0.12499 -0.10185 -0.13606 -0.10324 -0.147 -0.1 C -0.14947 -0.09931 -0.1513 -0.09514 -0.15312 -0.09167 C -0.15507 -0.08843 -0.15638 -0.08449 -0.15781 -0.08056 C -0.16289 -0.06806 -0.16015 -0.07361 -0.16562 -0.05556 C -0.16718 -0.05093 -0.16888 -0.0463 -0.17031 -0.04167 C -0.17096 -0.0375 -0.17343 -0.02037 -0.17343 -0.01667 C -0.17343 0.00648 -0.17369 0.02963 -0.17187 0.05278 C -0.17148 0.0581 -0.16861 0.06181 -0.16731 0.06667 C -0.16601 0.07106 -0.16536 0.07593 -0.16406 0.08056 C -0.16276 0.08519 -0.1608 0.08958 -0.15937 0.09444 C -0.1582 0.09884 -0.15755 0.1037 -0.15624 0.10833 C -0.15546 0.11111 -0.15416 0.11366 -0.15312 0.11667 C -0.15156 0.12106 -0.14986 0.12569 -0.14843 0.13056 C -0.14778 0.1331 -0.14739 0.13611 -0.147 0.13889 C -0.14791 0.14352 -0.1483 0.14884 -0.14999 0.15278 C -0.15117 0.15486 -0.15325 0.15417 -0.15481 0.15556 C -0.16757 0.1669 -0.147 0.1588 -0.17513 0.16389 C -0.20364 0.16296 -0.23242 0.16343 -0.26093 0.16111 C -0.26614 0.16065 -0.272 0.15347 -0.27656 0.15 C -0.27916 0.14792 -0.28177 0.1463 -0.28437 0.14444 C -0.28593 0.14167 -0.28749 0.13866 -0.28906 0.13611 C -0.29166 0.13218 -0.29466 0.12917 -0.29687 0.125 C -0.30143 0.1162 -0.30937 0.09722 -0.30937 0.09722 C -0.30989 0.09444 -0.31041 0.09144 -0.31093 0.08889 C -0.31666 0.06227 -0.3121 0.08542 -0.31562 0.06667 C -0.31458 0.06111 -0.31445 0.05486 -0.31249 0.05 C -0.31106 0.04606 -0.3082 0.04491 -0.30624 0.04167 C -0.30442 0.03819 -0.30312 0.03426 -0.30156 0.03056 C -0.30039 0.02361 -0.29999 0.01921 -0.29687 0.01389 C -0.29557 0.01134 -0.29374 0.01019 -0.29218 0.00833 C -0.28958 0.00463 -0.2871 0.00069 -0.28437 -0.00278 C -0.28294 -0.00486 -0.28111 -0.00602 -0.27968 -0.00833 C -0.27734 -0.01273 -0.27591 -0.01806 -0.27343 -0.02222 C -0.27213 -0.02477 -0.27018 -0.02569 -0.26874 -0.02778 C -0.25312 -0.05255 -0.26471 -0.03542 -0.25468 -0.05556 C -0.25286 -0.05972 -0.25026 -0.06273 -0.24843 -0.06667 C -0.24661 -0.07106 -0.24557 -0.07616 -0.24388 -0.08056 C -0.24192 -0.08542 -0.23932 -0.08958 -0.23763 -0.09444 C -0.2233 -0.13704 -0.24557 -0.08194 -0.22981 -0.11944 C -0.2302 -0.13056 -0.23007 -0.1419 -0.23124 -0.15278 C -0.23203 -0.15949 -0.23632 -0.16389 -0.23906 -0.16667 C -0.24114 -0.16875 -0.24335 -0.17037 -0.24531 -0.17222 C -0.247 -0.17407 -0.24843 -0.17639 -0.24999 -0.17778 C -0.25598 -0.1831 -0.2582 -0.18356 -0.26406 -0.18611 C -0.26549 -0.18611 -0.29648 -0.19236 -0.30624 -0.17778 C -0.30781 -0.17569 -0.3082 -0.17222 -0.30937 -0.16944 C -0.3108 -0.16644 -0.31249 -0.16389 -0.31406 -0.16111 C -0.32005 -0.12963 -0.31354 -0.15625 -0.32187 -0.13611 C -0.32369 -0.13194 -0.3246 -0.12639 -0.32656 -0.12222 C -0.32838 -0.11875 -0.33085 -0.11713 -0.33281 -0.11389 C -0.33515 -0.11065 -0.33684 -0.10625 -0.33906 -0.10278 C -0.34049 -0.10069 -0.34244 -0.09954 -0.34374 -0.09722 C -0.3651 -0.06319 -0.34635 -0.08912 -0.36093 -0.06944 C -0.36197 -0.06574 -0.36263 -0.06157 -0.36406 -0.05833 C -0.36536 -0.05579 -0.36744 -0.05532 -0.36874 -0.05278 C -0.3707 -0.04954 -0.37187 -0.04537 -0.37343 -0.04167 C -0.37734 -0.01458 -0.37265 -0.04861 -0.37656 -0.01667 C -0.37747 -0.00995 -0.37864 -0.00023 -0.38124 0.00556 C -0.38411 0.01134 -0.38893 0.01435 -0.39218 0.01944 C -0.40026 0.03102 -0.39713 0.03611 -0.41249 0.04167 C -0.4151 0.04259 -0.41783 0.04329 -0.42031 0.04444 C -0.422 0.04514 -0.42343 0.04653 -0.42499 0.04722 C -0.4302 0.04931 -0.44062 0.05278 -0.44062 0.05278 C -0.46093 0.05185 -0.48138 0.05255 -0.50156 0.05 C -0.50351 0.04954 -0.50507 0.04699 -0.50624 0.04444 C -0.50781 0.0412 -0.50833 0.03704 -0.50937 0.03333 C -0.51041 0.02569 -0.51536 -0.01296 -0.51562 -0.01944 L -0.51718 -0.04722 C -0.51666 -0.05 -0.51627 -0.05301 -0.51562 -0.05556 C -0.51471 -0.05949 -0.51289 -0.06273 -0.51249 -0.06667 C -0.51132 -0.08056 -0.51171 -0.09468 -0.51093 -0.10833 C -0.50937 -0.13773 -0.50859 -0.11296 -0.50781 -0.15 C -0.50755 -0.16667 -0.50781 -0.18333 -0.50781 -0.2 L -0.50781 -0.2 " pathEditMode="relative" ptsTypes="AAAAAAAAAAAAAAAAAAAAAAA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0" y="0"/>
            <a:ext cx="4612943" cy="404405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WIN_20150126_115529.JPG"/>
          <p:cNvPicPr>
            <a:picLocks noChangeAspect="1"/>
          </p:cNvPicPr>
          <p:nvPr/>
        </p:nvPicPr>
        <p:blipFill>
          <a:blip r:embed="rId3" cstate="print"/>
          <a:srcRect l="36827" t="27942" r="10254" b="19284"/>
          <a:stretch>
            <a:fillRect/>
          </a:stretch>
        </p:blipFill>
        <p:spPr>
          <a:xfrm rot="5400000">
            <a:off x="6374179" y="4134868"/>
            <a:ext cx="2456598" cy="1447478"/>
          </a:xfrm>
          <a:prstGeom prst="rect">
            <a:avLst/>
          </a:prstGeom>
        </p:spPr>
      </p:pic>
      <p:pic>
        <p:nvPicPr>
          <p:cNvPr id="7" name="Obrázek 6" descr="WIN_20150126_115536.JPG"/>
          <p:cNvPicPr>
            <a:picLocks noChangeAspect="1"/>
          </p:cNvPicPr>
          <p:nvPr/>
        </p:nvPicPr>
        <p:blipFill>
          <a:blip r:embed="rId4" cstate="print"/>
          <a:srcRect l="16624" t="22057" r="23406" b="6472"/>
          <a:stretch>
            <a:fillRect/>
          </a:stretch>
        </p:blipFill>
        <p:spPr>
          <a:xfrm>
            <a:off x="9478851" y="4815545"/>
            <a:ext cx="2511862" cy="1585255"/>
          </a:xfrm>
          <a:prstGeom prst="rect">
            <a:avLst/>
          </a:prstGeom>
        </p:spPr>
      </p:pic>
      <p:pic>
        <p:nvPicPr>
          <p:cNvPr id="8" name="Obrázek 7" descr="WIN_20150126_115628.JPG"/>
          <p:cNvPicPr>
            <a:picLocks noChangeAspect="1"/>
          </p:cNvPicPr>
          <p:nvPr/>
        </p:nvPicPr>
        <p:blipFill>
          <a:blip r:embed="rId5" cstate="print"/>
          <a:srcRect l="17144" t="5682" r="20216" b="-4248"/>
          <a:stretch>
            <a:fillRect/>
          </a:stretch>
        </p:blipFill>
        <p:spPr>
          <a:xfrm>
            <a:off x="5240739" y="648273"/>
            <a:ext cx="3193825" cy="205372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71" r="39185"/>
          <a:stretch/>
        </p:blipFill>
        <p:spPr>
          <a:xfrm>
            <a:off x="3457655" y="3576340"/>
            <a:ext cx="2630596" cy="3227692"/>
          </a:xfrm>
          <a:prstGeom prst="rect">
            <a:avLst/>
          </a:prstGeom>
        </p:spPr>
      </p:pic>
      <p:pic>
        <p:nvPicPr>
          <p:cNvPr id="11" name="Obrázek 10" descr="WIN_20150126_115613.JPG"/>
          <p:cNvPicPr>
            <a:picLocks noChangeAspect="1"/>
          </p:cNvPicPr>
          <p:nvPr/>
        </p:nvPicPr>
        <p:blipFill>
          <a:blip r:embed="rId7" cstate="print"/>
          <a:srcRect l="40888" t="35042" r="27319" b="13809"/>
          <a:stretch>
            <a:fillRect/>
          </a:stretch>
        </p:blipFill>
        <p:spPr>
          <a:xfrm>
            <a:off x="418656" y="928017"/>
            <a:ext cx="3775630" cy="2321487"/>
          </a:xfrm>
          <a:prstGeom prst="rect">
            <a:avLst/>
          </a:prstGeom>
        </p:spPr>
      </p:pic>
      <p:pic>
        <p:nvPicPr>
          <p:cNvPr id="12" name="Obrázek 11" descr="WIN_20150126_115542.JPG"/>
          <p:cNvPicPr>
            <a:picLocks noChangeAspect="1"/>
          </p:cNvPicPr>
          <p:nvPr/>
        </p:nvPicPr>
        <p:blipFill>
          <a:blip r:embed="rId8" cstate="print"/>
          <a:srcRect l="25592" t="13760" r="12048" b="8637"/>
          <a:stretch>
            <a:fillRect/>
          </a:stretch>
        </p:blipFill>
        <p:spPr>
          <a:xfrm rot="5400000">
            <a:off x="8456825" y="838024"/>
            <a:ext cx="3865913" cy="254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98322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-7.40741E-7 L 0.00013 -7.40741E-7 C -0.00612 -0.00741 -0.0125 -0.01435 -0.01862 -0.02222 C -0.02096 -0.02546 -0.02266 -0.02986 -0.02487 -0.03333 C -0.02734 -0.0375 -0.03008 -0.04074 -0.03268 -0.04444 C -0.03425 -0.04722 -0.03568 -0.05023 -0.03737 -0.05278 C -0.03828 -0.0544 -0.04622 -0.06505 -0.04831 -0.06667 C -0.05078 -0.06898 -0.05339 -0.0706 -0.05612 -0.07222 C -0.06042 -0.07523 -0.0638 -0.07685 -0.06862 -0.07778 C -0.0737 -0.07917 -0.07904 -0.07963 -0.08425 -0.08055 C -0.08893 -0.08333 -0.09362 -0.08565 -0.09831 -0.08889 C -0.10091 -0.09074 -0.10339 -0.09329 -0.10612 -0.09444 C -0.10911 -0.09606 -0.11237 -0.0963 -0.1155 -0.09722 C -0.12643 -0.0963 -0.13737 -0.09606 -0.14831 -0.09444 C -0.14987 -0.09421 -0.1513 -0.09259 -0.153 -0.09167 C -0.15651 -0.08981 -0.16029 -0.08796 -0.16393 -0.08611 C -0.1655 -0.08426 -0.16693 -0.08241 -0.16862 -0.08055 C -0.17057 -0.0787 -0.17305 -0.07778 -0.17487 -0.075 C -0.18438 -0.06088 -0.18594 -0.05625 -0.19206 -0.04167 C -0.19583 -0.01412 -0.1944 -0.02708 -0.19675 -0.00278 C -0.1957 0.03056 -0.19583 0.06389 -0.19362 0.09722 C -0.1931 0.10463 -0.18555 0.11783 -0.18268 0.12222 C -0.17734 0.13009 -0.17839 0.12639 -0.17175 0.13056 C -0.14792 0.14445 -0.1832 0.12732 -0.153 0.13889 C -0.12396 0.14977 -0.15977 0.13982 -0.13112 0.14722 C -0.12331 0.15116 -0.11133 0.1581 -0.103 0.16111 C -0.09102 0.16505 -0.07904 0.16829 -0.06706 0.17222 C -0.06133 0.17384 -0.05547 0.175 -0.04987 0.17778 L -0.02018 0.19167 C -0.01484 0.19398 -0.00208 0.19931 0.00325 0.20278 C 0.00703 0.20509 0.01055 0.20857 0.01419 0.21111 C 0.01784 0.2132 0.02161 0.21458 0.02513 0.21667 C 0.02839 0.21829 0.03138 0.22037 0.0345 0.22222 C 0.03607 0.225 0.03789 0.22732 0.03919 0.23056 C 0.04453 0.24259 0.04518 0.24607 0.04857 0.25833 C 0.04909 0.26389 0.05039 0.26921 0.05013 0.275 C 0.04961 0.29699 0.04961 0.31482 0.04075 0.33056 C 0.03867 0.33426 0.03711 0.33889 0.0345 0.34167 C 0.03268 0.34352 0.03034 0.34352 0.02825 0.34445 C 0.02669 0.3463 0.02526 0.34815 0.02357 0.35 C 0.01979 0.3537 0.01354 0.35857 0.0095 0.36111 C 0.00599 0.3632 0.00234 0.36528 -0.00143 0.36667 C -0.00859 0.36898 -0.01589 0.3706 -0.02331 0.37222 C -0.0431 0.37593 -0.03268 0.37408 -0.05456 0.37778 C -0.07852 0.37593 -0.10247 0.375 -0.12643 0.37222 C -0.17682 0.3662 -0.13542 0.36991 -0.15612 0.36389 C -0.16016 0.3625 -0.16445 0.36204 -0.16862 0.36111 C -0.17175 0.35926 -0.17474 0.35695 -0.178 0.35556 C -0.18438 0.35255 -0.19284 0.34908 -0.19831 0.34445 C -0.20247 0.34074 -0.20742 0.33912 -0.21081 0.33333 C -0.22448 0.3088 -0.20703 0.33866 -0.22018 0.31945 C -0.22188 0.3169 -0.22318 0.31366 -0.22487 0.31111 C -0.22682 0.30787 -0.22917 0.30579 -0.23112 0.30278 C -0.23893 0.29005 -0.2418 0.28102 -0.24987 0.27222 C -0.25182 0.26991 -0.25391 0.26783 -0.25612 0.26667 C -0.25859 0.26505 -0.26133 0.26482 -0.26393 0.26389 C -0.26602 0.26204 -0.26784 0.25949 -0.27018 0.25833 C -0.27318 0.25671 -0.2763 0.25556 -0.27956 0.25556 C -0.30612 0.25556 -0.33268 0.25741 -0.35925 0.25833 C -0.3776 0.26366 -0.36081 0.25833 -0.37487 0.26389 C -0.39271 0.27083 -0.37357 0.2625 -0.38893 0.26945 C -0.3905 0.2713 -0.3918 0.27361 -0.39362 0.275 C -0.4026 0.28102 -0.40026 0.27222 -0.40612 0.28611 C -0.40638 0.28681 -0.40612 0.28796 -0.40612 0.28889 L -0.69974 0.28056 " pathEditMode="relative" ptsTypes="AAAAAAAAAAAAAAAAAAAAAAAAAAAAAAAAAAAAAAAAAAAAAAAAAAAAAAAAAAAAAAA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snímcích přiřazují k sobě </a:t>
            </a:r>
            <a:r>
              <a:rPr lang="cs-CZ" dirty="0" smtClean="0"/>
              <a:t>to, </a:t>
            </a:r>
            <a:r>
              <a:rPr lang="cs-CZ" dirty="0" smtClean="0"/>
              <a:t>co patří do jedné pohádky.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Rozvoj postřehu, paměti a pozornosti.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děti hledají vždy stejné dvojice, které patří do jedné pohádky.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Cílem práce je zapojit co nejvíce dětí za pomoci připraveného pexesa, nakopírovaných </a:t>
            </a:r>
            <a:r>
              <a:rPr lang="cs-CZ" dirty="0" smtClean="0"/>
              <a:t>listů, pastelek, fixů, </a:t>
            </a:r>
            <a:r>
              <a:rPr lang="cs-CZ" dirty="0" smtClean="0"/>
              <a:t>magnetek na tabulku.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Dokreslit chybějící části na obrázku, sestavit části v celek, vytvořit jednoduchý model, stavbu, provést obměnu, tvořit dle vlastní </a:t>
            </a:r>
            <a:r>
              <a:rPr lang="cs-CZ" dirty="0" smtClean="0"/>
              <a:t>představy</a:t>
            </a:r>
          </a:p>
          <a:p>
            <a:r>
              <a:rPr lang="cs-CZ" dirty="0"/>
              <a:t>Vyjadřovat svou představivost a fantazii v tvořivých činnostech </a:t>
            </a:r>
            <a:endParaRPr lang="cs-CZ" dirty="0" smtClean="0"/>
          </a:p>
          <a:p>
            <a:r>
              <a:rPr lang="cs-CZ" dirty="0"/>
              <a:t>Dokončit příběh, pohádku </a:t>
            </a:r>
            <a:endParaRPr lang="cs-CZ" dirty="0" smtClean="0"/>
          </a:p>
          <a:p>
            <a:r>
              <a:rPr lang="cs-CZ" dirty="0"/>
              <a:t>Zapamatovat si pohádku, děj, příběh a převyprávět ho</a:t>
            </a:r>
          </a:p>
          <a:p>
            <a:r>
              <a:rPr lang="cs-CZ" dirty="0"/>
              <a:t>Soustředěně poslouchat pohádku, hudební skladbu, divadelní hru (např. sledovat pozorně divadelní představení a následně ho reprodukovat), nenechat se vyrušit – neodbíhat od činnosti, pracovat v klidu (např. vyřešit labyrint) </a:t>
            </a:r>
          </a:p>
          <a:p>
            <a:r>
              <a:rPr lang="cs-CZ" dirty="0"/>
              <a:t>Dokončit hru (neodbíhat od ní) i rozdělanou činnost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245</Words>
  <Application>Microsoft Office PowerPoint</Application>
  <PresentationFormat>Vlastní</PresentationFormat>
  <Paragraphs>57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Co patří do pohádky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4</cp:revision>
  <dcterms:created xsi:type="dcterms:W3CDTF">2014-08-05T12:38:58Z</dcterms:created>
  <dcterms:modified xsi:type="dcterms:W3CDTF">2015-05-06T10:59:12Z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