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comments/comment13.xml" ContentType="application/vnd.openxmlformats-officedocument.presentationml.comments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comments/comment2.xml" ContentType="application/vnd.openxmlformats-officedocument.presentationml.comment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notesSlides/notesSlide15.xml" ContentType="application/vnd.openxmlformats-officedocument.presentationml.notesSlide+xml"/>
  <Override PartName="/ppt/comments/comment14.xml" ContentType="application/vnd.openxmlformats-officedocument.presentationml.comments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comments/comment3.xml" ContentType="application/vnd.openxmlformats-officedocument.presentationml.comments+xml"/>
  <Override PartName="/ppt/notesSlides/notesSlide13.xml" ContentType="application/vnd.openxmlformats-officedocument.presentationml.notesSlide+xml"/>
  <Override PartName="/ppt/comments/comment12.xml" ContentType="application/vnd.openxmlformats-officedocument.presentationml.comments+xml"/>
  <Default Extension="wdp" ContentType="image/vnd.ms-photo"/>
  <Default Extension="gif" ContentType="image/gif"/>
  <Override PartName="/ppt/comments/comment1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comments/comment10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72" r:id="rId3"/>
    <p:sldId id="283" r:id="rId4"/>
    <p:sldId id="284" r:id="rId5"/>
    <p:sldId id="285" r:id="rId6"/>
    <p:sldId id="287" r:id="rId7"/>
    <p:sldId id="288" r:id="rId8"/>
    <p:sldId id="286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275" r:id="rId18"/>
    <p:sldId id="276" r:id="rId19"/>
    <p:sldId id="277" r:id="rId20"/>
    <p:sldId id="278" r:id="rId21"/>
    <p:sldId id="279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AE9"/>
    <a:srgbClr val="FEFCF6"/>
    <a:srgbClr val="FEF8E4"/>
    <a:srgbClr val="FFF3C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86997" autoAdjust="0"/>
  </p:normalViewPr>
  <p:slideViewPr>
    <p:cSldViewPr snapToGrid="0">
      <p:cViewPr varScale="1">
        <p:scale>
          <a:sx n="86" d="100"/>
          <a:sy n="86" d="100"/>
        </p:scale>
        <p:origin x="-84" y="-11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1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Severní</a:t>
            </a:r>
            <a:r>
              <a:rPr lang="cs-CZ" baseline="0" dirty="0" smtClean="0"/>
              <a:t> Americe žije delfín, kůň a </a:t>
            </a:r>
            <a:r>
              <a:rPr lang="cs-CZ" baseline="0" dirty="0" smtClean="0"/>
              <a:t>medvěd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79141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jižní Americe žije želva, krokodýl a mravenečník.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49752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Evropě žije ježek, veverka</a:t>
            </a:r>
            <a:r>
              <a:rPr lang="cs-CZ" baseline="0" dirty="0" smtClean="0"/>
              <a:t> a liška.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69605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Africe</a:t>
            </a:r>
            <a:r>
              <a:rPr lang="cs-CZ" baseline="0" dirty="0" smtClean="0"/>
              <a:t> žije hroch, slon a lev.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43871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Asii</a:t>
            </a:r>
            <a:r>
              <a:rPr lang="cs-CZ" baseline="0" dirty="0" smtClean="0"/>
              <a:t> žije orangutan, velbloud a panda.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85797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Austrálii žije</a:t>
            </a:r>
            <a:r>
              <a:rPr lang="cs-CZ" baseline="0" dirty="0" smtClean="0"/>
              <a:t> králík, ovce a klokan.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90760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Antarktidě žije velryba,</a:t>
            </a:r>
            <a:r>
              <a:rPr lang="cs-CZ" baseline="0" dirty="0" smtClean="0"/>
              <a:t> tučňák a tuleň.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94886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Kteří</a:t>
            </a:r>
            <a:r>
              <a:rPr lang="cs-CZ" baseline="0" dirty="0" smtClean="0"/>
              <a:t> živočichové žijí v Severní Americe?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88714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Kteří</a:t>
            </a:r>
            <a:r>
              <a:rPr lang="cs-CZ" baseline="0" dirty="0" smtClean="0"/>
              <a:t> živočichové žijí v Jižní Americe?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04841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Kteří</a:t>
            </a:r>
            <a:r>
              <a:rPr lang="cs-CZ" baseline="0" dirty="0" smtClean="0"/>
              <a:t> živočichové žijí v Evropě?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89819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Kteří</a:t>
            </a:r>
            <a:r>
              <a:rPr lang="cs-CZ" baseline="0" dirty="0" smtClean="0"/>
              <a:t> živočichové žijí v Africe?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20066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Kteří</a:t>
            </a:r>
            <a:r>
              <a:rPr lang="cs-CZ" baseline="0" dirty="0" smtClean="0"/>
              <a:t> živočichové žijí v Asii?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41864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Kteří</a:t>
            </a:r>
            <a:r>
              <a:rPr lang="cs-CZ" baseline="0" dirty="0" smtClean="0"/>
              <a:t> živočichové žijí v Austrálii?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64720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Kteří</a:t>
            </a:r>
            <a:r>
              <a:rPr lang="cs-CZ" baseline="0" dirty="0" smtClean="0"/>
              <a:t> živočichové žijí </a:t>
            </a:r>
            <a:r>
              <a:rPr lang="cs-CZ" baseline="0" dirty="0" smtClean="0"/>
              <a:t>v </a:t>
            </a:r>
            <a:r>
              <a:rPr lang="cs-CZ" baseline="0" dirty="0" smtClean="0"/>
              <a:t>Antarktidě?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3784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10" Type="http://schemas.openxmlformats.org/officeDocument/2006/relationships/comments" Target="../comments/comment1.xml"/><Relationship Id="rId4" Type="http://schemas.microsoft.com/office/2007/relationships/hdphoto" Target="../media/hdphoto1.wdp"/><Relationship Id="rId9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microsoft.com/office/2007/relationships/hdphoto" Target="../media/hdphoto3.wdp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microsoft.com/office/2007/relationships/hdphoto" Target="../media/hdphoto4.wdp"/><Relationship Id="rId9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microsoft.com/office/2007/relationships/hdphoto" Target="../media/hdphoto5.wdp"/><Relationship Id="rId9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microsoft.com/office/2007/relationships/hdphoto" Target="../media/hdphoto6.wdp"/><Relationship Id="rId9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5" Type="http://schemas.openxmlformats.org/officeDocument/2006/relationships/image" Target="../media/image26.png"/><Relationship Id="rId10" Type="http://schemas.openxmlformats.org/officeDocument/2006/relationships/comments" Target="../comments/comment6.xml"/><Relationship Id="rId4" Type="http://schemas.openxmlformats.org/officeDocument/2006/relationships/image" Target="../media/image25.png"/><Relationship Id="rId9" Type="http://schemas.openxmlformats.org/officeDocument/2006/relationships/slide" Target="slide14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12" Type="http://schemas.openxmlformats.org/officeDocument/2006/relationships/comments" Target="../comments/comment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0.wdp"/><Relationship Id="rId11" Type="http://schemas.openxmlformats.org/officeDocument/2006/relationships/slide" Target="slide15.xml"/><Relationship Id="rId5" Type="http://schemas.openxmlformats.org/officeDocument/2006/relationships/image" Target="../media/image29.png"/><Relationship Id="rId10" Type="http://schemas.microsoft.com/office/2007/relationships/hdphoto" Target="../media/hdphoto12.wdp"/><Relationship Id="rId4" Type="http://schemas.microsoft.com/office/2007/relationships/hdphoto" Target="../media/hdphoto9.wdp"/><Relationship Id="rId9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4.png"/><Relationship Id="rId7" Type="http://schemas.openxmlformats.org/officeDocument/2006/relationships/image" Target="../media/image33.png"/><Relationship Id="rId12" Type="http://schemas.openxmlformats.org/officeDocument/2006/relationships/comments" Target="../comments/comment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slide" Target="slide2.xml"/><Relationship Id="rId5" Type="http://schemas.openxmlformats.org/officeDocument/2006/relationships/image" Target="../media/image32.png"/><Relationship Id="rId10" Type="http://schemas.openxmlformats.org/officeDocument/2006/relationships/image" Target="../media/image36.png"/><Relationship Id="rId4" Type="http://schemas.microsoft.com/office/2007/relationships/hdphoto" Target="../media/hdphoto1.wdp"/><Relationship Id="rId9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7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png"/><Relationship Id="rId11" Type="http://schemas.openxmlformats.org/officeDocument/2006/relationships/comments" Target="../comments/comment9.xml"/><Relationship Id="rId5" Type="http://schemas.openxmlformats.org/officeDocument/2006/relationships/image" Target="../media/image38.png"/><Relationship Id="rId10" Type="http://schemas.openxmlformats.org/officeDocument/2006/relationships/slide" Target="slide3.xml"/><Relationship Id="rId4" Type="http://schemas.microsoft.com/office/2007/relationships/hdphoto" Target="../media/hdphoto3.wdp"/><Relationship Id="rId9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2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png"/><Relationship Id="rId11" Type="http://schemas.openxmlformats.org/officeDocument/2006/relationships/comments" Target="../comments/comment10.xml"/><Relationship Id="rId5" Type="http://schemas.openxmlformats.org/officeDocument/2006/relationships/image" Target="../media/image42.png"/><Relationship Id="rId10" Type="http://schemas.openxmlformats.org/officeDocument/2006/relationships/slide" Target="slide4.xml"/><Relationship Id="rId4" Type="http://schemas.microsoft.com/office/2007/relationships/hdphoto" Target="../media/hdphoto4.wdp"/><Relationship Id="rId9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45.png"/><Relationship Id="rId7" Type="http://schemas.openxmlformats.org/officeDocument/2006/relationships/image" Target="../media/image48.png"/><Relationship Id="rId12" Type="http://schemas.openxmlformats.org/officeDocument/2006/relationships/comments" Target="../comments/comment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7.png"/><Relationship Id="rId11" Type="http://schemas.openxmlformats.org/officeDocument/2006/relationships/slide" Target="slide5.xml"/><Relationship Id="rId5" Type="http://schemas.openxmlformats.org/officeDocument/2006/relationships/image" Target="../media/image46.png"/><Relationship Id="rId10" Type="http://schemas.openxmlformats.org/officeDocument/2006/relationships/image" Target="../media/image36.png"/><Relationship Id="rId4" Type="http://schemas.microsoft.com/office/2007/relationships/hdphoto" Target="../media/hdphoto5.wdp"/><Relationship Id="rId9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9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1.png"/><Relationship Id="rId11" Type="http://schemas.openxmlformats.org/officeDocument/2006/relationships/comments" Target="../comments/comment12.xml"/><Relationship Id="rId5" Type="http://schemas.openxmlformats.org/officeDocument/2006/relationships/image" Target="../media/image50.png"/><Relationship Id="rId10" Type="http://schemas.openxmlformats.org/officeDocument/2006/relationships/slide" Target="slide6.xml"/><Relationship Id="rId4" Type="http://schemas.microsoft.com/office/2007/relationships/hdphoto" Target="../media/hdphoto6.wdp"/><Relationship Id="rId9" Type="http://schemas.openxmlformats.org/officeDocument/2006/relationships/image" Target="../media/image46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53.png"/><Relationship Id="rId7" Type="http://schemas.openxmlformats.org/officeDocument/2006/relationships/image" Target="../media/image56.png"/><Relationship Id="rId12" Type="http://schemas.openxmlformats.org/officeDocument/2006/relationships/comments" Target="../comments/comment1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11" Type="http://schemas.openxmlformats.org/officeDocument/2006/relationships/slide" Target="slide7.xml"/><Relationship Id="rId5" Type="http://schemas.openxmlformats.org/officeDocument/2006/relationships/image" Target="../media/image55.png"/><Relationship Id="rId10" Type="http://schemas.openxmlformats.org/officeDocument/2006/relationships/image" Target="../media/image41.png"/><Relationship Id="rId4" Type="http://schemas.openxmlformats.org/officeDocument/2006/relationships/image" Target="../media/image54.png"/><Relationship Id="rId9" Type="http://schemas.openxmlformats.org/officeDocument/2006/relationships/image" Target="../media/image48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13" Type="http://schemas.microsoft.com/office/2007/relationships/hdphoto" Target="../media/hdphoto10.wdp"/><Relationship Id="rId3" Type="http://schemas.openxmlformats.org/officeDocument/2006/relationships/image" Target="../media/image57.png"/><Relationship Id="rId7" Type="http://schemas.openxmlformats.org/officeDocument/2006/relationships/image" Target="../media/image59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1.wdp"/><Relationship Id="rId11" Type="http://schemas.microsoft.com/office/2007/relationships/hdphoto" Target="../media/hdphoto2.wdp"/><Relationship Id="rId5" Type="http://schemas.openxmlformats.org/officeDocument/2006/relationships/image" Target="../media/image58.png"/><Relationship Id="rId15" Type="http://schemas.openxmlformats.org/officeDocument/2006/relationships/comments" Target="../comments/comment14.xml"/><Relationship Id="rId10" Type="http://schemas.openxmlformats.org/officeDocument/2006/relationships/image" Target="../media/image32.png"/><Relationship Id="rId4" Type="http://schemas.microsoft.com/office/2007/relationships/hdphoto" Target="../media/hdphoto9.wdp"/><Relationship Id="rId9" Type="http://schemas.openxmlformats.org/officeDocument/2006/relationships/image" Target="../media/image46.png"/><Relationship Id="rId14" Type="http://schemas.openxmlformats.org/officeDocument/2006/relationships/slide" Target="slide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Zvířata a kontinenty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Pozornost, soustředěnost, paměť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6636" y="650383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SEVERNÍ AMERIKA</a:t>
            </a:r>
            <a:endParaRPr lang="cs-CZ" sz="4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backgroundMark x1="67493" y1="20117" x2="67493" y2="20117"/>
                        <a14:backgroundMark x1="74019" y1="67841" x2="74019" y2="67841"/>
                        <a14:backgroundMark x1="76910" y1="39868" x2="76910" y2="39868"/>
                        <a14:backgroundMark x1="71252" y1="24890" x2="79430" y2="25918"/>
                        <a14:backgroundMark x1="76415" y1="33627" x2="72656" y2="78488"/>
                        <a14:backgroundMark x1="25816" y1="50954" x2="25816" y2="81278"/>
                        <a14:backgroundMark x1="28666" y1="20852" x2="24742" y2="23275"/>
                        <a14:backgroundMark x1="58819" y1="20264" x2="63817" y2="32012"/>
                        <a14:backgroundMark x1="43577" y1="80396" x2="62412" y2="82819"/>
                        <a14:backgroundMark x1="32259" y1="19677" x2="32259" y2="19677"/>
                        <a14:backgroundMark x1="40686" y1="36858" x2="40686" y2="36858"/>
                        <a14:backgroundMark x1="45147" y1="31571" x2="45147" y2="31571"/>
                        <a14:backgroundMark x1="46510" y1="16153" x2="46510" y2="16153"/>
                        <a14:backgroundMark x1="46344" y1="20852" x2="46344" y2="20852"/>
                        <a14:backgroundMark x1="46675" y1="23128" x2="46675" y2="23128"/>
                        <a14:backgroundMark x1="47997" y1="23275" x2="47997" y2="23275"/>
                        <a14:backgroundMark x1="46262" y1="22394" x2="46262" y2="22394"/>
                        <a14:backgroundMark x1="38331" y1="25624" x2="38331" y2="25624"/>
                        <a14:backgroundMark x1="37588" y1="25918" x2="37588" y2="25918"/>
                        <a14:backgroundMark x1="57662" y1="63950" x2="57662" y2="63950"/>
                        <a14:backgroundMark x1="56175" y1="65051" x2="56175" y2="65051"/>
                        <a14:backgroundMark x1="55019" y1="65345" x2="55019" y2="653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46" t="14852" r="25143" b="10455"/>
          <a:stretch/>
        </p:blipFill>
        <p:spPr>
          <a:xfrm rot="5627410">
            <a:off x="5287660" y="-217562"/>
            <a:ext cx="5807383" cy="700891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81" b="89922" l="6556" r="89972">
                        <a14:foregroundMark x1="6556" y1="16279" x2="6556" y2="162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4" t="11058" r="9531" b="14099"/>
          <a:stretch/>
        </p:blipFill>
        <p:spPr>
          <a:xfrm>
            <a:off x="1169773" y="1993556"/>
            <a:ext cx="2644346" cy="12933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32" r="6908" b="1381"/>
          <a:stretch/>
        </p:blipFill>
        <p:spPr>
          <a:xfrm>
            <a:off x="790831" y="3832449"/>
            <a:ext cx="2590309" cy="218117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739" r="3678" b="-7872"/>
          <a:stretch/>
        </p:blipFill>
        <p:spPr>
          <a:xfrm>
            <a:off x="4011827" y="3685806"/>
            <a:ext cx="2644678" cy="2474458"/>
          </a:xfrm>
          <a:prstGeom prst="rect">
            <a:avLst/>
          </a:prstGeom>
        </p:spPr>
      </p:pic>
      <p:sp>
        <p:nvSpPr>
          <p:cNvPr id="9" name="Tlačítko akce: Dopředu nebo Další 8">
            <a:hlinkClick r:id="rId9" action="ppaction://hlinksldjump" highlightClick="1"/>
          </p:cNvPr>
          <p:cNvSpPr/>
          <p:nvPr/>
        </p:nvSpPr>
        <p:spPr>
          <a:xfrm>
            <a:off x="11148969" y="5855516"/>
            <a:ext cx="427838" cy="3942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0272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06636" y="650383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JIŽNÍ AMERIKA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608" b="98018" l="9996" r="89963">
                        <a14:backgroundMark x1="56258" y1="74816" x2="56258" y2="74816"/>
                        <a14:backgroundMark x1="21231" y1="10793" x2="21231" y2="10793"/>
                        <a14:backgroundMark x1="25733" y1="58811" x2="25733" y2="58811"/>
                        <a14:backgroundMark x1="31681" y1="77606" x2="31681" y2="77606"/>
                        <a14:backgroundMark x1="54069" y1="83994" x2="54069" y2="83994"/>
                        <a14:backgroundMark x1="59934" y1="47724" x2="59934" y2="47724"/>
                        <a14:backgroundMark x1="60595" y1="33480" x2="60595" y2="33480"/>
                        <a14:backgroundMark x1="49649" y1="78634" x2="58323" y2="60426"/>
                        <a14:backgroundMark x1="20900" y1="32746" x2="21148" y2="32599"/>
                        <a14:backgroundMark x1="23585" y1="20117" x2="20487" y2="626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054" t="4587" r="41082" b="1715"/>
          <a:stretch/>
        </p:blipFill>
        <p:spPr>
          <a:xfrm>
            <a:off x="5913690" y="519590"/>
            <a:ext cx="3708874" cy="55092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73" t="5714" r="10265" b="9658"/>
          <a:stretch/>
        </p:blipFill>
        <p:spPr>
          <a:xfrm>
            <a:off x="750784" y="1721708"/>
            <a:ext cx="2157171" cy="168875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20" t="8555"/>
          <a:stretch/>
        </p:blipFill>
        <p:spPr>
          <a:xfrm>
            <a:off x="926114" y="4023607"/>
            <a:ext cx="3076523" cy="136644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96" t="8731" r="8109"/>
          <a:stretch/>
        </p:blipFill>
        <p:spPr>
          <a:xfrm>
            <a:off x="3882636" y="2824215"/>
            <a:ext cx="2151055" cy="1199392"/>
          </a:xfrm>
          <a:prstGeom prst="rect">
            <a:avLst/>
          </a:prstGeom>
        </p:spPr>
      </p:pic>
      <p:sp>
        <p:nvSpPr>
          <p:cNvPr id="9" name="Tlačítko akce: Dopředu nebo Další 8">
            <a:hlinkClick r:id="rId8" action="ppaction://hlinksldjump" highlightClick="1"/>
          </p:cNvPr>
          <p:cNvSpPr/>
          <p:nvPr/>
        </p:nvSpPr>
        <p:spPr>
          <a:xfrm>
            <a:off x="11165747" y="5780015"/>
            <a:ext cx="612396" cy="4446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698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06636" y="650383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EVROPA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backgroundMark x1="63486" y1="41777" x2="63486" y2="41777"/>
                        <a14:backgroundMark x1="53903" y1="65492" x2="53903" y2="65492"/>
                        <a14:backgroundMark x1="50021" y1="54772" x2="50021" y2="54772"/>
                        <a14:backgroundMark x1="56671" y1="36858" x2="57249" y2="34949"/>
                        <a14:backgroundMark x1="40603" y1="62335" x2="47831" y2="62922"/>
                        <a14:backgroundMark x1="47418" y1="61894" x2="54482" y2="44126"/>
                        <a14:backgroundMark x1="59851" y1="20264" x2="59851" y2="20264"/>
                        <a14:backgroundMark x1="66997" y1="29148" x2="66997" y2="29148"/>
                        <a14:backgroundMark x1="61917" y1="36417" x2="61917" y2="36417"/>
                        <a14:backgroundMark x1="58240" y1="49633" x2="58488" y2="54479"/>
                        <a14:backgroundMark x1="58406" y1="64391" x2="58406" y2="64391"/>
                        <a14:backgroundMark x1="55845" y1="38840" x2="55845" y2="38840"/>
                        <a14:backgroundMark x1="54688" y1="37885" x2="54688" y2="37885"/>
                        <a14:backgroundMark x1="54688" y1="23128" x2="54688" y2="23128"/>
                        <a14:backgroundMark x1="55266" y1="23862" x2="55266" y2="23862"/>
                        <a14:backgroundMark x1="55101" y1="31865" x2="55101" y2="31865"/>
                        <a14:backgroundMark x1="55349" y1="30250" x2="55349" y2="30250"/>
                        <a14:backgroundMark x1="55514" y1="27827" x2="55514" y2="278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31" t="22422" r="44391" b="27928"/>
          <a:stretch/>
        </p:blipFill>
        <p:spPr>
          <a:xfrm rot="625668">
            <a:off x="3697855" y="767387"/>
            <a:ext cx="7066094" cy="48889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24" t="6719" r="5448" b="22063"/>
          <a:stretch/>
        </p:blipFill>
        <p:spPr>
          <a:xfrm>
            <a:off x="510477" y="1647568"/>
            <a:ext cx="2177123" cy="12102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74" t="6526" r="3435"/>
          <a:stretch/>
        </p:blipFill>
        <p:spPr>
          <a:xfrm>
            <a:off x="2930067" y="1118481"/>
            <a:ext cx="2310828" cy="209337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2" t="2643" r="11074" b="4864"/>
          <a:stretch/>
        </p:blipFill>
        <p:spPr>
          <a:xfrm>
            <a:off x="881448" y="3887402"/>
            <a:ext cx="2973860" cy="2368017"/>
          </a:xfrm>
          <a:prstGeom prst="rect">
            <a:avLst/>
          </a:prstGeom>
        </p:spPr>
      </p:pic>
      <p:sp>
        <p:nvSpPr>
          <p:cNvPr id="9" name="Tlačítko akce: Dopředu nebo Další 8">
            <a:hlinkClick r:id="rId8" action="ppaction://hlinksldjump" highlightClick="1"/>
          </p:cNvPr>
          <p:cNvSpPr/>
          <p:nvPr/>
        </p:nvSpPr>
        <p:spPr>
          <a:xfrm>
            <a:off x="11207692" y="5863905"/>
            <a:ext cx="587229" cy="469783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8349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06636" y="650383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AFRIKA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85" b="90969" l="9996" r="89963">
                        <a14:foregroundMark x1="62825" y1="22247" x2="62825" y2="22247"/>
                        <a14:foregroundMark x1="33499" y1="90969" x2="33499" y2="909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548" t="14268" r="23505" b="8272"/>
          <a:stretch/>
        </p:blipFill>
        <p:spPr>
          <a:xfrm rot="5151146">
            <a:off x="4656994" y="1042757"/>
            <a:ext cx="6097965" cy="472560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60" b="9198"/>
          <a:stretch/>
        </p:blipFill>
        <p:spPr>
          <a:xfrm>
            <a:off x="645260" y="1664790"/>
            <a:ext cx="2122478" cy="135849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886" r="3603" b="9492"/>
          <a:stretch/>
        </p:blipFill>
        <p:spPr>
          <a:xfrm>
            <a:off x="485069" y="3847069"/>
            <a:ext cx="3017985" cy="18222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42" t="3363" r="3254" b="3784"/>
          <a:stretch/>
        </p:blipFill>
        <p:spPr>
          <a:xfrm>
            <a:off x="3155740" y="1814979"/>
            <a:ext cx="2012366" cy="1817242"/>
          </a:xfrm>
          <a:prstGeom prst="rect">
            <a:avLst/>
          </a:prstGeom>
        </p:spPr>
      </p:pic>
      <p:sp>
        <p:nvSpPr>
          <p:cNvPr id="9" name="Tlačítko akce: Dopředu nebo Další 8">
            <a:hlinkClick r:id="rId8" action="ppaction://hlinksldjump" highlightClick="1"/>
          </p:cNvPr>
          <p:cNvSpPr/>
          <p:nvPr/>
        </p:nvSpPr>
        <p:spPr>
          <a:xfrm>
            <a:off x="11199303" y="5914239"/>
            <a:ext cx="553673" cy="48656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4808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06636" y="650383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ASIE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269" b="88987" l="19042" r="67658">
                        <a14:foregroundMark x1="26518" y1="67988" x2="26518" y2="67988"/>
                        <a14:foregroundMark x1="19166" y1="61454" x2="19166" y2="61454"/>
                        <a14:foregroundMark x1="19083" y1="61013" x2="19083" y2="61013"/>
                        <a14:foregroundMark x1="27592" y1="87518" x2="27840" y2="87518"/>
                        <a14:foregroundMark x1="47666" y1="88987" x2="47666" y2="88987"/>
                        <a14:foregroundMark x1="62330" y1="87959" x2="62330" y2="87959"/>
                        <a14:foregroundMark x1="64767" y1="77019" x2="64767" y2="77019"/>
                        <a14:foregroundMark x1="66336" y1="58370" x2="66336" y2="58370"/>
                        <a14:foregroundMark x1="67658" y1="45448" x2="67658" y2="45448"/>
                        <a14:foregroundMark x1="66254" y1="20999" x2="66254" y2="20999"/>
                        <a14:foregroundMark x1="52995" y1="7269" x2="52995" y2="72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117" t="6405" r="32023" b="8563"/>
          <a:stretch/>
        </p:blipFill>
        <p:spPr>
          <a:xfrm rot="21327322">
            <a:off x="3758266" y="1231407"/>
            <a:ext cx="5913615" cy="45820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29" t="1950" r="4809" b="6855"/>
          <a:stretch/>
        </p:blipFill>
        <p:spPr>
          <a:xfrm>
            <a:off x="832232" y="1717275"/>
            <a:ext cx="1808207" cy="155695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62" t="6606" r="5952" b="2703"/>
          <a:stretch/>
        </p:blipFill>
        <p:spPr>
          <a:xfrm>
            <a:off x="3060337" y="1712211"/>
            <a:ext cx="1703705" cy="162411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972" t="9088" r="7274" b="1127"/>
          <a:stretch/>
        </p:blipFill>
        <p:spPr>
          <a:xfrm>
            <a:off x="1069613" y="3336324"/>
            <a:ext cx="2831030" cy="2623345"/>
          </a:xfrm>
          <a:prstGeom prst="rect">
            <a:avLst/>
          </a:prstGeom>
        </p:spPr>
      </p:pic>
      <p:sp>
        <p:nvSpPr>
          <p:cNvPr id="9" name="Tlačítko akce: Dopředu nebo Další 8">
            <a:hlinkClick r:id="rId8" action="ppaction://hlinksldjump" highlightClick="1"/>
          </p:cNvPr>
          <p:cNvSpPr/>
          <p:nvPr/>
        </p:nvSpPr>
        <p:spPr>
          <a:xfrm>
            <a:off x="10972800" y="5570290"/>
            <a:ext cx="645952" cy="470245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2361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94816" y="5070184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13728" y="592880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AUSTRÁLIE</a:t>
            </a:r>
            <a:endParaRPr lang="cs-CZ" sz="4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9137"/>
          <a:stretch/>
        </p:blipFill>
        <p:spPr>
          <a:xfrm>
            <a:off x="6169747" y="1410056"/>
            <a:ext cx="4665679" cy="415614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22" t="250" r="15820" b="-250"/>
          <a:stretch/>
        </p:blipFill>
        <p:spPr>
          <a:xfrm>
            <a:off x="357209" y="1758545"/>
            <a:ext cx="1804087" cy="158659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279" b="95662" l="1982" r="95405">
                        <a14:foregroundMark x1="2072" y1="30479" x2="2072" y2="30479"/>
                        <a14:foregroundMark x1="20721" y1="6279" x2="20721" y2="6279"/>
                        <a14:foregroundMark x1="94955" y1="42466" x2="94955" y2="42466"/>
                        <a14:foregroundMark x1="95495" y1="51256" x2="95495" y2="51256"/>
                        <a14:foregroundMark x1="42523" y1="40753" x2="78649" y2="41324"/>
                        <a14:foregroundMark x1="40811" y1="95662" x2="40811" y2="95662"/>
                        <a14:backgroundMark x1="17387" y1="78082" x2="17387" y2="78082"/>
                        <a14:backgroundMark x1="63784" y1="81507" x2="63784" y2="8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01719" y="1758545"/>
            <a:ext cx="1884124" cy="148693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526" b="89976" l="9905" r="97628">
                        <a14:foregroundMark x1="75267" y1="2608" x2="75267" y2="2608"/>
                        <a14:foregroundMark x1="97628" y1="2526" x2="97628" y2="2526"/>
                        <a14:backgroundMark x1="86655" y1="5134" x2="86655" y2="51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127" b="15369"/>
          <a:stretch/>
        </p:blipFill>
        <p:spPr>
          <a:xfrm>
            <a:off x="2001214" y="3921211"/>
            <a:ext cx="2054075" cy="1392194"/>
          </a:xfrm>
          <a:prstGeom prst="rect">
            <a:avLst/>
          </a:prstGeom>
        </p:spPr>
      </p:pic>
      <p:sp>
        <p:nvSpPr>
          <p:cNvPr id="9" name="Tlačítko akce: Dopředu nebo Další 8">
            <a:hlinkClick r:id="rId9" action="ppaction://hlinksldjump" highlightClick="1"/>
          </p:cNvPr>
          <p:cNvSpPr/>
          <p:nvPr/>
        </p:nvSpPr>
        <p:spPr>
          <a:xfrm>
            <a:off x="10835426" y="5566201"/>
            <a:ext cx="506490" cy="448705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177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3627" y="5157234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13728" y="592880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ANTARKTIDA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666" t="20035" r="28833" b="28805"/>
          <a:stretch/>
        </p:blipFill>
        <p:spPr>
          <a:xfrm>
            <a:off x="7146366" y="1935892"/>
            <a:ext cx="3853502" cy="224086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369" b="89968" l="9930" r="93513">
                        <a14:foregroundMark x1="20559" y1="72654" x2="20559" y2="72654"/>
                        <a14:foregroundMark x1="20609" y1="81634" x2="20609" y2="81634"/>
                        <a14:foregroundMark x1="79441" y1="4369" x2="79441" y2="4369"/>
                        <a14:foregroundMark x1="93513" y1="4612" x2="93513" y2="461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126" r="4995"/>
          <a:stretch/>
        </p:blipFill>
        <p:spPr>
          <a:xfrm>
            <a:off x="945589" y="1581665"/>
            <a:ext cx="2950908" cy="21192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6763" b="89924" l="6852" r="90000">
                        <a14:foregroundMark x1="63519" y1="6832" x2="63519" y2="6832"/>
                        <a14:foregroundMark x1="79537" y1="12353" x2="79537" y2="12353"/>
                        <a14:foregroundMark x1="79352" y1="14286" x2="79352" y2="14286"/>
                        <a14:foregroundMark x1="6852" y1="67357" x2="6852" y2="67357"/>
                        <a14:foregroundMark x1="60648" y1="41546" x2="61111" y2="41546"/>
                        <a14:foregroundMark x1="58704" y1="51415" x2="48704" y2="688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86" t="5868" r="11248" b="9941"/>
          <a:stretch/>
        </p:blipFill>
        <p:spPr>
          <a:xfrm>
            <a:off x="4879231" y="1805242"/>
            <a:ext cx="1231113" cy="16721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6339" b="96284" l="9918" r="91824">
                        <a14:foregroundMark x1="83793" y1="6557" x2="83793" y2="6557"/>
                        <a14:foregroundMark x1="91824" y1="29836" x2="91824" y2="29836"/>
                        <a14:foregroundMark x1="19739" y1="96284" x2="19739" y2="962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34" t="3987" r="4704" b="1108"/>
          <a:stretch/>
        </p:blipFill>
        <p:spPr>
          <a:xfrm>
            <a:off x="1795849" y="3566984"/>
            <a:ext cx="3888259" cy="2133600"/>
          </a:xfrm>
          <a:prstGeom prst="rect">
            <a:avLst/>
          </a:prstGeom>
        </p:spPr>
      </p:pic>
      <p:sp>
        <p:nvSpPr>
          <p:cNvPr id="9" name="Tlačítko akce: Dopředu nebo Další 8">
            <a:hlinkClick r:id="rId11" action="ppaction://hlinksldjump" highlightClick="1"/>
          </p:cNvPr>
          <p:cNvSpPr/>
          <p:nvPr/>
        </p:nvSpPr>
        <p:spPr>
          <a:xfrm>
            <a:off x="10999868" y="5771626"/>
            <a:ext cx="551772" cy="352337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8969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6636" y="650383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SEVERNÍ AMERIKA</a:t>
            </a:r>
            <a:endParaRPr lang="cs-CZ" sz="4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backgroundMark x1="67493" y1="20117" x2="67493" y2="20117"/>
                        <a14:backgroundMark x1="74019" y1="67841" x2="74019" y2="67841"/>
                        <a14:backgroundMark x1="76910" y1="39868" x2="76910" y2="39868"/>
                        <a14:backgroundMark x1="71252" y1="24890" x2="79430" y2="25918"/>
                        <a14:backgroundMark x1="76415" y1="33627" x2="72656" y2="78488"/>
                        <a14:backgroundMark x1="25816" y1="50954" x2="25816" y2="81278"/>
                        <a14:backgroundMark x1="28666" y1="20852" x2="24742" y2="23275"/>
                        <a14:backgroundMark x1="58819" y1="20264" x2="63817" y2="32012"/>
                        <a14:backgroundMark x1="43577" y1="80396" x2="62412" y2="82819"/>
                        <a14:backgroundMark x1="32259" y1="19677" x2="32259" y2="19677"/>
                        <a14:backgroundMark x1="40686" y1="36858" x2="40686" y2="36858"/>
                        <a14:backgroundMark x1="45147" y1="31571" x2="45147" y2="31571"/>
                        <a14:backgroundMark x1="46510" y1="16153" x2="46510" y2="16153"/>
                        <a14:backgroundMark x1="46344" y1="20852" x2="46344" y2="20852"/>
                        <a14:backgroundMark x1="46675" y1="23128" x2="46675" y2="23128"/>
                        <a14:backgroundMark x1="47997" y1="23275" x2="47997" y2="23275"/>
                        <a14:backgroundMark x1="46262" y1="22394" x2="46262" y2="22394"/>
                        <a14:backgroundMark x1="38331" y1="25624" x2="38331" y2="25624"/>
                        <a14:backgroundMark x1="37588" y1="25918" x2="37588" y2="25918"/>
                        <a14:backgroundMark x1="57662" y1="63950" x2="57662" y2="63950"/>
                        <a14:backgroundMark x1="56175" y1="65051" x2="56175" y2="65051"/>
                        <a14:backgroundMark x1="55019" y1="65345" x2="55019" y2="653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846" t="14852" r="25143" b="10455"/>
          <a:stretch/>
        </p:blipFill>
        <p:spPr>
          <a:xfrm rot="5627410">
            <a:off x="5600681" y="515381"/>
            <a:ext cx="3052697" cy="27282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81" b="89922" l="6556" r="89972">
                        <a14:foregroundMark x1="6556" y1="16279" x2="6556" y2="162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4" t="11058" r="9531" b="14099"/>
          <a:stretch/>
        </p:blipFill>
        <p:spPr>
          <a:xfrm>
            <a:off x="9013466" y="4770354"/>
            <a:ext cx="2037380" cy="99647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32" r="6908" b="1381"/>
          <a:stretch/>
        </p:blipFill>
        <p:spPr>
          <a:xfrm>
            <a:off x="265331" y="4393640"/>
            <a:ext cx="1995747" cy="16805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739" r="3678" b="-7872"/>
          <a:stretch/>
        </p:blipFill>
        <p:spPr>
          <a:xfrm>
            <a:off x="4538366" y="4105029"/>
            <a:ext cx="2037636" cy="19064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73" t="5714" r="10265" b="9658"/>
          <a:stretch/>
        </p:blipFill>
        <p:spPr>
          <a:xfrm>
            <a:off x="2599921" y="4815918"/>
            <a:ext cx="1408866" cy="110294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22" t="250" r="15820" b="-250"/>
          <a:stretch/>
        </p:blipFill>
        <p:spPr>
          <a:xfrm>
            <a:off x="7405384" y="4545251"/>
            <a:ext cx="1389036" cy="1221580"/>
          </a:xfrm>
          <a:prstGeom prst="rect">
            <a:avLst/>
          </a:prstGeom>
        </p:spPr>
      </p:pic>
      <p:sp>
        <p:nvSpPr>
          <p:cNvPr id="4" name="Tlačítko akce: Návrat 3">
            <a:hlinkClick r:id="rId11" action="ppaction://hlinksldjump" highlightClick="1"/>
          </p:cNvPr>
          <p:cNvSpPr/>
          <p:nvPr/>
        </p:nvSpPr>
        <p:spPr>
          <a:xfrm>
            <a:off x="11536878" y="5268592"/>
            <a:ext cx="424249" cy="329375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2933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06636" y="650383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JIŽNÍ AMERIKA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608" b="98018" l="9996" r="89963">
                        <a14:backgroundMark x1="56258" y1="74816" x2="56258" y2="74816"/>
                        <a14:backgroundMark x1="21231" y1="10793" x2="21231" y2="10793"/>
                        <a14:backgroundMark x1="25733" y1="58811" x2="25733" y2="58811"/>
                        <a14:backgroundMark x1="31681" y1="77606" x2="31681" y2="77606"/>
                        <a14:backgroundMark x1="54069" y1="83994" x2="54069" y2="83994"/>
                        <a14:backgroundMark x1="59934" y1="47724" x2="59934" y2="47724"/>
                        <a14:backgroundMark x1="60595" y1="33480" x2="60595" y2="33480"/>
                        <a14:backgroundMark x1="49649" y1="78634" x2="58323" y2="60426"/>
                        <a14:backgroundMark x1="20900" y1="32746" x2="21148" y2="32599"/>
                        <a14:backgroundMark x1="23585" y1="20117" x2="20487" y2="626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054" t="4587" r="41082" b="1715"/>
          <a:stretch/>
        </p:blipFill>
        <p:spPr>
          <a:xfrm>
            <a:off x="5816612" y="349364"/>
            <a:ext cx="1951594" cy="322810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73" t="5714" r="10265" b="9658"/>
          <a:stretch/>
        </p:blipFill>
        <p:spPr>
          <a:xfrm>
            <a:off x="818197" y="4374292"/>
            <a:ext cx="1620599" cy="12686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20" t="8555"/>
          <a:stretch/>
        </p:blipFill>
        <p:spPr>
          <a:xfrm>
            <a:off x="9158467" y="4768940"/>
            <a:ext cx="2311272" cy="102655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96" t="8731" r="8109"/>
          <a:stretch/>
        </p:blipFill>
        <p:spPr>
          <a:xfrm>
            <a:off x="4769018" y="4639150"/>
            <a:ext cx="1616005" cy="90105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29" t="1950" r="4809" b="6855"/>
          <a:stretch/>
        </p:blipFill>
        <p:spPr>
          <a:xfrm>
            <a:off x="2709427" y="4144594"/>
            <a:ext cx="1736042" cy="149481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739" r="3678" b="-7872"/>
          <a:stretch/>
        </p:blipFill>
        <p:spPr>
          <a:xfrm>
            <a:off x="6945048" y="3933383"/>
            <a:ext cx="1959704" cy="1833572"/>
          </a:xfrm>
          <a:prstGeom prst="rect">
            <a:avLst/>
          </a:prstGeom>
        </p:spPr>
      </p:pic>
      <p:sp>
        <p:nvSpPr>
          <p:cNvPr id="11" name="Tlačítko akce: Návrat 10">
            <a:hlinkClick r:id="rId10" action="ppaction://hlinksldjump" highlightClick="1"/>
          </p:cNvPr>
          <p:cNvSpPr/>
          <p:nvPr/>
        </p:nvSpPr>
        <p:spPr>
          <a:xfrm>
            <a:off x="11665871" y="5282217"/>
            <a:ext cx="367539" cy="32986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1248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9319" y="4413729"/>
            <a:ext cx="4959177" cy="187297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06636" y="650383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EVROPA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backgroundMark x1="63486" y1="41777" x2="63486" y2="41777"/>
                        <a14:backgroundMark x1="53903" y1="65492" x2="53903" y2="65492"/>
                        <a14:backgroundMark x1="50021" y1="54772" x2="50021" y2="54772"/>
                        <a14:backgroundMark x1="56671" y1="36858" x2="57249" y2="34949"/>
                        <a14:backgroundMark x1="40603" y1="62335" x2="47831" y2="62922"/>
                        <a14:backgroundMark x1="47418" y1="61894" x2="54482" y2="44126"/>
                        <a14:backgroundMark x1="59851" y1="20264" x2="59851" y2="20264"/>
                        <a14:backgroundMark x1="66997" y1="29148" x2="66997" y2="29148"/>
                        <a14:backgroundMark x1="61917" y1="36417" x2="61917" y2="36417"/>
                        <a14:backgroundMark x1="58240" y1="49633" x2="58488" y2="54479"/>
                        <a14:backgroundMark x1="58406" y1="64391" x2="58406" y2="64391"/>
                        <a14:backgroundMark x1="55845" y1="38840" x2="55845" y2="38840"/>
                        <a14:backgroundMark x1="54688" y1="37885" x2="54688" y2="37885"/>
                        <a14:backgroundMark x1="54688" y1="23128" x2="54688" y2="23128"/>
                        <a14:backgroundMark x1="55266" y1="23862" x2="55266" y2="23862"/>
                        <a14:backgroundMark x1="55101" y1="31865" x2="55101" y2="31865"/>
                        <a14:backgroundMark x1="55349" y1="30250" x2="55349" y2="30250"/>
                        <a14:backgroundMark x1="55514" y1="27827" x2="55514" y2="278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31" t="22422" r="44391" b="27928"/>
          <a:stretch/>
        </p:blipFill>
        <p:spPr>
          <a:xfrm rot="625668">
            <a:off x="5214980" y="435679"/>
            <a:ext cx="3376442" cy="23361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74" t="6526" r="3435"/>
          <a:stretch/>
        </p:blipFill>
        <p:spPr>
          <a:xfrm>
            <a:off x="9696180" y="4530411"/>
            <a:ext cx="1691179" cy="153203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24" t="6719" r="5448" b="22063"/>
          <a:stretch/>
        </p:blipFill>
        <p:spPr>
          <a:xfrm>
            <a:off x="258074" y="5091018"/>
            <a:ext cx="1834460" cy="10197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2" t="2643" r="11074" b="4864"/>
          <a:stretch/>
        </p:blipFill>
        <p:spPr>
          <a:xfrm>
            <a:off x="2366325" y="4298775"/>
            <a:ext cx="2505797" cy="199530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739" r="3678" b="-7872"/>
          <a:stretch/>
        </p:blipFill>
        <p:spPr>
          <a:xfrm>
            <a:off x="5260791" y="4611048"/>
            <a:ext cx="1790920" cy="167565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32" r="6908" b="1381"/>
          <a:stretch/>
        </p:blipFill>
        <p:spPr>
          <a:xfrm>
            <a:off x="7186275" y="4633759"/>
            <a:ext cx="1754102" cy="1477043"/>
          </a:xfrm>
          <a:prstGeom prst="rect">
            <a:avLst/>
          </a:prstGeom>
        </p:spPr>
      </p:pic>
      <p:sp>
        <p:nvSpPr>
          <p:cNvPr id="11" name="Tlačítko akce: Návrat 10">
            <a:hlinkClick r:id="rId10" action="ppaction://hlinksldjump" highlightClick="1"/>
          </p:cNvPr>
          <p:cNvSpPr/>
          <p:nvPr/>
        </p:nvSpPr>
        <p:spPr>
          <a:xfrm>
            <a:off x="11524735" y="5527589"/>
            <a:ext cx="453081" cy="43660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8498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0831" y="4031846"/>
            <a:ext cx="8969231" cy="2368954"/>
          </a:xfrm>
          <a:prstGeom prst="rect">
            <a:avLst/>
          </a:prstGeom>
          <a:solidFill>
            <a:srgbClr val="FEFC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06636" y="650383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AFRIKA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85" b="90969" l="9996" r="89963">
                        <a14:foregroundMark x1="62825" y1="22247" x2="62825" y2="22247"/>
                        <a14:foregroundMark x1="33499" y1="90969" x2="33499" y2="909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548" t="14268" r="23505" b="8272"/>
          <a:stretch/>
        </p:blipFill>
        <p:spPr>
          <a:xfrm rot="5151146">
            <a:off x="4994308" y="583802"/>
            <a:ext cx="2598799" cy="18681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60" b="9198"/>
          <a:stretch/>
        </p:blipFill>
        <p:spPr>
          <a:xfrm>
            <a:off x="2194415" y="4883284"/>
            <a:ext cx="1885693" cy="120694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886" r="3603" b="9492"/>
          <a:stretch/>
        </p:blipFill>
        <p:spPr>
          <a:xfrm>
            <a:off x="4329535" y="4471311"/>
            <a:ext cx="2681297" cy="161891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42" t="3363" r="3254" b="3784"/>
          <a:stretch/>
        </p:blipFill>
        <p:spPr>
          <a:xfrm>
            <a:off x="7260259" y="4593517"/>
            <a:ext cx="1787867" cy="161451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981" b="89922" l="6556" r="89972">
                        <a14:foregroundMark x1="6556" y1="16279" x2="6556" y2="162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4" t="11058" r="9531" b="14099"/>
          <a:stretch/>
        </p:blipFill>
        <p:spPr>
          <a:xfrm>
            <a:off x="9068400" y="5014825"/>
            <a:ext cx="2143956" cy="104860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22" t="250" r="15820" b="-250"/>
          <a:stretch/>
        </p:blipFill>
        <p:spPr>
          <a:xfrm>
            <a:off x="466748" y="4777946"/>
            <a:ext cx="1461698" cy="1285482"/>
          </a:xfrm>
          <a:prstGeom prst="rect">
            <a:avLst/>
          </a:prstGeom>
        </p:spPr>
      </p:pic>
      <p:sp>
        <p:nvSpPr>
          <p:cNvPr id="12" name="Tlačítko akce: Návrat 11">
            <a:hlinkClick r:id="rId11" action="ppaction://hlinksldjump" highlightClick="1"/>
          </p:cNvPr>
          <p:cNvSpPr/>
          <p:nvPr/>
        </p:nvSpPr>
        <p:spPr>
          <a:xfrm>
            <a:off x="11310551" y="5593492"/>
            <a:ext cx="551935" cy="46993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5070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21007" y="4476132"/>
            <a:ext cx="6196493" cy="1993752"/>
          </a:xfrm>
          <a:prstGeom prst="rect">
            <a:avLst/>
          </a:prstGeom>
          <a:solidFill>
            <a:srgbClr val="FEFC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06636" y="650383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ASIE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269" b="88987" l="19042" r="67658">
                        <a14:foregroundMark x1="26518" y1="67988" x2="26518" y2="67988"/>
                        <a14:foregroundMark x1="19166" y1="61454" x2="19166" y2="61454"/>
                        <a14:foregroundMark x1="19083" y1="61013" x2="19083" y2="61013"/>
                        <a14:foregroundMark x1="27592" y1="87518" x2="27840" y2="87518"/>
                        <a14:foregroundMark x1="47666" y1="88987" x2="47666" y2="88987"/>
                        <a14:foregroundMark x1="62330" y1="87959" x2="62330" y2="87959"/>
                        <a14:foregroundMark x1="64767" y1="77019" x2="64767" y2="77019"/>
                        <a14:foregroundMark x1="66336" y1="58370" x2="66336" y2="58370"/>
                        <a14:foregroundMark x1="67658" y1="45448" x2="67658" y2="45448"/>
                        <a14:foregroundMark x1="66254" y1="20999" x2="66254" y2="20999"/>
                        <a14:foregroundMark x1="52995" y1="7269" x2="52995" y2="72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117" t="6405" r="32023" b="8563"/>
          <a:stretch/>
        </p:blipFill>
        <p:spPr>
          <a:xfrm rot="21327322">
            <a:off x="4719940" y="277029"/>
            <a:ext cx="2515785" cy="23148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29" t="1950" r="4809" b="6855"/>
          <a:stretch/>
        </p:blipFill>
        <p:spPr>
          <a:xfrm>
            <a:off x="2454700" y="5031644"/>
            <a:ext cx="1330800" cy="11458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62" t="6606" r="5952" b="2703"/>
          <a:stretch/>
        </p:blipFill>
        <p:spPr>
          <a:xfrm>
            <a:off x="9576331" y="4476132"/>
            <a:ext cx="1569400" cy="14960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972" t="9088" r="7274" b="1127"/>
          <a:stretch/>
        </p:blipFill>
        <p:spPr>
          <a:xfrm>
            <a:off x="6966503" y="4246803"/>
            <a:ext cx="2083575" cy="19307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886" r="3603" b="9492"/>
          <a:stretch/>
        </p:blipFill>
        <p:spPr>
          <a:xfrm>
            <a:off x="3920162" y="4815018"/>
            <a:ext cx="2256626" cy="136250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60" b="9198"/>
          <a:stretch/>
        </p:blipFill>
        <p:spPr>
          <a:xfrm>
            <a:off x="398046" y="5082746"/>
            <a:ext cx="1587032" cy="1015784"/>
          </a:xfrm>
          <a:prstGeom prst="rect">
            <a:avLst/>
          </a:prstGeom>
        </p:spPr>
      </p:pic>
      <p:sp>
        <p:nvSpPr>
          <p:cNvPr id="11" name="Tlačítko akce: Návrat 10">
            <a:hlinkClick r:id="rId10" action="ppaction://hlinksldjump" highlightClick="1"/>
          </p:cNvPr>
          <p:cNvSpPr/>
          <p:nvPr/>
        </p:nvSpPr>
        <p:spPr>
          <a:xfrm>
            <a:off x="11351741" y="5593492"/>
            <a:ext cx="486032" cy="37872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298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13728" y="592880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AUSTRÁLIE</a:t>
            </a:r>
            <a:endParaRPr lang="cs-CZ" sz="4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9137"/>
          <a:stretch/>
        </p:blipFill>
        <p:spPr>
          <a:xfrm>
            <a:off x="5766953" y="295589"/>
            <a:ext cx="1462147" cy="13024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22" t="250" r="15820" b="-250"/>
          <a:stretch/>
        </p:blipFill>
        <p:spPr>
          <a:xfrm>
            <a:off x="79705" y="3649211"/>
            <a:ext cx="1948526" cy="17136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279" b="95662" l="1982" r="95405">
                        <a14:foregroundMark x1="2072" y1="30479" x2="2072" y2="30479"/>
                        <a14:foregroundMark x1="20721" y1="6279" x2="20721" y2="6279"/>
                        <a14:foregroundMark x1="94955" y1="42466" x2="94955" y2="42466"/>
                        <a14:foregroundMark x1="95495" y1="51256" x2="95495" y2="51256"/>
                        <a14:foregroundMark x1="42523" y1="40753" x2="78649" y2="41324"/>
                        <a14:foregroundMark x1="40811" y1="95662" x2="40811" y2="95662"/>
                        <a14:backgroundMark x1="17387" y1="78082" x2="17387" y2="78082"/>
                        <a14:backgroundMark x1="63784" y1="81507" x2="63784" y2="8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32995" y="3839456"/>
            <a:ext cx="2034969" cy="16059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526" b="89976" l="9905" r="97628">
                        <a14:foregroundMark x1="75267" y1="2608" x2="75267" y2="2608"/>
                        <a14:foregroundMark x1="97628" y1="2526" x2="97628" y2="2526"/>
                        <a14:backgroundMark x1="86655" y1="5134" x2="86655" y2="51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127" b="15369"/>
          <a:stretch/>
        </p:blipFill>
        <p:spPr>
          <a:xfrm>
            <a:off x="2413269" y="3909783"/>
            <a:ext cx="2218527" cy="150365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42" t="3363" r="3254" b="3784"/>
          <a:stretch/>
        </p:blipFill>
        <p:spPr>
          <a:xfrm>
            <a:off x="7671333" y="4071189"/>
            <a:ext cx="1569815" cy="141760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29" t="1950" r="4809" b="6855"/>
          <a:stretch/>
        </p:blipFill>
        <p:spPr>
          <a:xfrm>
            <a:off x="9384378" y="3943568"/>
            <a:ext cx="1667838" cy="1436087"/>
          </a:xfrm>
          <a:prstGeom prst="rect">
            <a:avLst/>
          </a:prstGeom>
        </p:spPr>
      </p:pic>
      <p:sp>
        <p:nvSpPr>
          <p:cNvPr id="5" name="Tlačítko akce: Návrat 4">
            <a:hlinkClick r:id="rId11" action="ppaction://hlinksldjump" highlightClick="1"/>
          </p:cNvPr>
          <p:cNvSpPr/>
          <p:nvPr/>
        </p:nvSpPr>
        <p:spPr>
          <a:xfrm>
            <a:off x="11325138" y="5058561"/>
            <a:ext cx="562062" cy="430229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3218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2233" y="4409881"/>
            <a:ext cx="7807829" cy="1990919"/>
          </a:xfrm>
          <a:prstGeom prst="rect">
            <a:avLst/>
          </a:prstGeom>
          <a:solidFill>
            <a:srgbClr val="FEFC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13728" y="592880"/>
            <a:ext cx="47614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ANTARKTIDA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666" t="20035" r="28833" b="28805"/>
          <a:stretch/>
        </p:blipFill>
        <p:spPr>
          <a:xfrm>
            <a:off x="5075205" y="508509"/>
            <a:ext cx="3352394" cy="19494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763" b="89924" l="6852" r="90000">
                        <a14:foregroundMark x1="63519" y1="6832" x2="63519" y2="6832"/>
                        <a14:foregroundMark x1="79537" y1="12353" x2="79537" y2="12353"/>
                        <a14:foregroundMark x1="79352" y1="14286" x2="79352" y2="14286"/>
                        <a14:foregroundMark x1="6852" y1="67357" x2="6852" y2="67357"/>
                        <a14:foregroundMark x1="60648" y1="41546" x2="61111" y2="41546"/>
                        <a14:foregroundMark x1="58704" y1="51415" x2="48704" y2="688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86" t="5868" r="11248" b="9941"/>
          <a:stretch/>
        </p:blipFill>
        <p:spPr>
          <a:xfrm>
            <a:off x="2663851" y="4169328"/>
            <a:ext cx="1197287" cy="162616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6339" b="96284" l="9918" r="91824">
                        <a14:foregroundMark x1="83793" y1="6557" x2="83793" y2="6557"/>
                        <a14:foregroundMark x1="91824" y1="29836" x2="91824" y2="29836"/>
                        <a14:foregroundMark x1="19739" y1="96284" x2="19739" y2="962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34" t="3987" r="4704" b="1108"/>
          <a:stretch/>
        </p:blipFill>
        <p:spPr>
          <a:xfrm>
            <a:off x="8785691" y="4432788"/>
            <a:ext cx="2998952" cy="164561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60" b="9198"/>
          <a:stretch/>
        </p:blipFill>
        <p:spPr>
          <a:xfrm>
            <a:off x="4076073" y="4423748"/>
            <a:ext cx="1998265" cy="127899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81" b="89922" l="6556" r="89972">
                        <a14:foregroundMark x1="6556" y1="16279" x2="6556" y2="162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04" t="11058" r="9531" b="14099"/>
          <a:stretch/>
        </p:blipFill>
        <p:spPr>
          <a:xfrm>
            <a:off x="6295719" y="4684291"/>
            <a:ext cx="2271947" cy="111120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4369" b="89968" l="9930" r="93513">
                        <a14:foregroundMark x1="20559" y1="72654" x2="20559" y2="72654"/>
                        <a14:foregroundMark x1="20609" y1="81634" x2="20609" y2="81634"/>
                        <a14:foregroundMark x1="79441" y1="4369" x2="79441" y2="4369"/>
                        <a14:foregroundMark x1="93513" y1="4612" x2="93513" y2="461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126" r="4995"/>
          <a:stretch/>
        </p:blipFill>
        <p:spPr>
          <a:xfrm>
            <a:off x="232567" y="4169327"/>
            <a:ext cx="2216349" cy="1626165"/>
          </a:xfrm>
          <a:prstGeom prst="rect">
            <a:avLst/>
          </a:prstGeom>
        </p:spPr>
      </p:pic>
      <p:sp>
        <p:nvSpPr>
          <p:cNvPr id="12" name="Tlačítko akce: Návrat 11">
            <a:hlinkClick r:id="rId14" action="ppaction://hlinksldjump" highlightClick="1"/>
          </p:cNvPr>
          <p:cNvSpPr/>
          <p:nvPr/>
        </p:nvSpPr>
        <p:spPr>
          <a:xfrm>
            <a:off x="11509695" y="5519956"/>
            <a:ext cx="486562" cy="453005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9174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3995" y="1143762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</a:t>
            </a:r>
            <a:r>
              <a:rPr lang="cs-CZ" sz="2800" dirty="0" smtClean="0"/>
              <a:t>ozornost</a:t>
            </a:r>
            <a:r>
              <a:rPr lang="cs-CZ" sz="2800" dirty="0"/>
              <a:t>, soustředěnost</a:t>
            </a:r>
            <a:r>
              <a:rPr lang="cs-CZ" sz="2800" dirty="0" smtClean="0"/>
              <a:t>,</a:t>
            </a:r>
            <a:br>
              <a:rPr lang="cs-CZ" sz="2800" dirty="0" smtClean="0"/>
            </a:br>
            <a:r>
              <a:rPr lang="cs-CZ" sz="2800" dirty="0" smtClean="0"/>
              <a:t>paměť</a:t>
            </a:r>
            <a:r>
              <a:rPr lang="cs-CZ" sz="2800" dirty="0"/>
              <a:t/>
            </a:r>
            <a:br>
              <a:rPr lang="cs-CZ" sz="2800" dirty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Učíme se, názvy zvířat, která žijí na jednotlivých kontinentech.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budou vědět, jaká zvířata jsou typická pro jednotlivé světadíly.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lze použít jako doplněk při seznamování dětí se základními vědomostmi o naší planetě a jejích světadílech. </a:t>
            </a:r>
          </a:p>
          <a:p>
            <a:r>
              <a:rPr lang="cs-CZ" dirty="0" smtClean="0"/>
              <a:t>Snímek 2 – 8 seznamuje děti s některými živočichy, kteří žijí v Severní Americe, Jižní Americe, Evropě, Africe, Asii, Austrálii a </a:t>
            </a:r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Antarktidě. Přepnutí na další snímek je kliknutím kdekoliv </a:t>
            </a:r>
            <a:r>
              <a:rPr lang="cs-CZ" dirty="0" smtClean="0"/>
              <a:t>(žlutá </a:t>
            </a:r>
            <a:r>
              <a:rPr lang="cs-CZ" dirty="0" smtClean="0"/>
              <a:t>šipka slouží k přepínání při testování – snímek 9 – </a:t>
            </a:r>
            <a:r>
              <a:rPr lang="cs-CZ" dirty="0" smtClean="0"/>
              <a:t>15). </a:t>
            </a:r>
            <a:r>
              <a:rPr lang="cs-CZ" dirty="0" smtClean="0"/>
              <a:t>Snímek 9 – 15 slouží k ověření získaných vědomostí. Ze snímků 9 – 15 se mohou děti kdykoli vrátit na příslušný snímek, kde si znovu zopakují, kteří živočichové žijí na daném kontinentu.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Děti přikládají na magnetickou tabulku k jednotlivým světadílům fotografie živočichů.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Záměrně se soustředit a udržet pozornost.</a:t>
            </a:r>
          </a:p>
          <a:p>
            <a:r>
              <a:rPr lang="cs-CZ" dirty="0" smtClean="0"/>
              <a:t>Prožívat radost ze zvládnutého a poznaného.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470</Words>
  <Application>Microsoft Office PowerPoint</Application>
  <PresentationFormat>Vlastní</PresentationFormat>
  <Paragraphs>90</Paragraphs>
  <Slides>22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Sheer Green 16x9</vt:lpstr>
      <vt:lpstr>Zvířata a kontinenty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odkazy</vt:lpstr>
      <vt:lpstr>Metodický pokyn Integrovaný blok: Pozornost, soustředěnost, paměť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2015-05-06T11:48:15Z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