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comments/comment8.xml" ContentType="application/vnd.openxmlformats-officedocument.presentationml.comments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comments/comment6.xml" ContentType="application/vnd.openxmlformats-officedocument.presentationml.comments+xml"/>
  <Override PartName="/ppt/comments/comment13.xml" ContentType="application/vnd.openxmlformats-officedocument.presentationml.comments+xml"/>
  <Override PartName="/ppt/comments/comment15.xml" ContentType="application/vnd.openxmlformats-officedocument.presentationml.comment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ppt/comments/comment11.xml" ContentType="application/vnd.openxmlformats-officedocument.presentationml.comments+xml"/>
  <Override PartName="/ppt/comments/comment12.xml" ContentType="application/vnd.openxmlformats-officedocument.presentationml.comment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comments/comment10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comments/comment9.xml" ContentType="application/vnd.openxmlformats-officedocument.presentationml.comments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comments/comment7.xml" ContentType="application/vnd.openxmlformats-officedocument.presentationml.comments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ppt/comments/comment5.xml" ContentType="application/vnd.openxmlformats-officedocument.presentationml.comments+xml"/>
  <Override PartName="/ppt/comments/comment14.xml" ContentType="application/vnd.openxmlformats-officedocument.presentationml.comment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26"/>
  </p:notesMasterIdLst>
  <p:handoutMasterIdLst>
    <p:handoutMasterId r:id="rId27"/>
  </p:handoutMasterIdLst>
  <p:sldIdLst>
    <p:sldId id="272" r:id="rId3"/>
    <p:sldId id="282" r:id="rId4"/>
    <p:sldId id="283" r:id="rId5"/>
    <p:sldId id="292" r:id="rId6"/>
    <p:sldId id="284" r:id="rId7"/>
    <p:sldId id="285" r:id="rId8"/>
    <p:sldId id="290" r:id="rId9"/>
    <p:sldId id="286" r:id="rId10"/>
    <p:sldId id="291" r:id="rId11"/>
    <p:sldId id="287" r:id="rId12"/>
    <p:sldId id="289" r:id="rId13"/>
    <p:sldId id="288" r:id="rId14"/>
    <p:sldId id="293" r:id="rId15"/>
    <p:sldId id="294" r:id="rId16"/>
    <p:sldId id="295" r:id="rId17"/>
    <p:sldId id="296" r:id="rId18"/>
    <p:sldId id="275" r:id="rId19"/>
    <p:sldId id="276" r:id="rId20"/>
    <p:sldId id="277" r:id="rId21"/>
    <p:sldId id="278" r:id="rId22"/>
    <p:sldId id="279" r:id="rId23"/>
    <p:sldId id="280" r:id="rId24"/>
    <p:sldId id="281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5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EFAE9"/>
    <a:srgbClr val="FEF8E4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335" autoAdjust="0"/>
    <p:restoredTop sz="94591" autoAdjust="0"/>
  </p:normalViewPr>
  <p:slideViewPr>
    <p:cSldViewPr snapToGrid="0">
      <p:cViewPr varScale="1">
        <p:scale>
          <a:sx n="86" d="100"/>
          <a:sy n="86" d="100"/>
        </p:scale>
        <p:origin x="-84" y="-29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commentAuthors" Target="commentAuthor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handoutMaster" Target="handoutMasters/handoutMaster1.xml"/><Relationship Id="rId30" Type="http://schemas.openxmlformats.org/officeDocument/2006/relationships/viewProps" Target="viewProp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1">
    <p:pos x="7680" y="-46"/>
    <p:text/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3">
    <p:pos x="7680" y="-46"/>
    <p:text/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4">
    <p:pos x="7680" y="-46"/>
    <p:text/>
  </p:cm>
</p:cmLst>
</file>

<file path=ppt/comments/comment6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9">
    <p:pos x="7680" y="-46"/>
    <p:text/>
  </p:cm>
</p:cmLst>
</file>

<file path=ppt/comments/comment7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5">
    <p:pos x="7680" y="-46"/>
    <p:text/>
  </p:cm>
</p:cmLst>
</file>

<file path=ppt/comments/comment8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0">
    <p:pos x="7680" y="-46"/>
    <p:text/>
  </p:cm>
</p:cmLst>
</file>

<file path=ppt/comments/comment9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6">
    <p:pos x="7680" y="-46"/>
    <p:text/>
  </p:cm>
</p:cmLst>
</file>

<file path=ppt/comments/comment10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8">
    <p:pos x="7680" y="-46"/>
    <p:text/>
  </p:cm>
</p:cmLst>
</file>

<file path=ppt/comments/comment1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7">
    <p:pos x="7680" y="-46"/>
    <p:text/>
  </p:cm>
</p:cmLst>
</file>

<file path=ppt/comments/comment1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2">
    <p:pos x="7680" y="-46"/>
    <p:text/>
  </p:cm>
</p:cmLst>
</file>

<file path=ppt/comments/comment1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3">
    <p:pos x="7680" y="-46"/>
    <p:text/>
  </p:cm>
</p:cmLst>
</file>

<file path=ppt/comments/comment1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4">
    <p:pos x="7680" y="-46"/>
    <p:text/>
  </p:cm>
</p:cmLst>
</file>

<file path=ppt/comments/comment1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5">
    <p:pos x="7680" y="-46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6.5.2015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6.5.2015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comments" Target="../comments/comment1.xml"/><Relationship Id="rId5" Type="http://schemas.microsoft.com/office/2007/relationships/hdphoto" Target="../media/hdphoto2.wdp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comments" Target="../comments/comment3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microsoft.com/office/2007/relationships/hdphoto" Target="../media/hdphoto5.wdp"/><Relationship Id="rId5" Type="http://schemas.openxmlformats.org/officeDocument/2006/relationships/image" Target="../media/image8.png"/><Relationship Id="rId4" Type="http://schemas.microsoft.com/office/2007/relationships/hdphoto" Target="../media/hdphoto4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comments" Target="../comments/comment4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microsoft.com/office/2007/relationships/hdphoto" Target="../media/hdphoto7.wdp"/><Relationship Id="rId5" Type="http://schemas.openxmlformats.org/officeDocument/2006/relationships/image" Target="../media/image10.png"/><Relationship Id="rId4" Type="http://schemas.microsoft.com/office/2007/relationships/hdphoto" Target="../media/hdphoto6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comments" Target="../comments/comment5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microsoft.com/office/2007/relationships/hdphoto" Target="../media/hdphoto9.wdp"/><Relationship Id="rId5" Type="http://schemas.openxmlformats.org/officeDocument/2006/relationships/image" Target="../media/image12.png"/><Relationship Id="rId4" Type="http://schemas.microsoft.com/office/2007/relationships/hdphoto" Target="../media/hdphoto8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openxmlformats.org/officeDocument/2006/relationships/comments" Target="../comments/comment6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microsoft.com/office/2007/relationships/hdphoto" Target="../media/hdphoto5.wdp"/><Relationship Id="rId5" Type="http://schemas.openxmlformats.org/officeDocument/2006/relationships/image" Target="../media/image14.png"/><Relationship Id="rId4" Type="http://schemas.microsoft.com/office/2007/relationships/hdphoto" Target="../media/hdphoto10.wdp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10" Type="http://schemas.openxmlformats.org/officeDocument/2006/relationships/comments" Target="../comments/comment7.xml"/><Relationship Id="rId4" Type="http://schemas.openxmlformats.org/officeDocument/2006/relationships/image" Target="../media/image16.png"/><Relationship Id="rId9" Type="http://schemas.microsoft.com/office/2007/relationships/hdphoto" Target="../media/hdphoto5.wdp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4.png"/><Relationship Id="rId11" Type="http://schemas.openxmlformats.org/officeDocument/2006/relationships/comments" Target="../comments/comment8.xml"/><Relationship Id="rId5" Type="http://schemas.openxmlformats.org/officeDocument/2006/relationships/image" Target="../media/image23.png"/><Relationship Id="rId10" Type="http://schemas.microsoft.com/office/2007/relationships/hdphoto" Target="../media/hdphoto5.wdp"/><Relationship Id="rId4" Type="http://schemas.openxmlformats.org/officeDocument/2006/relationships/image" Target="../media/image22.png"/><Relationship Id="rId9" Type="http://schemas.openxmlformats.org/officeDocument/2006/relationships/image" Target="../media/image2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comments" Target="../comments/comment9.xml"/><Relationship Id="rId5" Type="http://schemas.microsoft.com/office/2007/relationships/hdphoto" Target="../media/hdphoto5.wdp"/><Relationship Id="rId4" Type="http://schemas.openxmlformats.org/officeDocument/2006/relationships/image" Target="../media/image2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comments" Target="../comments/comment10.xml"/><Relationship Id="rId5" Type="http://schemas.microsoft.com/office/2007/relationships/hdphoto" Target="../media/hdphoto5.wdp"/><Relationship Id="rId4" Type="http://schemas.openxmlformats.org/officeDocument/2006/relationships/image" Target="../media/image3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comments" Target="../comments/comment11.xml"/><Relationship Id="rId5" Type="http://schemas.microsoft.com/office/2007/relationships/hdphoto" Target="../media/hdphoto5.wdp"/><Relationship Id="rId4" Type="http://schemas.openxmlformats.org/officeDocument/2006/relationships/image" Target="../media/image3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comments" Target="../comments/comment12.xml"/><Relationship Id="rId5" Type="http://schemas.microsoft.com/office/2007/relationships/hdphoto" Target="../media/hdphoto5.wdp"/><Relationship Id="rId4" Type="http://schemas.openxmlformats.org/officeDocument/2006/relationships/image" Target="../media/image2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3.xml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4.xml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comments" Target="../comments/comment15.xml"/><Relationship Id="rId3" Type="http://schemas.microsoft.com/office/2007/relationships/hdphoto" Target="../media/hdphoto1.wdp"/><Relationship Id="rId7" Type="http://schemas.openxmlformats.org/officeDocument/2006/relationships/image" Target="../media/image37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6.png"/><Relationship Id="rId5" Type="http://schemas.microsoft.com/office/2007/relationships/hdphoto" Target="../media/hdphoto5.wdp"/><Relationship Id="rId4" Type="http://schemas.openxmlformats.org/officeDocument/2006/relationships/image" Target="../media/image35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Život housenky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smtClean="0"/>
              <a:t>Základní matematické, početní a číselné pojmy, pozornost, soustředěnost, paměť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9942" b="89864" l="2534" r="98830">
                        <a14:foregroundMark x1="59844" y1="58674" x2="59844" y2="5867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0055" b="21686"/>
          <a:stretch/>
        </p:blipFill>
        <p:spPr>
          <a:xfrm>
            <a:off x="3503053" y="1937982"/>
            <a:ext cx="5582331" cy="325220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8889" b="76019" l="26875" r="81302">
                        <a14:foregroundMark x1="29219" y1="34630" x2="29219" y2="34630"/>
                        <a14:foregroundMark x1="27708" y1="31019" x2="27708" y2="31019"/>
                        <a14:foregroundMark x1="27031" y1="31852" x2="27031" y2="31852"/>
                        <a14:foregroundMark x1="60677" y1="9722" x2="60677" y2="9722"/>
                        <a14:foregroundMark x1="61250" y1="8889" x2="61250" y2="8889"/>
                        <a14:foregroundMark x1="68698" y1="48519" x2="68698" y2="48519"/>
                        <a14:foregroundMark x1="51615" y1="75278" x2="51823" y2="75278"/>
                        <a14:foregroundMark x1="52500" y1="76111" x2="52500" y2="76111"/>
                        <a14:foregroundMark x1="54115" y1="74722" x2="54115" y2="74722"/>
                        <a14:foregroundMark x1="50052" y1="75463" x2="50052" y2="75463"/>
                        <a14:foregroundMark x1="44323" y1="33241" x2="44323" y2="33241"/>
                        <a14:foregroundMark x1="44792" y1="33796" x2="44792" y2="33796"/>
                        <a14:foregroundMark x1="46094" y1="37870" x2="46094" y2="37870"/>
                        <a14:foregroundMark x1="46927" y1="40370" x2="46927" y2="40370"/>
                        <a14:foregroundMark x1="48229" y1="45000" x2="48229" y2="45000"/>
                        <a14:foregroundMark x1="48542" y1="46759" x2="48542" y2="46759"/>
                        <a14:foregroundMark x1="47396" y1="42685" x2="47396" y2="42685"/>
                        <a14:foregroundMark x1="49063" y1="30556" x2="49063" y2="30556"/>
                        <a14:foregroundMark x1="48542" y1="36944" x2="48542" y2="36944"/>
                        <a14:foregroundMark x1="48802" y1="39630" x2="48802" y2="39630"/>
                        <a14:foregroundMark x1="48958" y1="41667" x2="48958" y2="41667"/>
                        <a14:foregroundMark x1="49115" y1="43704" x2="49115" y2="43704"/>
                        <a14:foregroundMark x1="49375" y1="46111" x2="49375" y2="46111"/>
                        <a14:foregroundMark x1="47760" y1="43796" x2="47760" y2="43796"/>
                        <a14:foregroundMark x1="47188" y1="41389" x2="47188" y2="41389"/>
                        <a14:foregroundMark x1="46458" y1="39167" x2="46458" y2="39167"/>
                        <a14:foregroundMark x1="45885" y1="36852" x2="45885" y2="36852"/>
                        <a14:foregroundMark x1="81302" y1="53981" x2="81302" y2="5398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6618" t="7862" r="30876" b="21813"/>
          <a:stretch/>
        </p:blipFill>
        <p:spPr>
          <a:xfrm>
            <a:off x="4698807" y="2156094"/>
            <a:ext cx="2041961" cy="19003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463 -0.01204 C -0.03633 -0.04074 -0.0388 -0.06968 -0.03086 -0.09584 C -0.02851 -0.10417 -0.02891 -0.10972 -0.025 -0.11644 C -0.01966 -0.13681 -0.02695 -0.11204 -0.02044 -0.12662 C -0.01979 -0.12801 -0.01992 -0.13033 -0.0194 -0.13172 C -0.01862 -0.1338 -0.01745 -0.13519 -0.01641 -0.13681 C -0.01432 -0.14815 -0.01719 -0.13472 -0.0125 -0.14884 C -0.00729 -0.16459 -0.01185 -0.16088 -0.00586 -0.16412 C 0.00143 -0.17801 0.00521 -0.17847 0.01341 -0.18634 C 0.01589 -0.18866 0.01758 -0.19283 0.02005 -0.19491 C 0.02292 -0.19699 0.02604 -0.19676 0.02865 -0.19838 C 0.03789 -0.20371 0.04649 -0.21181 0.05573 -0.21713 C 0.06042 -0.22315 0.06211 -0.22431 0.06706 -0.22755 C 0.07135 -0.22685 0.08034 -0.22616 0.08542 -0.22408 C 0.09115 -0.22176 0.09609 -0.21736 0.10182 -0.21551 C 0.10612 -0.21158 0.11055 -0.20903 0.11524 -0.20695 C 0.12044 -0.20162 0.125 -0.19908 0.13073 -0.19676 C 0.13685 -0.18565 0.13828 -0.18542 0.14688 -0.1831 C 0.14844 -0.18195 0.15013 -0.18056 0.15182 -0.17963 C 0.15339 -0.17871 0.15495 -0.17871 0.15651 -0.17778 C 0.15755 -0.17709 0.15833 -0.17523 0.15951 -0.17454 C 0.16198 -0.17292 0.16706 -0.17107 0.16706 -0.17084 C 0.17083 -0.1669 0.1737 -0.16158 0.17774 -0.15903 C 0.1819 -0.15185 0.18672 -0.14792 0.19128 -0.1419 C 0.19675 -0.13449 0.20052 -0.12431 0.2056 -0.11644 C 0.20651 -0.11505 0.20768 -0.11435 0.20859 -0.11297 C 0.21094 -0.10926 0.21302 -0.10486 0.21524 -0.10093 C 0.21615 -0.09931 0.21823 -0.09584 0.21823 -0.0956 C 0.21953 -0.0882 0.22409 -0.08172 0.22787 -0.07709 C 0.23164 -0.06621 0.23542 -0.05533 0.23932 -0.04445 C 0.24349 -0.00972 0.25078 0.02245 0.25274 0.0581 C 0.25234 0.07014 0.25247 0.08217 0.25169 0.09398 C 0.25078 0.10879 0.24505 0.12153 0.24206 0.13495 C 0.23867 0.15069 0.23399 0.16666 0.22787 0.1794 C 0.22474 0.18541 0.22122 0.19004 0.21823 0.19653 C 0.21224 0.20903 0.2082 0.22291 0.20274 0.23588 C 0.20117 0.25023 0.19909 0.25741 0.19128 0.26319 C 0.18477 0.27453 0.18815 0.27199 0.18255 0.275 C 0.17943 0.27847 0.17656 0.28379 0.17292 0.28541 C 0.17135 0.28611 0.16784 0.28727 0.16615 0.28889 C 0.15885 0.29629 0.1526 0.30231 0.14401 0.30578 C 0.13828 0.31273 0.14297 0.30833 0.13164 0.31111 C 0.11628 0.31481 0.10195 0.31805 0.08633 0.31944 C 0.07227 0.32245 0.05925 0.32986 0.04518 0.33148 C 0.03867 0.33889 0.04544 0.33241 0.03268 0.33657 C 0.01784 0.34143 0.02487 0.34143 0.00078 0.34352 C -0.01315 0.34838 -0.03229 0.34259 -0.04622 0.34166 C -0.05443 0.34004 -0.06224 0.33773 -0.07031 0.33495 C -0.07904 0.32708 -0.06823 0.33611 -0.08086 0.32986 C -0.08516 0.32778 -0.08997 0.32361 -0.0944 0.32129 C -0.10221 0.31157 -0.11159 0.30602 -0.11927 0.2956 C -0.12096 0.28449 -0.1263 0.27731 -0.12982 0.26828 C -0.13398 0.2581 -0.13542 0.24838 -0.14154 0.24097 C -0.14518 0.22824 -0.15247 0.21991 -0.15872 0.2118 C -0.16016 0.20995 -0.1612 0.20694 -0.16263 0.20509 C -0.16641 0.20023 -0.17096 0.19745 -0.17422 0.19143 C -0.17513 0.18958 -0.17604 0.18773 -0.17695 0.18611 C -0.17969 0.18241 -0.18268 0.1787 -0.18581 0.17592 C -0.18841 0.17361 -0.19336 0.16921 -0.19336 0.16944 C -0.19792 0.16088 -0.19505 0.16528 -0.20208 0.15717 C -0.20781 0.15023 -0.21289 0.13819 -0.21836 0.12986 C -0.22174 0.125 -0.22331 0.11875 -0.22708 0.11435 C -0.23021 0.10602 -0.23503 0.1 -0.23854 0.09213 C -0.24167 0.08588 -0.24245 0.07824 -0.24544 0.07176 C -0.24648 0.06412 -0.247 0.05486 -0.24818 0.04768 C -0.24844 0.04583 -0.24961 0.04444 -0.25013 0.04259 C -0.25052 0.04097 -0.25091 0.03935 -0.25117 0.0375 C -0.25208 0.03009 -0.25312 0.02268 -0.25404 0.01528 C -0.25586 -0.00139 -0.25651 -0.01783 -0.25872 -0.03426 C -0.26107 -0.07292 -0.26042 -0.11181 -0.26159 -0.15047 C -0.26211 -0.16736 -0.26094 -0.18542 -0.26641 -0.2 C -0.26732 -0.20718 -0.26849 -0.2125 -0.27044 -0.21898 C -0.27122 -0.22801 -0.27591 -0.24699 -0.27904 -0.25486 C -0.28073 -0.26852 -0.2849 -0.27847 -0.28958 -0.28889 C -0.29362 -0.29815 -0.29206 -0.29815 -0.29622 -0.3044 C -0.30026 -0.31042 -0.30599 -0.31227 -0.31068 -0.31644 C -0.3138 -0.31898 -0.31641 -0.32246 -0.3194 -0.325 C -0.32083 -0.32639 -0.32461 -0.32755 -0.32604 -0.32824 C -0.33776 -0.33426 -0.3487 -0.33866 -0.36081 -0.3419 C -0.37409 -0.35047 -0.38997 -0.35949 -0.40391 -0.3625 C -0.41393 -0.36968 -0.42526 -0.37431 -0.43568 -0.37778 C -0.45156 -0.39236 -0.47031 -0.39259 -0.48763 -0.39838 C -0.50495 -0.40417 -0.4944 -0.4 -0.50768 -0.40347 C -0.5099 -0.40394 -0.51172 -0.4044 -0.51367 -0.40533 C -0.51536 -0.40625 -0.51914 -0.40857 -0.51914 -0.40834 C -0.52643 -0.41829 -0.53463 -0.425 -0.54336 -0.43079 C -0.54896 -0.43449 -0.55508 -0.43565 -0.56068 -0.43935 C -0.56875 -0.44445 -0.57643 -0.45093 -0.58463 -0.45486 C -0.59219 -0.46435 -0.5888 -0.46204 -0.59427 -0.46505 C -0.60299 -0.4757 -0.59232 -0.46134 -0.59818 -0.47338 C -0.60078 -0.47894 -0.60482 -0.48403 -0.60781 -0.48889 L -0.56641 -0.3882 " pathEditMode="relative" rAng="0" ptsTypes="ffffffffffffffffffffffffffffffffffffffffffffffffffffffffffffffffffffffffffffffffffffffffffAA">
                                      <p:cBhvr>
                                        <p:cTn id="6" dur="1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297" y="-58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25741" b="70463" l="17031" r="83490">
                        <a14:foregroundMark x1="22945" y1="58357" x2="22945" y2="58357"/>
                        <a14:foregroundMark x1="28533" y1="56638" x2="28533" y2="56638"/>
                        <a14:foregroundMark x1="22676" y1="60363" x2="22676" y2="60363"/>
                        <a14:backgroundMark x1="64911" y1="60554" x2="64911" y2="60554"/>
                        <a14:backgroundMark x1="60129" y1="59121" x2="60129" y2="59121"/>
                        <a14:backgroundMark x1="78775" y1="60363" x2="78775" y2="60363"/>
                        <a14:backgroundMark x1="82751" y1="62082" x2="82751" y2="62082"/>
                        <a14:backgroundMark x1="81515" y1="60363" x2="81515" y2="60363"/>
                        <a14:backgroundMark x1="19506" y1="62751" x2="19613" y2="62082"/>
                        <a14:backgroundMark x1="20849" y1="64470" x2="20849" y2="64470"/>
                        <a14:backgroundMark x1="24449" y1="66189" x2="24449" y2="66189"/>
                        <a14:backgroundMark x1="35948" y1="65712" x2="35841" y2="64470"/>
                        <a14:backgroundMark x1="38420" y1="60554" x2="38420" y2="60554"/>
                        <a14:backgroundMark x1="45030" y1="60363" x2="45030" y2="60363"/>
                        <a14:backgroundMark x1="52714" y1="59885" x2="52714" y2="59885"/>
                        <a14:backgroundMark x1="53520" y1="64279" x2="53520" y2="64279"/>
                        <a14:backgroundMark x1="27190" y1="60840" x2="32241" y2="60076"/>
                        <a14:backgroundMark x1="35572" y1="63037" x2="36808" y2="60554"/>
                        <a14:backgroundMark x1="42397" y1="62560" x2="44331" y2="59885"/>
                        <a14:backgroundMark x1="56851" y1="59885" x2="58195" y2="58644"/>
                        <a14:backgroundMark x1="60935" y1="58644" x2="66040" y2="5864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748" t="27622" r="18080" b="28514"/>
          <a:stretch/>
        </p:blipFill>
        <p:spPr>
          <a:xfrm>
            <a:off x="-5650686" y="3279008"/>
            <a:ext cx="4893276" cy="19111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875777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019 0.02292 C 0.2058 0.02222 0.21023 0.02431 0.21348 0.0206 C 0.21348 0.02083 0.21674 0.00347 0.21739 -1.11111E-6 C 0.21882 -0.00764 0.22468 -0.01296 0.22767 -0.01852 C 0.2295 -0.02755 0.23171 -0.02917 0.23679 -0.03217 C 0.24355 -0.02824 0.23952 -0.03125 0.24837 -0.02083 C 0.25228 -0.0162 0.25826 -0.01366 0.26269 -0.01157 C 0.26529 -0.00856 0.26738 -0.00417 0.27037 -0.00231 C 0.27167 -0.00162 0.2731 -0.00116 0.27428 -1.11111E-6 C 0.28703 0.01273 0.27727 0.00671 0.28586 0.01134 C 0.28977 0.01597 0.29367 0.01829 0.29758 0.02292 C 0.30448 0.02222 0.31138 0.02199 0.31827 0.0206 C 0.33311 0.01783 0.30968 0.01921 0.32595 0.01366 C 0.33142 0.01181 0.33715 0.01204 0.34275 0.01134 C 0.35134 0.00787 0.36345 0.00926 0.37126 -1.11111E-6 C 0.37842 -0.00856 0.3857 -0.01921 0.39195 -0.02986 C 0.39417 -0.0419 0.39208 -0.03542 0.40094 -0.04606 C 0.40224 -0.04768 0.40484 -0.05069 0.40484 -0.05046 C 0.41083 -0.05 0.41708 -0.05092 0.42293 -0.04838 C 0.42593 -0.04699 0.43075 -0.03912 0.43075 -0.03889 C 0.4353 -0.02639 0.44181 -0.01528 0.44884 -0.00694 C 0.45222 0.00232 0.45444 0.00417 0.46042 0.00695 C 0.46134 0.00926 0.46173 0.01227 0.46303 0.01366 C 0.46902 0.02014 0.4806 0.02338 0.48763 0.02755 C 0.5 0.02477 0.49635 0.02384 0.50573 0.01829 C 0.53267 -0.01342 0.56509 -0.02523 0.5962 -0.03912 C 0.60505 -0.04977 0.60088 -0.05023 0.60778 -0.04606 C 0.60947 -0.04375 0.61156 -0.04213 0.61299 -0.03912 C 0.6139 -0.03727 0.61338 -0.03403 0.61429 -0.03217 C 0.62757 -0.00324 0.6195 -0.02083 0.63108 -0.00926 C 0.64319 0.00255 0.63069 -0.00579 0.64007 -1.11111E-6 C 0.65204 0.01597 0.65894 0.01968 0.67378 0.02292 C 0.68498 0.02222 0.69617 0.02269 0.70737 0.0206 C 0.71075 0.01991 0.71309 0.0132 0.71635 0.01134 C 0.72234 0.00787 0.72533 0.00857 0.73067 0.00232 C 0.73301 -0.0044 0.73509 -0.01157 0.73705 -0.01852 C 0.7377 -0.0206 0.73744 -0.02338 0.73835 -0.02523 C 0.74264 -0.03403 0.74733 -0.03217 0.75254 -0.0368 C 0.75865 -0.04236 0.76386 -0.04583 0.77063 -0.04838 C 0.78313 -0.04768 0.79562 -0.04745 0.80812 -0.04606 C 0.81177 -0.0456 0.8145 -0.04028 0.81723 -0.0368 C 0.82361 -0.0287 0.83012 -0.02245 0.83663 -0.01389 C 0.8404 -0.0088 0.8503 -0.00116 0.85472 0.00232 C 0.8572 0.0044 0.86253 0.00695 0.86253 0.00718 C 0.87646 0.00417 0.88961 -0.00162 0.9025 -0.01157 C 0.90992 -0.01736 0.91551 -0.02407 0.9232 -0.02755 C 0.92983 -0.03634 0.93439 -0.04699 0.94259 -0.05069 C 0.94871 -0.05787 0.95613 -0.05949 0.96329 -0.06204 C 0.97019 -0.06018 0.97852 -0.05717 0.98399 -0.04838 C 0.99453 -0.03171 1.00195 -0.0088 1.01627 -0.00231 C 1.02929 0.0132 1.04504 0.02083 1.06027 0.02755 C 1.06717 0.02685 1.07407 0.02639 1.08097 0.02523 C 1.08279 0.025 1.08448 0.02384 1.08617 0.02292 C 1.08839 0.02153 1.09021 0.01875 1.09255 0.01829 C 1.10245 0.01644 1.11247 0.01667 1.12236 0.01597 C 1.13173 0.01042 1.12744 0.0125 1.13525 0.00926 C 1.14007 0.00347 1.14527 0.00093 1.15074 -0.00231 C 1.15334 -0.00393 1.15634 -0.00417 1.15855 -0.00694 C 1.16115 -0.00995 1.16623 -0.0162 1.16623 -0.01597 C 1.17782 -0.01366 1.18862 -0.01458 1.19864 -0.00463 C 1.20945 0.00625 1.21986 0.02083 1.22963 0.03449 C 1.23848 0.04676 1.23106 0.0412 1.23861 0.04583 C 1.2459 0.05556 1.25319 0.0662 1.26191 0.0713 C 1.26542 0.08033 1.26738 0.07917 1.27232 0.08495 C 1.27532 0.08426 1.27857 0.08472 1.2813 0.08264 C 1.28469 0.08009 1.28742 0.075 1.29042 0.0713 C 1.29263 0.06852 1.29575 0.06921 1.2981 0.06667 C 1.30031 0.06435 1.30239 0.06181 1.30461 0.05972 C 1.31398 0.05139 1.32426 0.04745 1.33298 0.03681 C 1.33598 0.0287 1.33819 0.02593 1.3434 0.02292 C 1.35069 0.02361 1.35811 0.02408 1.3654 0.02523 C 1.37256 0.02639 1.37789 0.03611 1.38479 0.03912 C 1.39742 0.05695 1.41148 0.07153 1.42489 0.08727 C 1.42749 0.09028 1.42996 0.09352 1.43257 0.09653 C 1.43491 0.09931 1.44038 0.10116 1.44038 0.10139 C 1.44077 0.10093 1.44936 0.09838 1.45066 0.09653 C 1.45912 0.08449 1.44741 0.09306 1.45717 0.08727 C 1.46329 0.07639 1.46628 0.07639 1.47396 0.06898 C 1.48125 0.06181 1.48646 0.05185 1.49466 0.04815 C 1.50104 0.04074 1.49596 0.04537 1.50364 0.04144 C 1.50625 0.04005 1.51145 0.03681 1.51145 0.03704 C 1.52044 0.0375 1.52955 0.03773 1.53853 0.03912 C 1.544 0.04005 1.54946 0.04861 1.55415 0.05278 C 1.56326 0.06088 1.57198 0.07014 1.58123 0.07801 C 1.58539 0.08542 1.58513 0.08171 1.58513 0.08727 L 1.56053 -0.13565 " pathEditMode="relative" rAng="0" ptsTypes="ffffffffffffffffffffffffffffffffffffffffffffffffffffffffffffffffffffffffffffffffffffAA">
                                      <p:cBhvr>
                                        <p:cTn id="6" dur="1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9175" y="-40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0463" b="76019" l="42135" r="68594">
                        <a14:foregroundMark x1="55833" y1="49259" x2="55833" y2="49259"/>
                        <a14:foregroundMark x1="55833" y1="33704" x2="55833" y2="33704"/>
                        <a14:foregroundMark x1="56458" y1="66667" x2="56458" y2="666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5462" t="18470" r="34927" b="23894"/>
          <a:stretch/>
        </p:blipFill>
        <p:spPr>
          <a:xfrm>
            <a:off x="5725551" y="1167618"/>
            <a:ext cx="2363372" cy="3643533"/>
          </a:xfrm>
          <a:prstGeom prst="rect">
            <a:avLst/>
          </a:prstGeom>
        </p:spPr>
      </p:pic>
      <p:sp>
        <p:nvSpPr>
          <p:cNvPr id="6" name="Zaoblený obdélník 5"/>
          <p:cNvSpPr/>
          <p:nvPr/>
        </p:nvSpPr>
        <p:spPr>
          <a:xfrm>
            <a:off x="573206" y="395785"/>
            <a:ext cx="1733266" cy="2320119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chemeClr val="tx1"/>
                </a:solidFill>
              </a:rPr>
              <a:t>1</a:t>
            </a:r>
            <a:endParaRPr lang="cs-CZ" sz="7200" dirty="0">
              <a:solidFill>
                <a:schemeClr val="tx1"/>
              </a:solidFill>
            </a:endParaRPr>
          </a:p>
        </p:txBody>
      </p:sp>
      <p:sp>
        <p:nvSpPr>
          <p:cNvPr id="5" name="Mrak 4"/>
          <p:cNvSpPr/>
          <p:nvPr/>
        </p:nvSpPr>
        <p:spPr>
          <a:xfrm>
            <a:off x="6971842" y="3265715"/>
            <a:ext cx="369659" cy="243570"/>
          </a:xfrm>
          <a:prstGeom prst="cloud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25601" b="65292" l="17021" r="83462">
                        <a14:backgroundMark x1="61605" y1="61340" x2="82689" y2="63058"/>
                        <a14:backgroundMark x1="57930" y1="61856" x2="54255" y2="65979"/>
                        <a14:backgroundMark x1="51644" y1="62371" x2="51644" y2="62371"/>
                        <a14:backgroundMark x1="44197" y1="63058" x2="44197" y2="63058"/>
                        <a14:backgroundMark x1="37911" y1="63058" x2="37911" y2="63058"/>
                        <a14:backgroundMark x1="30561" y1="63058" x2="20600" y2="65292"/>
                        <a14:backgroundMark x1="45358" y1="63574" x2="45358" y2="63574"/>
                        <a14:backgroundMark x1="32398" y1="63058" x2="32398" y2="63058"/>
                        <a14:backgroundMark x1="22824" y1="64261" x2="22824" y2="64261"/>
                        <a14:backgroundMark x1="27660" y1="63574" x2="27660" y2="63574"/>
                        <a14:backgroundMark x1="62669" y1="63058" x2="31721" y2="6237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748" t="27622" r="18080" b="28514"/>
          <a:stretch/>
        </p:blipFill>
        <p:spPr>
          <a:xfrm>
            <a:off x="-2574366" y="3265715"/>
            <a:ext cx="2405690" cy="10604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222318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237 -0.00046 L 0.1237 0.00047 C 0.12578 -0.00231 0.128 -0.00324 0.13034 -0.00578 C 0.14284 -0.0206 0.12787 -0.01018 0.13854 -0.01967 C 0.14076 -0.02153 0.1431 -0.02245 0.14531 -0.02407 L 0.17826 -0.01967 C 0.18281 -0.01898 0.18724 -0.01551 0.19167 -0.01458 L 0.22539 -0.01018 L 0.26667 -0.01458 C 0.27044 -0.01551 0.27422 -0.01805 0.27787 -0.01967 C 0.32214 -0.03541 0.26771 -0.01458 0.30482 -0.02847 L 0.36641 -0.02407 C 0.3694 -0.02407 0.3724 -0.0206 0.37526 -0.01967 L 0.38646 -0.01458 L 0.39636 -0.01018 C 0.4155 -0.00231 0.4181 -0.00393 0.44271 -0.00046 L 0.50716 -0.00578 C 0.51393 -0.00671 0.5207 -0.0118 0.52748 -0.01458 C 0.53333 -0.01805 0.5388 -0.01967 0.54466 -0.02407 C 0.54636 -0.025 0.54818 -0.02685 0.54987 -0.02847 C 0.55091 -0.03032 0.55182 -0.03287 0.55287 -0.03379 C 0.5832 -0.04606 0.58451 -0.04259 0.61445 -0.04259 L 0.61445 -0.04166 " pathEditMode="relative" rAng="0" ptsTypes="AAAAAAAAAAAAAAAAAAAAAA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531" y="-21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8"/>
                                            </p:cond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4000"/>
                            </p:stCondLst>
                            <p:childTnLst>
                              <p:par>
                                <p:cTn id="12" presetID="0" presetClass="path" presetSubtype="0" accel="50000" decel="500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0.61445 -0.04166 L 0.61445 -0.04097 L 0.73398 -0.04004 C 0.73542 -0.04004 0.7362 -0.03819 0.7375 -0.03819 C 0.75039 -0.03727 0.76315 -0.03541 0.77591 -0.03472 L 0.8263 -0.03194 L 0.87188 -0.02847 C 0.93398 -0.02477 1.05195 -0.02569 1.08633 -0.02569 C 1.09596 -0.02384 1.10547 -0.02384 1.11497 -0.02222 L 1.12591 -0.02129 C 1.12904 -0.02037 1.13203 -0.01944 1.13542 -0.01852 C 1.15221 -0.01852 1.16901 -0.01852 1.18568 -0.01759 L 1.22891 -0.01574 L 1.28906 -0.01759 C 1.29271 -0.01759 1.30964 -0.02037 1.31419 -0.02129 C 1.31536 -0.02129 1.31641 -0.02129 1.31797 -0.02129 " pathEditMode="relative" rAng="0" ptsTypes="AAAAAAAAAAAAAAAA">
                                      <p:cBhvr>
                                        <p:cTn id="13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169" y="129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90000" l="10000" r="60625">
                        <a14:foregroundMark x1="33958" y1="56204" x2="33958" y2="5620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606" t="18053" r="40932" b="10753"/>
          <a:stretch/>
        </p:blipFill>
        <p:spPr>
          <a:xfrm>
            <a:off x="2919724" y="1718268"/>
            <a:ext cx="4114800" cy="347191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90000" l="10000" r="60625">
                        <a14:foregroundMark x1="33958" y1="56204" x2="33958" y2="5620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606" t="12318" r="40932" b="6692"/>
          <a:stretch/>
        </p:blipFill>
        <p:spPr>
          <a:xfrm>
            <a:off x="6566601" y="1413797"/>
            <a:ext cx="4114800" cy="3949606"/>
          </a:xfrm>
          <a:prstGeom prst="rect">
            <a:avLst/>
          </a:prstGeom>
        </p:spPr>
      </p:pic>
      <p:sp>
        <p:nvSpPr>
          <p:cNvPr id="6" name="Zaoblený obdélník 5"/>
          <p:cNvSpPr/>
          <p:nvPr/>
        </p:nvSpPr>
        <p:spPr>
          <a:xfrm>
            <a:off x="573206" y="395785"/>
            <a:ext cx="1733266" cy="2320119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chemeClr val="tx1"/>
                </a:solidFill>
              </a:rPr>
              <a:t>2</a:t>
            </a: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25714" b="62429" l="16961" r="8344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748" t="27622" r="18080" b="28514"/>
          <a:stretch/>
        </p:blipFill>
        <p:spPr>
          <a:xfrm>
            <a:off x="-3109806" y="3345855"/>
            <a:ext cx="3025114" cy="1277377"/>
          </a:xfrm>
          <a:prstGeom prst="rect">
            <a:avLst/>
          </a:prstGeom>
        </p:spPr>
      </p:pic>
      <p:sp>
        <p:nvSpPr>
          <p:cNvPr id="8" name="Mrak 7"/>
          <p:cNvSpPr/>
          <p:nvPr/>
        </p:nvSpPr>
        <p:spPr>
          <a:xfrm>
            <a:off x="4270260" y="3663952"/>
            <a:ext cx="280086" cy="156519"/>
          </a:xfrm>
          <a:prstGeom prst="cloud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Mrak 8"/>
          <p:cNvSpPr/>
          <p:nvPr/>
        </p:nvSpPr>
        <p:spPr>
          <a:xfrm>
            <a:off x="8910736" y="3145472"/>
            <a:ext cx="280086" cy="156519"/>
          </a:xfrm>
          <a:prstGeom prst="cloud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222318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7 4.07407E-6 L 0.09948 0.05763 C 0.12018 0.0706 0.15091 0.07777 0.18346 0.07777 C 0.2207 0.07777 0.25026 0.0706 0.27096 0.05763 L 0.37044 4.07407E-6 " pathEditMode="relative" rAng="0" ptsTypes="AAA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516" y="38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8"/>
                                            </p:cond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3405 0.02084 L 0.3405 0.02107 C 0.33997 0.02685 0.33971 0.03264 0.33971 0.0382 C 0.33971 0.05903 0.33971 0.0794 0.3405 0.10023 C 0.3405 0.10232 0.34271 0.11227 0.34336 0.11574 C 0.34336 0.11829 0.34349 0.1206 0.3444 0.12315 C 0.34492 0.12593 0.34648 0.12755 0.3474 0.13033 C 0.34857 0.1338 0.34948 0.13935 0.35143 0.14236 C 0.35221 0.14398 0.35326 0.14445 0.35456 0.1456 C 0.35768 0.15371 0.35495 0.14908 0.35938 0.15486 C 0.36224 0.15787 0.36484 0.16204 0.36771 0.16505 C 0.36875 0.16644 0.36979 0.16783 0.37057 0.16852 C 0.37214 0.16991 0.37422 0.17084 0.37578 0.17246 C 0.38073 0.17662 0.38138 0.17917 0.38698 0.18287 C 0.38984 0.18449 0.39245 0.18496 0.39492 0.18635 C 0.40117 0.18912 0.40755 0.1919 0.41354 0.19514 C 0.41654 0.19699 0.41966 0.19908 0.42292 0.2007 C 0.42995 0.20324 0.43724 0.20324 0.44401 0.20741 C 0.44688 0.2088 0.45182 0.21204 0.45417 0.21297 C 0.45807 0.21412 0.46211 0.21412 0.46615 0.21435 C 0.46914 0.21505 0.47175 0.21598 0.47461 0.21644 C 0.47565 0.21713 0.47656 0.21783 0.4776 0.21806 C 0.48294 0.22014 0.48997 0.22107 0.49492 0.22199 C 0.50182 0.22223 0.50912 0.22269 0.51628 0.22338 C 0.53151 0.22477 0.53047 0.22477 0.54388 0.22755 L 0.61914 0.225 C 0.62044 0.225 0.63229 0.22199 0.63412 0.22199 L 0.64349 0.21644 C 0.64427 0.21598 0.64531 0.21551 0.64635 0.21435 C 0.64818 0.21343 0.64974 0.21204 0.65143 0.21135 C 0.65339 0.21019 0.65742 0.20949 0.65951 0.20741 C 0.66172 0.20556 0.66367 0.20255 0.66563 0.2007 C 0.66849 0.19792 0.67148 0.19676 0.67396 0.19352 C 0.68542 0.17848 0.67096 0.19676 0.6819 0.18449 C 0.68346 0.1831 0.68464 0.18125 0.68646 0.17917 C 0.68724 0.17824 0.68828 0.17709 0.68919 0.1757 C 0.69362 0.16389 0.68841 0.17547 0.6944 0.16852 C 0.69544 0.1676 0.69635 0.16505 0.69727 0.16343 C 0.69857 0.16158 0.70026 0.16065 0.7013 0.15787 C 0.70273 0.1551 0.70378 0.15047 0.70547 0.14746 C 0.71419 0.13264 0.70247 0.15324 0.71159 0.13542 C 0.71276 0.13264 0.71458 0.13079 0.7155 0.12801 C 0.7168 0.1257 0.71745 0.12269 0.71862 0.11968 C 0.71966 0.11713 0.72083 0.11505 0.72188 0.1125 C 0.72708 0.09769 0.72122 0.11227 0.72448 0.10023 C 0.72539 0.09792 0.72604 0.09653 0.72669 0.09468 C 0.72956 0.07616 0.72565 0.09792 0.72995 0.08241 C 0.73086 0.07917 0.73112 0.07547 0.73177 0.07199 C 0.73229 0.07037 0.73255 0.06783 0.73281 0.06644 C 0.73346 0.06435 0.73438 0.06227 0.73503 0.05973 C 0.73607 0.0551 0.73607 0.05209 0.73698 0.04699 C 0.73776 0.04352 0.73906 0.03658 0.73906 0.03727 C 0.73932 0.03148 0.73997 0.02593 0.73997 0.02084 C 0.74141 0.00324 0.74362 0.00139 0.74362 -0.02315 L 0.74362 -0.04375 " pathEditMode="relative" rAng="0" ptsTypes="AAAAAAAAAAAAAAAAAAAAAAAAAAAAAAAAAAAAAAAAAAAAAAAAAAAAAAA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117" y="71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6"/>
                                            </p:cond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500"/>
                            </p:stCondLst>
                            <p:childTnLst>
                              <p:par>
                                <p:cTn id="20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71706 -0.02848 L 0.71706 -0.02825 C 0.72318 -0.02848 0.72969 -0.02778 0.7362 -0.02755 C 0.75469 -0.02616 0.74141 -0.02547 0.76693 -0.02477 C 0.79922 -0.02408 0.83151 -0.02408 0.86406 -0.02362 C 0.94349 -0.01968 0.86589 -0.02315 1.03867 -0.02362 L 1.2655 -0.02362 " pathEditMode="relative" rAng="0" ptsTypes="AAAAAAA">
                                      <p:cBhvr>
                                        <p:cTn id="21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422" y="3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8912" b="71907" l="38072" r="6599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4582" t="12288" r="30517" b="21469"/>
          <a:stretch/>
        </p:blipFill>
        <p:spPr>
          <a:xfrm>
            <a:off x="2802893" y="1300766"/>
            <a:ext cx="2426677" cy="25908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8912" b="71907" l="38072" r="6599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4582" t="12288" r="30517" b="21469"/>
          <a:stretch/>
        </p:blipFill>
        <p:spPr>
          <a:xfrm>
            <a:off x="5486400" y="3610709"/>
            <a:ext cx="2426677" cy="25908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8912" b="71907" l="38072" r="6599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4582" t="12288" r="30517" b="21469"/>
          <a:stretch/>
        </p:blipFill>
        <p:spPr>
          <a:xfrm>
            <a:off x="7913077" y="1019909"/>
            <a:ext cx="2426677" cy="2590800"/>
          </a:xfrm>
          <a:prstGeom prst="rect">
            <a:avLst/>
          </a:prstGeom>
        </p:spPr>
      </p:pic>
      <p:sp>
        <p:nvSpPr>
          <p:cNvPr id="7" name="Zaoblený obdélník 6"/>
          <p:cNvSpPr/>
          <p:nvPr/>
        </p:nvSpPr>
        <p:spPr>
          <a:xfrm>
            <a:off x="573206" y="395785"/>
            <a:ext cx="1733266" cy="2320119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chemeClr val="tx1"/>
                </a:solidFill>
              </a:rPr>
              <a:t>3</a:t>
            </a: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25430" b="61856" l="17021" r="8336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748" t="27622" r="18080" b="28514"/>
          <a:stretch/>
        </p:blipFill>
        <p:spPr>
          <a:xfrm>
            <a:off x="-2210000" y="3459983"/>
            <a:ext cx="2210000" cy="863165"/>
          </a:xfrm>
          <a:prstGeom prst="rect">
            <a:avLst/>
          </a:prstGeom>
        </p:spPr>
      </p:pic>
      <p:sp>
        <p:nvSpPr>
          <p:cNvPr id="10" name="Mrak 9"/>
          <p:cNvSpPr/>
          <p:nvPr/>
        </p:nvSpPr>
        <p:spPr>
          <a:xfrm>
            <a:off x="9304454" y="1667896"/>
            <a:ext cx="280086" cy="156519"/>
          </a:xfrm>
          <a:prstGeom prst="cloud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Mrak 10"/>
          <p:cNvSpPr/>
          <p:nvPr/>
        </p:nvSpPr>
        <p:spPr>
          <a:xfrm>
            <a:off x="6624533" y="4243928"/>
            <a:ext cx="280086" cy="318024"/>
          </a:xfrm>
          <a:prstGeom prst="cloud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Mrak 11"/>
          <p:cNvSpPr/>
          <p:nvPr/>
        </p:nvSpPr>
        <p:spPr>
          <a:xfrm>
            <a:off x="4214688" y="2873512"/>
            <a:ext cx="280086" cy="318024"/>
          </a:xfrm>
          <a:prstGeom prst="cloud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222318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7553 -0.12847 L 0.15001 0.02083 C 0.1655 0.05486 0.18868 0.07361 0.21329 0.07361 C 0.24115 0.07361 0.26342 0.05486 0.27891 0.02083 L 0.35352 -0.12847 " pathEditMode="relative" rAng="0" ptsTypes="AAAA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906" y="100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8"/>
                                            </p:cond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46198 -0.06018 L 0.46198 -0.05972 C 0.46485 -0.06065 0.46784 -0.06065 0.47084 -0.0618 C 0.47201 -0.06204 0.47318 -0.06342 0.47448 -0.06412 C 0.47501 -0.06458 0.47579 -0.06481 0.47618 -0.06574 C 0.47683 -0.06643 0.47735 -0.06782 0.478 -0.06829 C 0.48152 -0.07176 0.48217 -0.06967 0.48529 -0.07616 C 0.48685 -0.07963 0.48803 -0.08403 0.48998 -0.08657 C 0.49662 -0.09514 0.49258 -0.08889 0.50027 -0.10231 C 0.50599 -0.11227 0.49883 -0.09977 0.5056 -0.10995 C 0.50665 -0.1118 0.50756 -0.11366 0.5086 -0.11528 C 0.51003 -0.11736 0.51146 -0.11875 0.51277 -0.12083 C 0.51446 -0.12292 0.51602 -0.12569 0.51758 -0.12824 C 0.51928 -0.13079 0.52084 -0.13264 0.5224 -0.13518 C 0.52396 -0.13773 0.53112 -0.15069 0.53334 -0.15208 L 0.53503 -0.15347 C 0.53633 -0.15532 0.53737 -0.15787 0.53855 -0.15995 C 0.5392 -0.16065 0.53985 -0.16065 0.54037 -0.16111 C 0.54128 -0.1625 0.54206 -0.16389 0.54284 -0.16505 C 0.54336 -0.1662 0.54402 -0.1669 0.54467 -0.16782 C 0.54545 -0.16898 0.54623 -0.16921 0.54701 -0.17037 C 0.54753 -0.17106 0.55717 -0.18565 0.55912 -0.1875 C 0.56068 -0.18912 0.56224 -0.19051 0.56381 -0.19259 C 0.56563 -0.19514 0.56732 -0.19792 0.56928 -0.20046 C 0.57982 -0.21412 0.57058 -0.20046 0.58112 -0.21227 C 0.58256 -0.21366 0.5836 -0.21597 0.5849 -0.21736 C 0.58933 -0.22268 0.59089 -0.22153 0.59636 -0.22662 C 0.59766 -0.22801 0.59896 -0.22963 0.60053 -0.23055 C 0.60222 -0.23194 0.60404 -0.2331 0.60573 -0.23449 C 0.60899 -0.2368 0.61224 -0.24051 0.6155 -0.24259 C 0.61823 -0.24421 0.62136 -0.24514 0.62383 -0.24745 C 0.63034 -0.25486 0.62448 -0.2493 0.63099 -0.25301 C 0.63829 -0.25694 0.63086 -0.2544 0.63881 -0.2581 C 0.64024 -0.2588 0.64167 -0.2588 0.6431 -0.25972 C 0.64441 -0.25995 0.64584 -0.26134 0.64727 -0.26204 C 0.64857 -0.26273 0.65391 -0.26412 0.65521 -0.26481 C 0.65626 -0.26551 0.6573 -0.26643 0.6586 -0.26736 C 0.66055 -0.26852 0.66407 -0.26944 0.66589 -0.26991 C 0.67279 -0.275 0.66615 -0.27037 0.6767 -0.27523 C 0.68008 -0.27662 0.68308 -0.27801 0.6862 -0.27917 C 0.6879 -0.27963 0.68946 -0.27986 0.69102 -0.28032 C 0.69167 -0.28079 0.69219 -0.28148 0.69297 -0.28171 C 0.69792 -0.28403 0.70443 -0.28403 0.70899 -0.28426 C 0.73659 -0.2875 0.70599 -0.28565 0.76446 -0.28565 " pathEditMode="relative" rAng="0" ptsTypes="AAAAAAAAAAAAAAAAAAAAAAAAAAAAAAAAAAAAAAAAAAAA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117" y="-1129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6"/>
                                            </p:cond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90534 -0.1331 L 0.90534 -0.1331 C 0.90743 -0.13241 0.90951 -0.13194 0.91146 -0.13079 C 0.9155 -0.12847 0.91198 -0.12616 0.91628 -0.12106 L 0.91836 -0.11852 L 0.92045 -0.10764 L 0.9211 -0.10393 C 0.92214 -0.08889 0.92227 -0.09282 0.9211 -0.07199 C 0.9211 -0.07083 0.92071 -0.06967 0.92045 -0.06852 C 0.91915 -0.06319 0.91928 -0.06435 0.91771 -0.05995 C 0.91693 -0.05787 0.91654 -0.05555 0.91563 -0.0537 C 0.91029 -0.04259 0.91185 -0.04421 0.90743 -0.04143 C 0.90652 -0.03981 0.9056 -0.03796 0.90456 -0.03657 C 0.9004 -0.03102 0.8987 -0.03125 0.89362 -0.02801 C 0.8918 -0.02685 0.88998 -0.02546 0.88816 -0.0243 C 0.88724 -0.02384 0.8862 -0.02361 0.88529 -0.02315 C 0.88347 -0.02199 0.88178 -0.02037 0.87982 -0.01944 C 0.87149 -0.01551 0.86745 -0.01528 0.85847 -0.01342 C 0.85222 -0.01065 0.85639 -0.01204 0.8448 -0.01088 L 0.83165 -0.00972 L 0.78008 -0.01227 C 0.74688 -0.01481 0.77592 -0.0125 0.76628 -0.01574 C 0.74571 -0.02315 0.77227 -0.01227 0.74701 -0.02199 C 0.72917 -0.0287 0.74857 -0.02292 0.72982 -0.02801 C 0.72657 -0.03009 0.72344 -0.03217 0.72019 -0.03426 C 0.71172 -0.03912 0.69857 -0.04537 0.69128 -0.04884 C 0.67878 -0.05486 0.68386 -0.05301 0.67201 -0.05625 C 0.66902 -0.05787 0.66602 -0.05926 0.66303 -0.06111 C 0.66237 -0.06157 0.66172 -0.06204 0.66107 -0.06227 C 0.65821 -0.06319 0.65547 -0.06366 0.65274 -0.06481 C 0.6461 -0.06736 0.63946 -0.07083 0.63282 -0.07338 L 0.62253 -0.07685 C 0.59506 -0.08773 0.62735 -0.07639 0.59766 -0.08542 C 0.59675 -0.08588 0.59584 -0.08634 0.59493 -0.0868 L 0.58529 -0.09051 C 0.58438 -0.09074 0.58347 -0.09143 0.58256 -0.09167 C 0.57956 -0.09236 0.57657 -0.09236 0.57357 -0.09282 C 0.57292 -0.09329 0.57227 -0.09375 0.57149 -0.09398 C 0.5642 -0.09699 0.56394 -0.09653 0.55639 -0.09768 C 0.55326 -0.09907 0.54805 -0.10139 0.54467 -0.10139 C 0.53829 -0.10139 0.53191 -0.10069 0.5254 -0.10023 C 0.51941 -0.09745 0.52553 -0.10046 0.52058 -0.09768 C 0.51902 -0.09699 0.51745 -0.09606 0.51576 -0.09537 C 0.51511 -0.09491 0.51446 -0.09444 0.51381 -0.09398 C 0.51146 -0.09305 0.50912 -0.09305 0.50691 -0.09167 C 0.50547 -0.09074 0.50417 -0.08981 0.50274 -0.08912 C 0.50144 -0.08866 0.50001 -0.08842 0.49857 -0.08796 C 0.49792 -0.08773 0.49727 -0.08727 0.49649 -0.0868 C 0.49467 -0.08542 0.49297 -0.08403 0.49102 -0.0831 C 0.4892 -0.08217 0.48737 -0.08148 0.48555 -0.08055 C 0.48386 -0.07986 0.4823 -0.07893 0.48073 -0.07824 C 0.47865 -0.07731 0.47657 -0.07662 0.47448 -0.07569 C 0.47305 -0.075 0.47175 -0.07407 0.47045 -0.07338 C 0.46928 -0.07268 0.4681 -0.07268 0.46693 -0.07199 C 0.46459 -0.0706 0.46251 -0.06805 0.46003 -0.06713 C 0.45639 -0.06597 0.45313 -0.06505 0.44974 -0.06111 C 0.44909 -0.06018 0.44844 -0.05926 0.44766 -0.05856 C 0.44662 -0.05764 0.44532 -0.05717 0.44428 -0.05625 C 0.44323 -0.05509 0.44245 -0.0537 0.44154 -0.05255 C 0.44076 -0.05162 0.44011 -0.05069 0.43946 -0.05 C 0.43464 -0.04514 0.43256 -0.04653 0.42709 -0.03657 C 0.42592 -0.03449 0.42487 -0.03217 0.42357 -0.03055 C 0.4224 -0.02893 0.42084 -0.02824 0.41941 -0.02685 C 0.41849 -0.02569 0.41758 -0.0243 0.41667 -0.02315 C 0.41602 -0.02222 0.41524 -0.02176 0.41459 -0.0206 C 0.41368 -0.01921 0.4129 -0.01736 0.41185 -0.01574 C 0.41055 -0.01366 0.40912 -0.0118 0.40782 -0.00972 C 0.40678 -0.0081 0.40599 -0.00625 0.40495 -0.00486 C 0.40417 -0.00347 0.40313 -0.00255 0.40222 -0.00116 C 0.39766 0.00695 0.4043 -0.00162 0.39883 0.00486 C 0.39831 0.00625 0.39792 0.00741 0.3974 0.00857 C 0.39688 0.00995 0.39597 0.01088 0.39532 0.01227 C 0.3948 0.01366 0.39258 0.01898 0.39193 0.02083 C 0.39141 0.02245 0.39102 0.02408 0.3905 0.0257 C 0.38764 0.03472 0.39076 0.02245 0.38711 0.03681 C 0.38542 0.04352 0.38568 0.04352 0.38438 0.05139 C 0.38399 0.05394 0.38334 0.05625 0.38295 0.0588 C 0.38165 0.06736 0.38165 0.06783 0.38099 0.07593 C 0.38112 0.08195 0.38126 0.0882 0.38165 0.09421 C 0.38191 0.09931 0.38542 0.11296 0.38568 0.11389 C 0.38672 0.1162 0.38764 0.11852 0.38855 0.12107 C 0.3918 0.13171 0.38464 0.11482 0.39128 0.13102 C 0.39232 0.13357 0.39362 0.13565 0.39467 0.1382 C 0.39571 0.14097 0.39636 0.14421 0.3974 0.14676 C 0.39974 0.15232 0.40248 0.15741 0.40495 0.16273 C 0.40795 0.16898 0.4086 0.17083 0.41185 0.17616 C 0.41329 0.17824 0.41472 0.18009 0.41602 0.18218 C 0.41719 0.18426 0.41823 0.18658 0.41941 0.18843 C 0.42123 0.19074 0.42331 0.19213 0.42501 0.19445 C 0.42631 0.19653 0.42761 0.19884 0.42904 0.2007 C 0.4306 0.20232 0.4323 0.20301 0.43386 0.2044 C 0.43672 0.20671 0.43946 0.20903 0.44219 0.21158 C 0.44284 0.21227 0.44349 0.21366 0.44428 0.21412 C 0.44558 0.21482 0.44701 0.21482 0.44831 0.21528 C 0.45066 0.2162 0.45092 0.21713 0.45313 0.21898 C 0.45508 0.22037 0.45665 0.2206 0.45873 0.2213 C 0.46537 0.22732 0.46003 0.22361 0.46758 0.22639 C 0.46836 0.22662 0.46902 0.22732 0.46967 0.22755 C 0.47084 0.22801 0.47201 0.22824 0.47318 0.2287 C 0.47409 0.22917 0.47501 0.22963 0.47592 0.22986 C 0.47956 0.23125 0.48321 0.23171 0.48685 0.23241 C 0.48855 0.23287 0.49011 0.23333 0.49167 0.23357 C 0.52735 0.23264 0.52774 0.23588 0.55092 0.22986 C 0.55248 0.22963 0.55417 0.22917 0.55573 0.2287 C 0.55665 0.22847 0.55756 0.22778 0.55847 0.22755 C 0.56081 0.22662 0.56303 0.2257 0.56537 0.225 C 0.5681 0.22431 0.56967 0.22408 0.57227 0.22269 C 0.57357 0.22199 0.57501 0.22107 0.57631 0.22014 L 0.58256 0.21644 C 0.5862 0.21435 0.58399 0.21597 0.58881 0.21042 L 0.59076 0.20787 L 0.59284 0.20556 C 0.5961 0.19699 0.59428 0.19977 0.59766 0.19583 C 0.59818 0.19445 0.59857 0.19329 0.59909 0.19213 C 0.59974 0.19074 0.60066 0.18982 0.60118 0.18843 C 0.60157 0.18727 0.60144 0.18588 0.60183 0.18472 C 0.60417 0.17708 0.60365 0.17847 0.60665 0.175 C 0.60834 0.1662 0.60678 0.16898 0.61003 0.16505 C 0.61185 0.15602 0.60951 0.16736 0.61211 0.15787 C 0.61251 0.15671 0.61237 0.15509 0.6129 0.15417 C 0.61511 0.14908 0.61485 0.15394 0.61485 0.15046 " pathEditMode="relative" ptsTypes="AAAAAAAAAAAAAAAAAAAAAAAAAAAAAAAAAAAAAAAAAAAAAAAAAAAAAAAAAAAAAAAAAAAAAAAAAAAAAAAAAAAAAAAAAAAAAAAAAAAAAAAAAAAAAAAAAAAAAAAAA"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4"/>
                                            </p:cond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500"/>
                            </p:stCondLst>
                            <p:childTnLst>
                              <p:par>
                                <p:cTn id="28" presetID="0" presetClass="path" presetSubtype="0" accel="50000" decel="500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0.76224 0.1544 L 0.76224 0.1544 C 0.77019 0.15394 0.77826 0.15394 0.7862 0.15301 C 0.78972 0.15278 0.7931 0.15139 0.79662 0.1507 L 0.80821 0.14815 C 0.81511 0.14421 0.80704 0.14861 0.82409 0.14583 C 0.82943 0.14491 0.83464 0.14283 0.83998 0.14213 C 0.84766 0.14074 0.88139 0.13958 0.88321 0.13958 L 1.18594 0.13843 C 1.20521 0.13565 1.18777 0.13866 1.19896 0.13588 C 1.20183 0.13519 1.20704 0.13449 1.21003 0.13357 C 1.21185 0.13287 1.21368 0.13148 1.2155 0.13102 C 1.21915 0.12986 1.22292 0.12986 1.22657 0.1287 C 1.22774 0.12824 1.22878 0.12778 1.22995 0.12732 C 1.23269 0.12639 1.23555 0.12593 1.23829 0.125 C 1.23933 0.12454 1.2405 0.12384 1.24167 0.12361 C 1.24415 0.12315 1.24675 0.12292 1.24922 0.12245 C 1.25105 0.12222 1.25287 0.12153 1.25469 0.1213 C 1.25678 0.12083 1.2599 0.12315 1.26094 0.12014 C 1.26264 0.11505 1.26094 0.10857 1.26094 0.10301 " pathEditMode="relative" ptsTypes="AAAAAAAAAAAAAAAAAAAA">
                                      <p:cBhvr>
                                        <p:cTn id="29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9231" b="82579" l="14507" r="51159">
                        <a14:foregroundMark x1="43063" y1="25149" x2="43063" y2="25149"/>
                        <a14:backgroundMark x1="45727" y1="66535" x2="45727" y2="66535"/>
                        <a14:backgroundMark x1="43951" y1="55248" x2="44617" y2="55248"/>
                        <a14:backgroundMark x1="48391" y1="74851" x2="48391" y2="74851"/>
                        <a14:backgroundMark x1="45061" y1="79010" x2="45061" y2="79010"/>
                        <a14:backgroundMark x1="40511" y1="79406" x2="40511" y2="79406"/>
                        <a14:backgroundMark x1="48169" y1="64158" x2="48169" y2="64158"/>
                        <a14:backgroundMark x1="29190" y1="80990" x2="29190" y2="80990"/>
                        <a14:backgroundMark x1="43063" y1="68911" x2="43063" y2="68911"/>
                        <a14:backgroundMark x1="42841" y1="61188" x2="42841" y2="61188"/>
                        <a14:backgroundMark x1="42175" y1="56832" x2="42175" y2="56832"/>
                        <a14:backgroundMark x1="26193" y1="75248" x2="26193" y2="75248"/>
                        <a14:backgroundMark x1="28524" y1="76436" x2="28524" y2="76436"/>
                        <a14:backgroundMark x1="29634" y1="78614" x2="29634" y2="78614"/>
                        <a14:backgroundMark x1="34739" y1="77822" x2="34739" y2="77822"/>
                        <a14:backgroundMark x1="38735" y1="77228" x2="38735" y2="77228"/>
                        <a14:backgroundMark x1="42841" y1="73663" x2="42841" y2="73663"/>
                        <a14:backgroundMark x1="47503" y1="71683" x2="47503" y2="71683"/>
                        <a14:backgroundMark x1="44839" y1="73267" x2="44839" y2="73267"/>
                        <a14:backgroundMark x1="42397" y1="78614" x2="42397" y2="78614"/>
                        <a14:backgroundMark x1="39401" y1="80990" x2="39401" y2="80990"/>
                        <a14:backgroundMark x1="43063" y1="65347" x2="43063" y2="65347"/>
                        <a14:backgroundMark x1="36071" y1="80990" x2="36071" y2="80990"/>
                        <a14:backgroundMark x1="36737" y1="74851" x2="36737" y2="74851"/>
                        <a14:backgroundMark x1="40289" y1="68515" x2="40289" y2="68515"/>
                        <a14:backgroundMark x1="41287" y1="63762" x2="41287" y2="637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926" t="11312" r="44260" b="9502"/>
          <a:stretch/>
        </p:blipFill>
        <p:spPr>
          <a:xfrm>
            <a:off x="2082187" y="3357944"/>
            <a:ext cx="1714500" cy="1666876"/>
          </a:xfrm>
          <a:prstGeom prst="rect">
            <a:avLst/>
          </a:prstGeom>
        </p:spPr>
      </p:pic>
      <p:sp>
        <p:nvSpPr>
          <p:cNvPr id="9" name="Zaoblený obdélník 8"/>
          <p:cNvSpPr/>
          <p:nvPr/>
        </p:nvSpPr>
        <p:spPr>
          <a:xfrm>
            <a:off x="573206" y="395785"/>
            <a:ext cx="1733266" cy="2320119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11" name="Mrak 10"/>
          <p:cNvSpPr/>
          <p:nvPr/>
        </p:nvSpPr>
        <p:spPr>
          <a:xfrm>
            <a:off x="2659351" y="4258025"/>
            <a:ext cx="280086" cy="156519"/>
          </a:xfrm>
          <a:prstGeom prst="cloud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926" t="11312" r="44260" b="9502"/>
          <a:stretch/>
        </p:blipFill>
        <p:spPr>
          <a:xfrm>
            <a:off x="9120925" y="3273860"/>
            <a:ext cx="1714500" cy="1666876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926" t="11312" r="44260" b="9502"/>
          <a:stretch/>
        </p:blipFill>
        <p:spPr>
          <a:xfrm>
            <a:off x="7635562" y="1049028"/>
            <a:ext cx="1714500" cy="1666876"/>
          </a:xfrm>
          <a:prstGeom prst="rect">
            <a:avLst/>
          </a:prstGeom>
        </p:spPr>
      </p:pic>
      <p:sp>
        <p:nvSpPr>
          <p:cNvPr id="19" name="Mrak 18"/>
          <p:cNvSpPr/>
          <p:nvPr/>
        </p:nvSpPr>
        <p:spPr>
          <a:xfrm>
            <a:off x="9838132" y="4191382"/>
            <a:ext cx="280086" cy="156519"/>
          </a:xfrm>
          <a:prstGeom prst="cloud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Mrak 19"/>
          <p:cNvSpPr/>
          <p:nvPr/>
        </p:nvSpPr>
        <p:spPr>
          <a:xfrm>
            <a:off x="8352769" y="1804206"/>
            <a:ext cx="280086" cy="156519"/>
          </a:xfrm>
          <a:prstGeom prst="cloud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926" t="11312" r="44260" b="9502"/>
          <a:stretch/>
        </p:blipFill>
        <p:spPr>
          <a:xfrm>
            <a:off x="4562393" y="817033"/>
            <a:ext cx="1714500" cy="1666876"/>
          </a:xfrm>
          <a:prstGeom prst="rect">
            <a:avLst/>
          </a:prstGeom>
        </p:spPr>
      </p:pic>
      <p:sp>
        <p:nvSpPr>
          <p:cNvPr id="22" name="Mrak 21"/>
          <p:cNvSpPr/>
          <p:nvPr/>
        </p:nvSpPr>
        <p:spPr>
          <a:xfrm>
            <a:off x="5279600" y="1572211"/>
            <a:ext cx="280086" cy="156519"/>
          </a:xfrm>
          <a:prstGeom prst="cloud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25430" b="62199" l="16925" r="8336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748" t="27622" r="18080" b="28514"/>
          <a:stretch/>
        </p:blipFill>
        <p:spPr>
          <a:xfrm>
            <a:off x="-2715044" y="3130961"/>
            <a:ext cx="2715044" cy="10604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222318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2591 0.1037 L 0.12591 0.10393 C 0.13321 0.10463 0.13321 0.10439 0.13919 0.10578 C 0.14076 0.10648 0.1418 0.10671 0.14336 0.10717 C 0.14675 0.10856 0.14544 0.10879 0.15 0.10949 C 0.15651 0.11041 0.17123 0.11203 0.17123 0.1125 L 0.20964 0.11064 C 0.21042 0.11064 0.21133 0.10995 0.21237 0.10949 C 0.21472 0.10856 0.21498 0.1081 0.21784 0.10578 C 0.21823 0.10532 0.21888 0.10532 0.21901 0.10486 C 0.22097 0.10162 0.21992 0.10277 0.22214 0.10139 C 0.22253 0.10023 0.22292 0.09838 0.22357 0.09768 C 0.22448 0.09652 0.22578 0.09676 0.22656 0.09537 C 0.22774 0.09375 0.22852 0.0912 0.22982 0.09051 C 0.23034 0.09027 0.23073 0.09004 0.23112 0.08935 C 0.23347 0.08703 0.23203 0.08703 0.23347 0.08703 " pathEditMode="relative" rAng="0" ptsTypes="AAAAAAAAAAAAAAAA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378" y="-3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8"/>
                                            </p:cond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9245 -0.02061 L 0.29245 -0.02014 C 0.29453 -0.02153 0.29688 -0.02199 0.29909 -0.02315 C 0.29987 -0.02361 0.30052 -0.025 0.3013 -0.0257 C 0.30352 -0.02732 0.30586 -0.02871 0.30794 -0.03056 C 0.31263 -0.03426 0.3168 -0.03936 0.32162 -0.04283 C 0.32331 -0.04399 0.32513 -0.04491 0.32682 -0.0463 C 0.32943 -0.04838 0.33425 -0.05348 0.33659 -0.05649 C 0.33906 -0.05949 0.3418 -0.0625 0.34401 -0.06621 C 0.34779 -0.07223 0.34909 -0.07361 0.35156 -0.07986 C 0.35326 -0.08426 0.35677 -0.09491 0.35755 -0.09815 C 0.36094 -0.11482 0.35912 -0.10857 0.36211 -0.11806 C 0.36237 -0.12014 0.36263 -0.12199 0.36276 -0.12408 C 0.36302 -0.12662 0.36302 -0.12917 0.36367 -0.13149 C 0.36406 -0.1338 0.36511 -0.13565 0.36576 -0.13774 C 0.36602 -0.13982 0.36615 -0.1419 0.36667 -0.14399 C 0.36732 -0.14861 0.37018 -0.16065 0.3711 -0.16343 C 0.37162 -0.16505 0.37201 -0.16713 0.37266 -0.16852 C 0.37331 -0.17061 0.37422 -0.17269 0.37487 -0.17477 C 0.37617 -0.17871 0.37682 -0.18334 0.37852 -0.18704 C 0.38008 -0.19028 0.38216 -0.19306 0.38307 -0.19699 C 0.38568 -0.20718 0.38321 -0.19931 0.38685 -0.20811 C 0.38763 -0.20996 0.38815 -0.21227 0.38906 -0.21412 C 0.38998 -0.21598 0.39115 -0.21713 0.39206 -0.21899 C 0.3931 -0.22084 0.39349 -0.22315 0.39427 -0.22524 C 0.39753 -0.23334 0.39544 -0.22732 0.39961 -0.23519 C 0.40013 -0.23635 0.40039 -0.23774 0.40117 -0.23889 C 0.40482 -0.24561 0.40443 -0.24491 0.40781 -0.24861 C 0.41068 -0.25556 0.40781 -0.24954 0.41159 -0.25486 C 0.4211 -0.26783 0.40742 -0.25047 0.41602 -0.26111 C 0.41823 -0.26343 0.41992 -0.26667 0.42214 -0.26829 L 0.42813 -0.27338 C 0.42904 -0.27408 0.43008 -0.27524 0.43112 -0.2757 C 0.43633 -0.27848 0.42982 -0.27477 0.43633 -0.2794 C 0.44284 -0.28426 0.43516 -0.27778 0.44024 -0.28172 " pathEditMode="relative" rAng="0" ptsTypes="AAAAAAAAAAAAAAAAAAAAAAAAAAAAAAAAAAA">
                                      <p:cBhvr>
                                        <p:cTn id="1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383" y="-130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6"/>
                                            </p:cond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5013 -0.22755 L 0.5013 -0.22732 C 0.50117 -0.22755 0.48841 -0.21019 0.48685 -0.20695 L 0.48138 -0.19607 C 0.47826 -0.19005 0.47617 -0.18635 0.4737 -0.17824 C 0.47305 -0.17593 0.4724 -0.17361 0.47175 -0.17153 C 0.4711 -0.16945 0.47018 -0.16783 0.46966 -0.16598 C 0.46914 -0.16412 0.46875 -0.16204 0.46823 -0.16019 C 0.46784 -0.15903 0.46719 -0.15764 0.46693 -0.15649 C 0.46628 -0.15348 0.46589 -0.15093 0.4655 -0.14815 L 0.46432 -0.13727 C 0.46432 -0.12361 0.46446 -0.11042 0.46485 -0.09723 C 0.46485 -0.09491 0.46498 -0.0926 0.4655 -0.09051 C 0.4681 -0.07963 0.47097 -0.07107 0.47448 -0.06158 C 0.47578 -0.05811 0.47813 -0.05232 0.47995 -0.04908 C 0.48125 -0.04723 0.48268 -0.04561 0.48412 -0.04375 C 0.48815 -0.0382 0.48763 -0.03889 0.49505 -0.03403 L 0.50196 -0.02986 C 0.50261 -0.02963 0.50326 -0.02894 0.50404 -0.02871 C 0.50625 -0.02755 0.5086 -0.02709 0.51094 -0.02616 C 0.51159 -0.02547 0.51224 -0.02477 0.51302 -0.02454 C 0.5155 -0.02338 0.51797 -0.02292 0.52057 -0.02199 C 0.52123 -0.02176 0.52175 -0.02084 0.5224 -0.02037 C 0.53099 -0.01736 0.53399 -0.0176 0.5431 -0.01482 C 0.54427 -0.01459 0.54531 -0.01389 0.54649 -0.01366 C 0.55026 -0.01274 0.56485 -0.01135 0.56784 -0.01065 C 0.5763 -0.01135 0.58464 -0.01158 0.59323 -0.01227 C 0.59388 -0.01227 0.59453 -0.01343 0.59518 -0.01366 C 0.59662 -0.01412 0.59805 -0.01436 0.59935 -0.01482 C 0.60039 -0.01551 0.60443 -0.01875 0.60482 -0.01899 C 0.60703 -0.02107 0.60899 -0.02408 0.61107 -0.02616 C 0.61172 -0.02662 0.6125 -0.02662 0.61315 -0.02732 C 0.61524 -0.02963 0.61719 -0.03287 0.61927 -0.03565 C 0.62071 -0.0375 0.62214 -0.03889 0.62344 -0.04121 C 0.62761 -0.04815 0.6293 -0.0507 0.63307 -0.0588 C 0.63594 -0.06551 0.63946 -0.07176 0.64193 -0.07963 C 0.64297 -0.08311 0.64401 -0.08704 0.64531 -0.09051 C 0.64636 -0.09306 0.64779 -0.09468 0.6487 -0.09723 C 0.64961 -0.09977 0.65013 -0.10301 0.65078 -0.10556 C 0.65117 -0.10718 0.65182 -0.10811 0.65222 -0.10973 C 0.65274 -0.11158 0.65313 -0.1132 0.65352 -0.11505 C 0.65404 -0.11667 0.65456 -0.11783 0.65495 -0.11922 C 0.65547 -0.12107 0.65586 -0.12292 0.65638 -0.12477 C 0.65677 -0.12639 0.65729 -0.12732 0.65768 -0.12894 C 0.65912 -0.13334 0.66029 -0.1382 0.66185 -0.1426 C 0.66224 -0.14399 0.66289 -0.14514 0.66315 -0.14676 C 0.66354 -0.14815 0.66354 -0.14954 0.66393 -0.1507 C 0.66446 -0.15278 0.66537 -0.1544 0.66589 -0.15649 C 0.66654 -0.15857 0.6668 -0.16111 0.66732 -0.1632 C 0.67188 -0.18033 0.67044 -0.17176 0.67357 -0.18496 C 0.67409 -0.18727 0.67448 -0.18959 0.67487 -0.1919 C 0.67513 -0.19329 0.67526 -0.19491 0.67552 -0.19607 C 0.67617 -0.19792 0.67709 -0.19954 0.67761 -0.20162 C 0.67865 -0.20486 0.6793 -0.20903 0.68034 -0.2125 C 0.68125 -0.21528 0.68242 -0.2176 0.68321 -0.22084 C 0.68529 -0.22917 0.68399 -0.22431 0.68724 -0.23449 C 0.68776 -0.23588 0.68802 -0.23774 0.68867 -0.23866 L 0.69141 -0.2426 C 0.69219 -0.24746 0.69154 -0.24561 0.69284 -0.24792 " pathEditMode="relative" rAng="0" ptsTypes="AAAAAAAAAAAAAAAAAAAAAAAAAAAAAAAAAAAAAAAAAAAAAAAAAAAAAAAAAAA">
                                      <p:cBhvr>
                                        <p:cTn id="2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721" y="98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4"/>
                                            </p:cond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68659 -0.12408 L 0.68659 -0.12385 L 0.66589 -0.12292 C 0.66406 -0.12269 0.66224 -0.12199 0.66042 -0.12176 C 0.65534 -0.12084 0.65026 -0.12037 0.64531 -0.11922 C 0.63841 -0.11783 0.64154 -0.11852 0.63568 -0.1169 C 0.63425 -0.11574 0.63294 -0.11412 0.63151 -0.1132 C 0.63021 -0.1125 0.62878 -0.1125 0.62735 -0.11204 C 0.62669 -0.11158 0.62604 -0.11111 0.62526 -0.11065 C 0.62435 -0.10949 0.62357 -0.10811 0.62253 -0.10718 C 0.6194 -0.10371 0.61576 -0.10139 0.61289 -0.09723 C 0.61159 -0.09514 0.61029 -0.09306 0.60886 -0.09121 C 0.60703 -0.08889 0.60495 -0.0875 0.60326 -0.08496 C 0.59987 -0.07986 0.59688 -0.07361 0.59362 -0.06783 C 0.59141 -0.06389 0.59089 -0.06343 0.5888 -0.05811 C 0.58737 -0.05463 0.58555 -0.05139 0.58477 -0.04723 C 0.58451 -0.04584 0.58438 -0.04445 0.58399 -0.04352 C 0.58321 -0.04167 0.58216 -0.04028 0.58125 -0.03866 C 0.58073 -0.0375 0.58034 -0.03611 0.57995 -0.03496 C 0.57904 -0.03287 0.57787 -0.03102 0.57709 -0.02871 C 0.57604 -0.02524 0.57539 -0.0213 0.57435 -0.01783 C 0.57396 -0.01644 0.57331 -0.01551 0.57305 -0.01412 C 0.57123 -0.00695 0.57018 0.00046 0.56888 0.00787 C 0.56745 0.0162 0.56719 0.01574 0.56615 0.025 C 0.56576 0.02801 0.56563 0.03078 0.5655 0.03356 C 0.56563 0.04583 0.56576 0.0581 0.56615 0.07037 C 0.56615 0.07106 0.56719 0.07777 0.56745 0.07893 C 0.56836 0.08148 0.56966 0.08333 0.57031 0.08634 C 0.57044 0.0875 0.57044 0.08889 0.57097 0.08981 C 0.57214 0.09259 0.5737 0.0949 0.57513 0.09722 C 0.57578 0.09838 0.57656 0.09953 0.57709 0.10092 C 0.57787 0.10254 0.57839 0.10439 0.57917 0.10578 C 0.58047 0.10787 0.58203 0.10902 0.58334 0.11064 C 0.58776 0.11666 0.58516 0.11319 0.59154 0.1206 L 0.59714 0.12662 C 0.59779 0.12731 0.59844 0.12847 0.59922 0.12916 C 0.60026 0.12986 0.60143 0.13055 0.60261 0.13148 C 0.60339 0.13217 0.60391 0.13333 0.60469 0.13402 C 0.60742 0.13611 0.61016 0.13819 0.61289 0.14004 C 0.61354 0.14051 0.61432 0.14074 0.61498 0.1412 C 0.61771 0.14328 0.62057 0.14514 0.62331 0.14745 C 0.62396 0.14791 0.62461 0.1493 0.62526 0.14976 C 0.62643 0.15092 0.62761 0.15162 0.62878 0.15231 C 0.63815 0.1581 0.63607 0.15717 0.6418 0.15972 C 0.64987 0.16828 0.64102 0.15949 0.65768 0.1706 C 0.65847 0.17106 0.65899 0.17268 0.65977 0.17314 C 0.6711 0.18101 0.66263 0.1743 0.67005 0.17801 C 0.67214 0.17916 0.67422 0.18055 0.6763 0.18171 C 0.67722 0.18217 0.67813 0.1824 0.67904 0.18287 C 0.68112 0.18402 0.68307 0.18541 0.68516 0.18657 L 0.68724 0.18773 L 0.68932 0.18912 C 0.69531 0.18865 0.7013 0.18842 0.70716 0.18773 C 0.71016 0.1875 0.71029 0.18657 0.71276 0.18541 C 0.71472 0.18449 0.72031 0.1824 0.7224 0.18055 C 0.72656 0.17662 0.72409 0.17847 0.72995 0.17546 C 0.73086 0.1743 0.73164 0.17291 0.73268 0.17199 C 0.73334 0.17129 0.73412 0.17129 0.73477 0.1706 C 0.73985 0.16458 0.73399 0.16875 0.73893 0.16574 C 0.73959 0.16458 0.74024 0.16319 0.74089 0.16203 C 0.74271 0.15949 0.74479 0.15764 0.74649 0.15486 C 0.7474 0.15301 0.74818 0.15139 0.74922 0.14976 C 0.75052 0.14791 0.75222 0.14699 0.75339 0.1449 C 0.75404 0.14375 0.75482 0.14259 0.75534 0.1412 C 0.75599 0.14004 0.75612 0.13865 0.75677 0.13773 C 0.75807 0.13564 0.76094 0.13264 0.76094 0.13287 C 0.76341 0.12592 0.76094 0.13171 0.76432 0.12662 C 0.76511 0.12546 0.76563 0.12407 0.76641 0.12291 C 0.76771 0.12106 0.76914 0.11967 0.77057 0.11805 C 0.77123 0.11713 0.77201 0.11666 0.77266 0.11551 C 0.77331 0.11435 0.77396 0.11296 0.77461 0.11203 C 0.77643 0.10926 0.77891 0.10787 0.78021 0.10463 C 0.78203 0.09976 0.78086 0.10162 0.7836 0.09838 C 0.78412 0.09722 0.78438 0.09583 0.78503 0.0949 C 0.7862 0.09282 0.78906 0.08981 0.78906 0.09004 L 0.80365 0.08009 " pathEditMode="relative" rAng="0" ptsTypes="AAAAAAAAAAAAAAAAAAAAAAAAAAAAAAAAAAAAAAAAAAAAAAAAAAAAAAAAAAAAAAAAAAAAAAAAAAAA">
                                      <p:cBhvr>
                                        <p:cTn id="3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8" y="1564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32"/>
                                            </p:cond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500"/>
                            </p:stCondLst>
                            <p:childTnLst>
                              <p:par>
                                <p:cTn id="36" presetID="0" presetClass="path" presetSubtype="0" accel="50000" decel="500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0.98099 0.14745 L 0.98099 0.14745 C 1.00365 0.13495 0.97826 0.14814 0.99675 0.14004 C 0.99818 0.13935 0.99948 0.13819 1.00091 0.1375 C 1.0043 0.13588 1.00768 0.13402 1.0112 0.13264 C 1.04544 0.11944 1.00625 0.13426 1.04974 0.11921 C 1.05052 0.11898 1.05104 0.11828 1.05182 0.11805 C 1.05938 0.11574 1.06693 0.11412 1.07448 0.1118 C 1.07565 0.11157 1.07682 0.11088 1.078 0.11064 C 1.08581 0.10879 1.09362 0.1074 1.10143 0.10578 C 1.11159 0.10115 1.10651 0.10324 1.12826 0.09838 C 1.13646 0.09652 1.14479 0.09537 1.153 0.09351 C 1.15417 0.09328 1.15521 0.09259 1.15638 0.09236 C 1.16237 0.09097 1.16836 0.08981 1.17435 0.08865 L 1.19571 0.08495 C 1.20078 0.08402 1.20573 0.08264 1.21081 0.08125 C 1.21172 0.08101 1.21263 0.08032 1.21354 0.08009 C 1.21693 0.07939 1.22044 0.07939 1.22383 0.07893 C 1.23972 0.07639 1.23177 0.07662 1.24518 0.07523 C 1.24974 0.07476 1.25443 0.07453 1.25899 0.07407 L 1.26927 0.07268 C 1.27344 0.07245 1.27761 0.07037 1.28164 0.07152 C 1.28255 0.07176 1.28164 0.07476 1.28164 0.07639 " pathEditMode="relative" ptsTypes="AAAAAAAAAAAAAAAAAAAAAAA">
                                      <p:cBhvr>
                                        <p:cTn id="37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9" grpId="0" animBg="1"/>
      <p:bldP spid="20" grpId="0" animBg="1"/>
      <p:bldP spid="2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542" t="8997" r="36141" b="22431"/>
          <a:stretch/>
        </p:blipFill>
        <p:spPr>
          <a:xfrm>
            <a:off x="2339787" y="3829844"/>
            <a:ext cx="1998104" cy="162877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542" t="8997" r="36141" b="22431"/>
          <a:stretch/>
        </p:blipFill>
        <p:spPr>
          <a:xfrm>
            <a:off x="4303730" y="959659"/>
            <a:ext cx="1998104" cy="162877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542" t="8997" r="36141" b="22431"/>
          <a:stretch/>
        </p:blipFill>
        <p:spPr>
          <a:xfrm>
            <a:off x="5909319" y="2711781"/>
            <a:ext cx="1998104" cy="162877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542" t="8997" r="36141" b="22431"/>
          <a:stretch/>
        </p:blipFill>
        <p:spPr>
          <a:xfrm>
            <a:off x="9478851" y="2805976"/>
            <a:ext cx="1998104" cy="162877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542" t="8997" r="36141" b="22431"/>
          <a:stretch/>
        </p:blipFill>
        <p:spPr>
          <a:xfrm>
            <a:off x="7801871" y="668785"/>
            <a:ext cx="1998104" cy="1628775"/>
          </a:xfrm>
          <a:prstGeom prst="rect">
            <a:avLst/>
          </a:prstGeom>
        </p:spPr>
      </p:pic>
      <p:sp>
        <p:nvSpPr>
          <p:cNvPr id="9" name="Zaoblený obdélník 8"/>
          <p:cNvSpPr/>
          <p:nvPr/>
        </p:nvSpPr>
        <p:spPr>
          <a:xfrm>
            <a:off x="573206" y="395785"/>
            <a:ext cx="1733266" cy="2320119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chemeClr val="tx1"/>
                </a:solidFill>
              </a:rPr>
              <a:t>5</a:t>
            </a: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25601" b="63230" l="17021" r="8346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748" t="27622" r="18080" b="28514"/>
          <a:stretch/>
        </p:blipFill>
        <p:spPr>
          <a:xfrm>
            <a:off x="-2639303" y="3374330"/>
            <a:ext cx="2715044" cy="1060421"/>
          </a:xfrm>
          <a:prstGeom prst="rect">
            <a:avLst/>
          </a:prstGeom>
        </p:spPr>
      </p:pic>
      <p:sp>
        <p:nvSpPr>
          <p:cNvPr id="11" name="Mrak 10"/>
          <p:cNvSpPr/>
          <p:nvPr/>
        </p:nvSpPr>
        <p:spPr>
          <a:xfrm>
            <a:off x="4949561" y="1804225"/>
            <a:ext cx="280086" cy="156519"/>
          </a:xfrm>
          <a:prstGeom prst="cloud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Mrak 11"/>
          <p:cNvSpPr/>
          <p:nvPr/>
        </p:nvSpPr>
        <p:spPr>
          <a:xfrm rot="3728408">
            <a:off x="8526248" y="1477584"/>
            <a:ext cx="280086" cy="156519"/>
          </a:xfrm>
          <a:prstGeom prst="cloud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Mrak 12"/>
          <p:cNvSpPr/>
          <p:nvPr/>
        </p:nvSpPr>
        <p:spPr>
          <a:xfrm rot="1911208">
            <a:off x="3523265" y="4350840"/>
            <a:ext cx="280086" cy="156519"/>
          </a:xfrm>
          <a:prstGeom prst="cloud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Mrak 13"/>
          <p:cNvSpPr/>
          <p:nvPr/>
        </p:nvSpPr>
        <p:spPr>
          <a:xfrm rot="18126480">
            <a:off x="7186756" y="3484178"/>
            <a:ext cx="280086" cy="156519"/>
          </a:xfrm>
          <a:prstGeom prst="cloud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Mrak 14"/>
          <p:cNvSpPr/>
          <p:nvPr/>
        </p:nvSpPr>
        <p:spPr>
          <a:xfrm rot="2518164">
            <a:off x="10527926" y="3656704"/>
            <a:ext cx="280086" cy="156519"/>
          </a:xfrm>
          <a:prstGeom prst="cloud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222318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7813 -0.07361 L 0.17813 -0.07338 L 0.23972 -0.075 C 0.24076 -0.075 0.24128 -0.07615 0.24193 -0.07615 C 0.24831 -0.07685 0.25469 -0.07708 0.26107 -0.07731 L 0.27005 -0.0787 C 0.27279 -0.07893 0.27552 -0.07963 0.27813 -0.07986 C 0.28307 -0.08032 0.28763 -0.08055 0.29258 -0.08101 C 0.31198 -0.08819 0.28594 -0.07893 0.30664 -0.08472 C 0.30834 -0.08518 0.31042 -0.08634 0.3125 -0.08726 C 0.31419 -0.08796 0.32044 -0.09074 0.3224 -0.09213 C 0.32696 -0.09537 0.32696 -0.09606 0.33151 -0.10069 C 0.33581 -0.10509 0.34115 -0.10856 0.34453 -0.11527 C 0.34571 -0.11736 0.34675 -0.11967 0.34792 -0.12152 C 0.35182 -0.12685 0.3556 -0.13148 0.35886 -0.13703 C 0.36081 -0.13958 0.36211 -0.14189 0.36393 -0.14444 C 0.3655 -0.14722 0.36667 -0.15023 0.36849 -0.153 C 0.36875 -0.15393 0.36992 -0.15439 0.37057 -0.15555 L 0.38294 -0.17847 C 0.38412 -0.18101 0.38594 -0.18287 0.38698 -0.18588 C 0.3875 -0.18819 0.38867 -0.19074 0.38959 -0.19305 C 0.39271 -0.20069 0.39479 -0.20393 0.39688 -0.21157 C 0.3974 -0.21342 0.3974 -0.21574 0.39818 -0.21759 C 0.39961 -0.2243 0.40065 -0.22523 0.40182 -0.23449 L 0.40352 -0.24421 L 0.40508 -0.25902 L 0.40612 -0.26388 C 0.40677 -0.26921 0.40677 -0.26713 0.40677 -0.26967 " pathEditMode="relative" rAng="0" ptsTypes="AAAAAAAAAAAAAAAAAAAAAAAAAAAA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432" y="-97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8"/>
                                            </p:cond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58711 -0.28495 L 0.58711 -0.28449 C 0.58959 -0.27754 0.59336 -0.26689 0.59662 -0.26111 C 0.59961 -0.25532 0.60899 -0.24467 0.61159 -0.24143 C 0.61276 -0.24027 0.6138 -0.23865 0.61498 -0.2375 C 0.61615 -0.23588 0.61732 -0.23402 0.61836 -0.23287 C 0.61901 -0.23217 0.61966 -0.23171 0.62044 -0.23078 C 0.62136 -0.22963 0.62214 -0.22754 0.62318 -0.22638 C 0.62396 -0.22546 0.625 -0.22523 0.62591 -0.2243 C 0.63086 -0.21967 0.62435 -0.22338 0.63334 -0.21967 C 0.64115 -0.2206 0.64883 -0.22013 0.65664 -0.22222 C 0.65834 -0.22268 0.65977 -0.22523 0.66146 -0.22638 C 0.66276 -0.22754 0.66406 -0.22754 0.66537 -0.2287 C 0.67031 -0.23217 0.67331 -0.23703 0.67839 -0.24143 L 0.68321 -0.24606 C 0.68438 -0.24814 0.68542 -0.25046 0.68659 -0.25254 C 0.68789 -0.25416 0.68946 -0.25463 0.69076 -0.25671 C 0.6974 -0.26851 0.68802 -0.25949 0.69544 -0.26527 C 0.6961 -0.26782 0.69675 -0.26967 0.69753 -0.27175 C 0.69818 -0.27338 0.69909 -0.2743 0.69961 -0.27638 C 0.7 -0.278 0.69987 -0.28078 0.70026 -0.28287 C 0.70143 -0.28726 0.70326 -0.29074 0.70443 -0.2956 C 0.70834 -0.31435 0.70365 -0.29074 0.70651 -0.30856 C 0.70677 -0.31111 0.70742 -0.31273 0.70781 -0.31527 C 0.70807 -0.31643 0.70834 -0.31805 0.7086 -0.31921 " pathEditMode="relative" rAng="0" ptsTypes="AAAAAAAAAAAAAAAAAAAAAAAAA">
                                      <p:cBhvr>
                                        <p:cTn id="1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068" y="15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6"/>
                                            </p:cond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89011 -0.30532 L 0.89011 -0.30532 C 0.89388 -0.30463 0.89961 -0.30393 0.90326 -0.30185 L 0.90729 -0.2993 C 0.90807 -0.29884 0.90873 -0.29838 0.90938 -0.29814 C 0.91406 -0.29606 0.91419 -0.29675 0.91771 -0.29328 C 0.91836 -0.29236 0.91901 -0.29166 0.91979 -0.29074 C 0.92409 -0.27708 0.92656 -0.27013 0.93008 -0.25648 C 0.93177 -0.25 0.93321 -0.24351 0.9349 -0.23703 C 0.93529 -0.23518 0.93581 -0.23379 0.9362 -0.23194 C 0.93776 -0.22546 0.93906 -0.21898 0.94037 -0.2125 C 0.94063 -0.21088 0.94076 -0.20902 0.94102 -0.20763 C 0.94232 -0.20138 0.94388 -0.19537 0.94518 -0.18912 C 0.94557 -0.18773 0.94557 -0.18588 0.94584 -0.18425 C 0.94701 -0.17847 0.94818 -0.17291 0.94935 -0.16713 C 0.95 -0.16342 0.95065 -0.15995 0.95143 -0.15625 C 0.95156 -0.15486 0.95196 -0.1537 0.95209 -0.15254 C 0.95248 -0.1493 0.953 -0.14606 0.95352 -0.14282 C 0.95443 -0.13449 0.95573 -0.12662 0.95625 -0.11828 C 0.95638 -0.11458 0.95664 -0.11088 0.9569 -0.10717 C 0.95755 -0.09675 0.95768 -0.09236 0.95834 -0.08148 C 0.95807 -0.06111 0.95821 -0.04074 0.95755 -0.02037 C 0.95742 -0.0162 0.9556 -0.00185 0.95482 0.00278 C 0.95404 0.00787 0.95339 0.01297 0.95209 0.0176 C 0.95091 0.02153 0.94987 0.0257 0.9487 0.02987 C 0.94818 0.03102 0.94766 0.03218 0.94727 0.03357 C 0.94584 0.03797 0.94466 0.0426 0.9431 0.047 C 0.94102 0.05325 0.93854 0.05926 0.9362 0.06528 C 0.93516 0.06829 0.93425 0.0713 0.93281 0.07385 C 0.92435 0.08889 0.9444 0.05301 0.92526 0.08982 C 0.92149 0.097 0.9168 0.10278 0.91354 0.11065 C 0.91289 0.11227 0.91237 0.11412 0.91146 0.11551 C 0.9086 0.11991 0.90547 0.12338 0.90248 0.12778 C 0.90156 0.12917 0.90078 0.13125 0.89974 0.13264 C 0.89597 0.13774 0.89193 0.14237 0.88802 0.14723 C 0.88737 0.14815 0.88672 0.14885 0.88607 0.14977 C 0.88255 0.15417 0.87917 0.1588 0.87565 0.1632 C 0.87435 0.16482 0.87292 0.16644 0.87162 0.16806 C 0.86745 0.17292 0.86367 0.17871 0.85912 0.18264 C 0.85821 0.18357 0.85742 0.1845 0.85638 0.18519 C 0.85573 0.18565 0.85495 0.18588 0.8543 0.18635 C 0.85 0.19075 0.84557 0.19537 0.84128 0.19977 C 0.84063 0.2007 0.83998 0.20162 0.83919 0.20232 C 0.83854 0.20278 0.83776 0.20301 0.83711 0.20348 C 0.83321 0.20695 0.82943 0.21112 0.82539 0.21459 C 0.82435 0.21551 0.82318 0.21598 0.82201 0.2169 C 0.81849 0.22014 0.81524 0.22385 0.81172 0.22686 C 0.81081 0.22755 0.80977 0.22732 0.80899 0.22801 C 0.80547 0.23033 0.80209 0.23287 0.79857 0.23542 C 0.79766 0.23612 0.79688 0.23727 0.79584 0.23774 C 0.79219 0.24005 0.78854 0.24167 0.7849 0.24399 C 0.77526 0.24954 0.79037 0.24399 0.76966 0.25371 L 0.75938 0.25857 C 0.75339 0.26575 0.75703 0.26204 0.74284 0.26829 C 0.73789 0.27061 0.73281 0.27223 0.72774 0.27454 C 0.72149 0.27709 0.71537 0.28033 0.70912 0.28311 C 0.69427 0.28936 0.6569 0.30301 0.64649 0.3051 C 0.63034 0.30857 0.61172 0.31297 0.59492 0.31482 C 0.58893 0.31551 0.58294 0.31575 0.57709 0.31621 L 0.54193 0.31482 C 0.5405 0.31482 0.53919 0.31389 0.53776 0.31366 C 0.53386 0.31274 0.52995 0.31204 0.52604 0.31112 C 0.52474 0.31088 0.52331 0.31019 0.52201 0.30996 C 0.51393 0.30857 0.50248 0.30811 0.49518 0.30764 C 0.49037 0.30672 0.48555 0.30556 0.48073 0.3051 C 0.47539 0.3044 0.47018 0.3044 0.46485 0.30394 L 0.44011 0.30139 C 0.42696 0.29815 0.44779 0.30325 0.42292 0.29769 C 0.41966 0.297 0.41641 0.29607 0.41328 0.29537 C 0.41042 0.29468 0.40469 0.29399 0.40156 0.29283 C 0.39987 0.29213 0.39831 0.29098 0.39675 0.29051 C 0.39518 0.28982 0.39349 0.28959 0.39193 0.28912 C 0.39076 0.28889 0.38959 0.28843 0.38841 0.28797 C 0.38711 0.2875 0.38568 0.28727 0.38438 0.28681 C 0.3836 0.28635 0.38294 0.28588 0.38229 0.28542 C 0.37956 0.28426 0.37669 0.2838 0.37396 0.28311 C 0.37331 0.28218 0.37266 0.28125 0.37201 0.28056 C 0.3711 0.27987 0.37005 0.27987 0.36914 0.2794 C 0.36849 0.27894 0.36784 0.27848 0.36719 0.27825 C 0.3655 0.27732 0.36393 0.27662 0.36237 0.2757 C 0.36042 0.27454 0.35873 0.27315 0.35677 0.272 C 0.35547 0.27107 0.35404 0.27037 0.35274 0.26968 C 0.34779 0.26667 0.35378 0.27037 0.34792 0.26598 C 0.34557 0.26412 0.34336 0.2625 0.34102 0.26112 C 0.34011 0.26042 0.33919 0.26019 0.33828 0.25973 C 0.33594 0.25903 0.3336 0.25811 0.33138 0.25741 L 0.31693 0.25255 C 0.30755 0.24954 0.29805 0.24746 0.28867 0.24399 C 0.27943 0.24051 0.275 0.23959 0.26667 0.23403 C 0.26459 0.23264 0.26263 0.23056 0.26042 0.22917 C 0.25847 0.22801 0.25638 0.22778 0.2543 0.22686 C 0.24675 0.22315 0.23919 0.21945 0.23151 0.21575 C 0.22722 0.21366 0.22266 0.21274 0.21849 0.20973 C 0.20573 0.20047 0.20378 0.20162 0.19505 0.19005 C 0.19414 0.18889 0.1931 0.18774 0.19232 0.18635 C 0.19154 0.18496 0.19089 0.18311 0.19024 0.18149 C 0.18893 0.17778 0.18737 0.17431 0.1862 0.17061 C 0.18516 0.16737 0.18347 0.16065 0.18347 0.16065 C 0.18242 0.15417 0.1819 0.14746 0.1806 0.14121 L 0.1793 0.1338 C 0.17852 0.12107 0.17813 0.12385 0.1793 0.11297 C 0.17943 0.11135 0.17956 0.10973 0.17995 0.10811 C 0.18034 0.10672 0.18086 0.10579 0.18138 0.1044 C 0.18268 0.10047 0.18373 0.09676 0.18542 0.09352 C 0.18802 0.08843 0.19466 0.07686 0.19792 0.07269 C 0.1987 0.07153 0.19974 0.07107 0.20065 0.07014 C 0.20573 0.06482 0.20625 0.06204 0.21302 0.05787 L 0.21914 0.05417 C 0.22057 0.05348 0.22188 0.05209 0.22331 0.05186 L 0.22813 0.0507 C 0.22956 0.05024 0.23086 0.04954 0.23229 0.04931 C 0.23542 0.04885 0.23867 0.04862 0.24193 0.04815 C 0.24909 0.04908 0.24935 0.04815 0.2543 0.0507 C 0.25495 0.05093 0.25573 0.05139 0.25638 0.05186 C 0.25768 0.05278 0.2599 0.05487 0.2612 0.05672 C 0.26459 0.06181 0.26172 0.0595 0.26524 0.06158 C 0.26667 0.06528 0.2668 0.06598 0.26875 0.06899 C 0.2694 0.06991 0.27018 0.07037 0.27084 0.0713 C 0.27149 0.07246 0.27201 0.07408 0.27292 0.075 C 0.2737 0.07616 0.27474 0.07639 0.27565 0.07755 C 0.28216 0.08635 0.27552 0.07871 0.27969 0.08612 C 0.2806 0.0875 0.28164 0.0882 0.28255 0.08982 C 0.28659 0.097 0.2793 0.09051 0.28802 0.1007 L 0.29011 0.10325 " pathEditMode="relative" ptsTypes="AAAAAAAAAAAAAAAAAAAAAAAAAAAAAAAAAAAAAAAAAAAAAAAAAAAAAAAAAAAAAAAAAAAAAAAAAAAAAAAAAAAAAAAAAAAAAAAAAAAAAAAAAAAAAAAAAAAAAAAAAAAA">
                                      <p:cBhvr>
                                        <p:cTn id="2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4"/>
                                            </p:cond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44219 0.13149 L 0.44219 0.13172 C 0.44453 0.13218 0.44688 0.13287 0.44948 0.13334 C 0.45117 0.1338 0.453 0.1338 0.45469 0.1345 C 0.45755 0.13519 0.46055 0.13635 0.46341 0.1375 C 0.47487 0.13704 0.48633 0.13727 0.49779 0.13635 C 0.49883 0.13635 0.49961 0.13473 0.50052 0.1345 C 0.50248 0.13357 0.50456 0.13311 0.50651 0.13241 C 0.51654 0.125 0.4974 0.13912 0.51446 0.12778 C 0.51524 0.12709 0.51589 0.12616 0.51641 0.1257 C 0.52097 0.12176 0.52318 0.12084 0.52709 0.11505 C 0.52917 0.11204 0.5306 0.10857 0.53242 0.10533 C 0.53646 0.09838 0.53386 0.10695 0.53906 0.0919 C 0.5405 0.08797 0.54193 0.08426 0.5431 0.08033 C 0.54792 0.0632 0.54362 0.07315 0.54701 0.06551 C 0.54727 0.06158 0.5474 0.05741 0.54779 0.05325 C 0.54792 0.05139 0.54844 0.04977 0.54844 0.04815 C 0.54844 0.04121 0.54831 0.03403 0.54779 0.02686 C 0.54753 0.025 0.54688 0.02315 0.54636 0.02107 C 0.54492 0.01528 0.54362 0.01204 0.54167 0.00579 C 0.54089 0.00232 0.54024 -0.00092 0.53906 -0.00393 C 0.53672 -0.01064 0.53347 -0.01666 0.53112 -0.02338 C 0.5306 -0.02476 0.53034 -0.02592 0.52982 -0.02731 C 0.52878 -0.02963 0.52748 -0.03171 0.52656 -0.03402 C 0.52578 -0.03541 0.52513 -0.03726 0.52448 -0.03888 C 0.52318 -0.04166 0.52123 -0.04421 0.52044 -0.04768 C 0.52018 -0.04861 0.51992 -0.0493 0.51979 -0.05046 C 0.51953 -0.05185 0.51953 -0.053 0.51914 -0.05439 C 0.51537 -0.06736 0.51992 -0.04791 0.51719 -0.05995 C 0.51836 -0.07222 0.51563 -0.07361 0.5211 -0.07662 C 0.52201 -0.07708 0.52292 -0.07731 0.5237 -0.07731 L 0.56367 -0.07662 C 0.57084 -0.07638 0.57487 -0.07569 0.58164 -0.07361 C 0.58568 -0.07245 0.58386 -0.07314 0.58685 -0.07175 C 0.58919 -0.06944 0.58841 -0.0706 0.58972 -0.06875 " pathEditMode="relative" rAng="0" ptsTypes="AAAAAAAAAAAAAAAAAAAAAAAAAAAAAAAAAAA">
                                      <p:cBhvr>
                                        <p:cTn id="3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370" y="-101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32"/>
                                            </p:cond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63698 0.00371 L 0.63698 0.00394 C 0.63711 0.01783 0.63724 0.03218 0.63763 0.04607 C 0.63763 0.04838 0.63802 0.05093 0.63828 0.05325 C 0.63893 0.0588 0.63906 0.05857 0.63985 0.06366 C 0.63998 0.0669 0.64011 0.07037 0.64063 0.07385 C 0.64089 0.0757 0.64154 0.07755 0.64206 0.07963 C 0.65065 0.11806 0.64232 0.08357 0.64805 0.1044 C 0.64974 0.11042 0.65117 0.1176 0.65326 0.12315 C 0.65534 0.12894 0.65781 0.13403 0.6599 0.13912 C 0.6625 0.14561 0.66419 0.15024 0.66745 0.15556 C 0.67084 0.16042 0.67435 0.16528 0.67787 0.16991 C 0.68451 0.17894 0.69271 0.18959 0.70039 0.19329 C 0.71615 0.20139 0.70964 0.19908 0.71966 0.20232 C 0.72591 0.20116 0.73216 0.20116 0.73828 0.19908 C 0.74297 0.19769 0.74909 0.1919 0.75326 0.1875 C 0.75404 0.18681 0.75469 0.18542 0.7556 0.1845 C 0.75821 0.18241 0.76107 0.18102 0.7638 0.17871 C 0.76459 0.17825 0.76511 0.17662 0.76602 0.1757 C 0.76979 0.172 0.77396 0.16875 0.77787 0.16551 C 0.77852 0.16482 0.77943 0.16459 0.78008 0.16412 C 0.78464 0.16088 0.78919 0.15764 0.79349 0.15394 C 0.7944 0.15325 0.79492 0.15162 0.79584 0.15116 C 0.79883 0.14838 0.80169 0.14607 0.80469 0.14375 C 0.81367 0.13681 0.79167 0.15718 0.81602 0.13519 C 0.81667 0.13426 0.81745 0.13287 0.8181 0.13195 C 0.82617 0.12315 0.8237 0.12524 0.82852 0.12176 C 0.8306 0.11899 0.83255 0.11598 0.83464 0.11297 C 0.83542 0.11227 0.83607 0.11135 0.83685 0.11019 L 0.85104 0.08982 C 0.85143 0.08843 0.85182 0.08681 0.85248 0.08542 C 0.85482 0.08033 0.85807 0.07662 0.8599 0.07084 C 0.86094 0.06806 0.86211 0.06528 0.86289 0.06227 C 0.86328 0.06088 0.86328 0.05926 0.8638 0.05787 C 0.86419 0.05602 0.86472 0.0551 0.86511 0.05325 C 0.86563 0.05209 0.86563 0.05024 0.86602 0.04885 C 0.86953 0.03264 0.86576 0.05301 0.8681 0.03727 C 0.86888 0.03287 0.86966 0.02848 0.87044 0.02408 C 0.87123 0.01945 0.87175 0.01667 0.87201 0.01112 C 0.87214 -0.00162 0.87201 -0.01435 0.87201 -0.02662 " pathEditMode="relative" rAng="0" ptsTypes="AAAAAAAAAAAAAAAAAAAAAAAAAAAAAAAAAAAAAAAA">
                                      <p:cBhvr>
                                        <p:cTn id="3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745" y="84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000"/>
                            </p:stCondLst>
                            <p:childTnLst>
                              <p:par>
                                <p:cTn id="40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40"/>
                                            </p:cond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3500"/>
                            </p:stCondLst>
                            <p:childTnLst>
                              <p:par>
                                <p:cTn id="44" presetID="0" presetClass="path" presetSubtype="0" accel="50000" decel="500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0.96654 0.0838 L 0.96654 0.0838 L 0.98711 0.08241 C 0.99011 0.08218 0.9931 0.08149 0.9961 0.08125 C 1.02722 0.07848 1.00235 0.08149 1.02982 0.07871 C 1.03294 0.07848 1.0362 0.07778 1.03946 0.07755 C 1.04909 0.07662 1.05873 0.07662 1.06836 0.07524 L 1.07591 0.07385 L 1.08555 0.07269 C 1.1056 0.06945 1.06732 0.07408 1.10209 0.07014 C 1.10339 0.06991 1.10482 0.06922 1.10612 0.06899 C 1.11315 0.0676 1.11745 0.0676 1.12474 0.06667 C 1.1306 0.06575 1.12943 0.06528 1.13503 0.06412 C 1.14479 0.06227 1.14388 0.0632 1.15573 0.06158 C 1.18086 0.05857 1.14857 0.06204 1.16745 0.05926 C 1.1711 0.05857 1.17474 0.05857 1.17839 0.05811 C 1.18802 0.05672 1.18321 0.05649 1.19427 0.05556 C 1.21159 0.05394 1.23099 0.05371 1.24792 0.05325 L 1.2569 0.0544 " pathEditMode="relative" ptsTypes="AAAAAAAAAAAAAAAAAAA">
                                      <p:cBhvr>
                                        <p:cTn id="45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9851" t="11435" r="30801" b="11876"/>
          <a:stretch/>
        </p:blipFill>
        <p:spPr>
          <a:xfrm>
            <a:off x="5917703" y="3298691"/>
            <a:ext cx="2333769" cy="178087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9851" t="11435" r="30801" b="11876"/>
          <a:stretch/>
        </p:blipFill>
        <p:spPr>
          <a:xfrm>
            <a:off x="7989844" y="1271000"/>
            <a:ext cx="2333769" cy="178087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9851" t="11435" r="30801" b="11876"/>
          <a:stretch/>
        </p:blipFill>
        <p:spPr>
          <a:xfrm>
            <a:off x="5838659" y="1293014"/>
            <a:ext cx="2333769" cy="178087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9851" t="11435" r="30801" b="11876"/>
          <a:stretch/>
        </p:blipFill>
        <p:spPr>
          <a:xfrm>
            <a:off x="3995950" y="1027426"/>
            <a:ext cx="2333769" cy="178087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9851" t="11435" r="30801" b="11876"/>
          <a:stretch/>
        </p:blipFill>
        <p:spPr>
          <a:xfrm>
            <a:off x="2033500" y="4265075"/>
            <a:ext cx="2333769" cy="178087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9851" t="11435" r="30801" b="11876"/>
          <a:stretch/>
        </p:blipFill>
        <p:spPr>
          <a:xfrm>
            <a:off x="8796867" y="4014619"/>
            <a:ext cx="2333769" cy="1780874"/>
          </a:xfrm>
          <a:prstGeom prst="rect">
            <a:avLst/>
          </a:prstGeom>
        </p:spPr>
      </p:pic>
      <p:sp>
        <p:nvSpPr>
          <p:cNvPr id="10" name="Zaoblený obdélník 9"/>
          <p:cNvSpPr/>
          <p:nvPr/>
        </p:nvSpPr>
        <p:spPr>
          <a:xfrm>
            <a:off x="602559" y="361234"/>
            <a:ext cx="1733266" cy="2320119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chemeClr val="tx1"/>
                </a:solidFill>
              </a:rPr>
              <a:t>6</a:t>
            </a:r>
            <a:endParaRPr lang="cs-CZ" sz="7200" dirty="0">
              <a:solidFill>
                <a:schemeClr val="tx1"/>
              </a:solidFill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25601" b="63230" l="17021" r="8346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748" t="27622" r="18080" b="28514"/>
          <a:stretch/>
        </p:blipFill>
        <p:spPr>
          <a:xfrm>
            <a:off x="-2715044" y="3162183"/>
            <a:ext cx="2715044" cy="1060421"/>
          </a:xfrm>
          <a:prstGeom prst="rect">
            <a:avLst/>
          </a:prstGeom>
        </p:spPr>
      </p:pic>
      <p:sp>
        <p:nvSpPr>
          <p:cNvPr id="12" name="Mrak 11"/>
          <p:cNvSpPr/>
          <p:nvPr/>
        </p:nvSpPr>
        <p:spPr>
          <a:xfrm rot="19143107" flipV="1">
            <a:off x="4934184" y="1892580"/>
            <a:ext cx="237465" cy="217675"/>
          </a:xfrm>
          <a:prstGeom prst="cloud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Mrak 12"/>
          <p:cNvSpPr/>
          <p:nvPr/>
        </p:nvSpPr>
        <p:spPr>
          <a:xfrm rot="1799399">
            <a:off x="6780482" y="2332185"/>
            <a:ext cx="280086" cy="171128"/>
          </a:xfrm>
          <a:prstGeom prst="cloud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Mrak 13"/>
          <p:cNvSpPr/>
          <p:nvPr/>
        </p:nvSpPr>
        <p:spPr>
          <a:xfrm>
            <a:off x="8311817" y="2707618"/>
            <a:ext cx="280086" cy="156519"/>
          </a:xfrm>
          <a:prstGeom prst="cloud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Mrak 14"/>
          <p:cNvSpPr/>
          <p:nvPr/>
        </p:nvSpPr>
        <p:spPr>
          <a:xfrm rot="19588866">
            <a:off x="3148395" y="5085564"/>
            <a:ext cx="151677" cy="166774"/>
          </a:xfrm>
          <a:prstGeom prst="cloud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Mrak 15"/>
          <p:cNvSpPr/>
          <p:nvPr/>
        </p:nvSpPr>
        <p:spPr>
          <a:xfrm>
            <a:off x="6718622" y="4413784"/>
            <a:ext cx="280086" cy="156519"/>
          </a:xfrm>
          <a:prstGeom prst="cloud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Mrak 16"/>
          <p:cNvSpPr/>
          <p:nvPr/>
        </p:nvSpPr>
        <p:spPr>
          <a:xfrm>
            <a:off x="10043527" y="4679483"/>
            <a:ext cx="280086" cy="156519"/>
          </a:xfrm>
          <a:prstGeom prst="cloud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222318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0169 -0.11274 L 0.20169 -0.11204 C 0.20886 -0.11389 0.21537 -0.11505 0.22305 -0.11737 C 0.22383 -0.11737 0.22474 -0.11829 0.22552 -0.11899 C 0.23177 -0.12014 0.23815 -0.12061 0.24453 -0.12176 C 0.25169 -0.12292 0.25886 -0.12524 0.26615 -0.1257 C 0.27774 -0.12686 0.28919 -0.12686 0.30078 -0.12755 C 0.30339 -0.12801 0.31758 -0.13149 0.32084 -0.13311 C 0.32578 -0.13542 0.33112 -0.13774 0.33607 -0.14167 C 0.33802 -0.14399 0.34037 -0.14561 0.34258 -0.14792 C 0.34453 -0.14954 0.34636 -0.15186 0.34818 -0.15301 C 0.35182 -0.15625 0.35612 -0.15926 0.35925 -0.16366 C 0.36341 -0.16829 0.36667 -0.17454 0.37071 -0.17963 C 0.37435 -0.18473 0.3793 -0.19098 0.38281 -0.19653 C 0.38737 -0.20394 0.38737 -0.20672 0.39219 -0.2125 C 0.39362 -0.21459 0.39531 -0.21528 0.39675 -0.2169 C 0.39805 -0.21852 0.39883 -0.22084 0.40013 -0.22269 C 0.40104 -0.22431 0.40222 -0.22547 0.40313 -0.22709 C 0.40456 -0.22894 0.40586 -0.23102 0.40729 -0.23287 C 0.40807 -0.23403 0.40899 -0.23565 0.40977 -0.23727 C 0.41029 -0.23843 0.41042 -0.24005 0.41107 -0.2419 C 0.41159 -0.24306 0.4125 -0.24352 0.41302 -0.24468 C 0.41328 -0.24514 0.41354 -0.24514 0.4138 -0.24514 " pathEditMode="relative" rAng="0" ptsTypes="AAAAAAAAAAAAAAAAAAAAAA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599" y="-65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8"/>
                                            </p:cond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43698 -0.16644 L 0.43698 -0.16667 C 0.43698 -0.16713 0.43698 -0.16783 0.43724 -0.16829 C 0.43763 -0.16875 0.44011 -0.16922 0.44115 -0.16945 C 0.44141 -0.16945 0.4418 -0.16968 0.44245 -0.16968 C 0.44388 -0.17014 0.44531 -0.17014 0.4474 -0.17037 C 0.44805 -0.17061 0.4487 -0.17061 0.44974 -0.17061 C 0.45052 -0.17084 0.45156 -0.17084 0.45261 -0.17084 C 0.45742 -0.1713 0.45326 -0.17107 0.45807 -0.1713 C 0.46537 -0.17199 0.45847 -0.17153 0.46472 -0.17199 C 0.46719 -0.17199 0.46927 -0.17223 0.47162 -0.17246 C 0.48177 -0.17269 0.47136 -0.17223 0.47891 -0.17246 C 0.48138 -0.17269 0.48386 -0.17269 0.48633 -0.17269 C 0.48698 -0.17269 0.48802 -0.17269 0.48906 -0.17269 C 0.49154 -0.17292 0.49636 -0.17315 0.49636 -0.17292 L 0.52904 -0.17292 C 0.53177 -0.17292 0.53464 -0.17292 0.53698 -0.17269 C 0.53802 -0.17269 0.53906 -0.17269 0.54011 -0.17246 C 0.54154 -0.17246 0.54297 -0.17246 0.54427 -0.17246 L 0.553 -0.1713 L 0.55716 -0.17084 L 0.55925 -0.17061 C 0.5599 -0.17061 0.5599 -0.17037 0.56068 -0.17014 C 0.56524 -0.16968 0.56524 -0.17014 0.56524 -0.16968 " pathEditMode="relative" rAng="0" ptsTypes="AAAAAAAAAAAAAAAAAAAAAAAA">
                                      <p:cBhvr>
                                        <p:cTn id="1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406" y="-3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6"/>
                                            </p:cond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56185 -0.16783 L 0.56185 -0.1676 C 0.56172 -0.16436 0.56159 -0.16065 0.56146 -0.15695 C 0.56133 -0.1544 0.5612 -0.15209 0.56107 -0.14954 C 0.56094 -0.14468 0.56081 -0.13982 0.56081 -0.13496 C 0.56081 -0.11806 0.56081 -0.10139 0.56107 -0.08473 C 0.56107 -0.08357 0.56237 -0.07732 0.56263 -0.07616 C 0.56328 -0.07362 0.56406 -0.0713 0.56485 -0.06875 C 0.56524 -0.0676 0.5655 -0.06574 0.56602 -0.06505 C 0.56927 -0.06088 0.56667 -0.06482 0.57018 -0.05764 C 0.5711 -0.05602 0.57188 -0.0544 0.57292 -0.05278 C 0.57604 -0.04769 0.58034 -0.04422 0.58334 -0.0419 C 0.58503 -0.04051 0.58672 -0.03912 0.58828 -0.0382 C 0.59011 -0.03704 0.59193 -0.03681 0.59362 -0.03565 C 0.59518 -0.03473 0.59662 -0.03311 0.59818 -0.03195 C 0.59961 -0.03102 0.60091 -0.03056 0.60235 -0.02963 C 0.60274 -0.0294 0.60313 -0.02848 0.60352 -0.02824 C 0.60482 -0.02778 0.60599 -0.02755 0.60729 -0.02709 C 0.60768 -0.02662 0.60807 -0.02616 0.60847 -0.02593 C 0.6138 -0.02269 0.61472 -0.02338 0.62057 -0.02223 C 0.62656 -0.01829 0.6224 -0.02084 0.63529 -0.01852 C 0.6444 -0.0169 0.64011 -0.01783 0.64818 -0.01598 C 0.65039 -0.01644 0.65248 -0.01667 0.65469 -0.01737 C 0.65534 -0.0176 0.65599 -0.01783 0.65651 -0.01852 C 0.66003 -0.02292 0.65886 -0.02292 0.66185 -0.02824 C 0.66289 -0.0301 0.66393 -0.03125 0.66485 -0.03334 C 0.66602 -0.03542 0.6681 -0.04237 0.66901 -0.04537 C 0.67461 -0.06505 0.66758 -0.04098 0.6724 -0.06019 C 0.67305 -0.0625 0.67383 -0.06389 0.67435 -0.06621 C 0.67578 -0.07269 0.67526 -0.07431 0.6763 -0.08102 C 0.67748 -0.09028 0.678 -0.08588 0.67891 -0.09931 C 0.67943 -0.10718 0.67891 -0.10371 0.68008 -0.11042 C 0.68034 -0.11551 0.68125 -0.12848 0.68125 -0.13125 L 0.68125 -0.13496 " pathEditMode="relative" rAng="0" ptsTypes="AAAAAAAAAAAAAAAAAAAAAAAAAAAAAAAAAA">
                                      <p:cBhvr>
                                        <p:cTn id="2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911" y="75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4"/>
                                            </p:cond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68126 -0.13496 L 0.68126 -0.13496 C 0.68321 -0.13311 0.68503 -0.13102 0.68686 -0.12894 C 0.68777 -0.12778 0.68868 -0.12639 0.68959 -0.12524 C 0.69024 -0.12454 0.69089 -0.12362 0.69167 -0.12292 C 0.69206 -0.12153 0.69245 -0.12014 0.69298 -0.11922 C 0.69389 -0.11783 0.69493 -0.1169 0.69571 -0.11551 C 0.69649 -0.11436 0.69714 -0.11297 0.69779 -0.11181 C 0.6987 -0.11042 0.69975 -0.10949 0.70053 -0.10811 C 0.70131 -0.10695 0.70209 -0.10579 0.70261 -0.1044 C 0.70313 -0.10348 0.70339 -0.10186 0.70404 -0.10093 C 0.70482 -0.09977 0.70587 -0.09931 0.70678 -0.09838 C 0.70756 -0.09769 0.70808 -0.09653 0.70886 -0.09584 C 0.7116 -0.09329 0.71433 -0.09098 0.71706 -0.08866 C 0.71798 -0.08774 0.71889 -0.08681 0.7198 -0.08612 C 0.72058 -0.08565 0.72123 -0.08542 0.72188 -0.08496 C 0.72384 -0.08334 0.7254 -0.08102 0.72748 -0.0801 C 0.72839 -0.07963 0.7293 -0.0794 0.73022 -0.07871 C 0.73529 -0.075 0.73542 -0.07315 0.7405 -0.07014 C 0.74141 -0.06968 0.7474 -0.06806 0.74805 -0.06783 C 0.7504 -0.06621 0.75261 -0.06389 0.75495 -0.06297 L 0.75769 -0.06158 C 0.75977 -0.06088 0.76186 -0.06019 0.76394 -0.05926 C 0.76459 -0.05903 0.76524 -0.05834 0.76589 -0.05811 C 0.76759 -0.05718 0.76915 -0.05649 0.77071 -0.05556 C 0.77214 -0.05487 0.77344 -0.05394 0.77488 -0.05301 C 0.77748 -0.05186 0.77904 -0.05139 0.78178 -0.0507 C 0.78269 -0.04977 0.7836 -0.04885 0.78451 -0.04815 C 0.78568 -0.04769 0.78686 -0.04746 0.78803 -0.04699 C 0.78894 -0.04653 0.78985 -0.0463 0.79076 -0.04584 C 0.79141 -0.04537 0.79206 -0.04491 0.79285 -0.04445 C 0.79415 -0.04399 0.79558 -0.04375 0.79688 -0.04329 C 0.79779 -0.04306 0.7987 -0.04237 0.79962 -0.04213 C 0.80105 -0.04167 0.80248 -0.04144 0.80378 -0.04098 C 0.80456 -0.04051 0.80509 -0.03982 0.80587 -0.03959 C 0.80795 -0.03912 0.81003 -0.03889 0.81212 -0.03843 C 0.81277 -0.03797 0.81342 -0.0375 0.81407 -0.03727 C 0.8185 -0.03565 0.82566 -0.03496 0.8293 -0.03473 C 0.83842 -0.03426 0.84766 -0.03403 0.85678 -0.03357 C 0.87032 -0.03125 0.86433 -0.03172 0.88634 -0.03357 C 0.88842 -0.0338 0.8905 -0.03449 0.89259 -0.03473 C 0.90131 -0.03588 0.91615 -0.03681 0.92423 -0.03727 C 0.93204 -0.03681 0.93985 -0.03681 0.94766 -0.03612 C 0.9487 -0.03588 0.9504 -0.03658 0.95105 -0.03473 C 0.95222 -0.03102 0.94988 -0.02639 0.94897 -0.02385 C 0.94831 -0.02176 0.94779 -0.01945 0.94688 -0.0176 C 0.94636 -0.01644 0.94558 -0.01598 0.9448 -0.01528 C 0.94441 -0.01389 0.94415 -0.0125 0.9435 -0.01158 C 0.9349 0.00231 0.94128 -0.00973 0.93243 0.00069 C 0.92644 0.00787 0.93607 -0.00324 0.92631 0.00555 C 0.9254 0.00648 0.92449 0.0074 0.92357 0.0081 C 0.92123 0.00949 0.91719 0.00995 0.91524 0.01041 C 0.91407 0.01134 0.91303 0.01226 0.91186 0.01296 C 0.91042 0.01365 0.90912 0.01365 0.90769 0.01412 C 0.90652 0.01458 0.90535 0.01504 0.9043 0.01527 C 0.90287 0.01574 0.90144 0.01597 0.90014 0.01666 C 0.89936 0.01689 0.89884 0.01759 0.89805 0.01782 C 0.89441 0.01875 0.89063 0.01875 0.88699 0.02037 C 0.87787 0.0243 0.88516 0.02152 0.87462 0.02384 C 0.87331 0.0243 0.87188 0.02476 0.87058 0.02523 C 0.86889 0.02569 0.86732 0.02592 0.86576 0.02638 C 0.86459 0.02662 0.86342 0.02731 0.86225 0.02754 C 0.85925 0.02824 0.85626 0.02847 0.85339 0.02893 C 0.83594 0.03101 0.84766 0.02939 0.82644 0.03125 C 0.80769 0.0331 0.82397 0.03171 0.8086 0.03379 C 0.80469 0.03426 0.80079 0.03449 0.79688 0.03495 C 0.7948 0.03518 0.79285 0.03588 0.79076 0.03611 C 0.78386 0.0368 0.77696 0.03703 0.77006 0.0375 L 0.73634 0.03611 C 0.73386 0.03611 0.73126 0.03541 0.72878 0.03495 L 0.7198 0.03379 C 0.71394 0.03171 0.71798 0.03287 0.70951 0.03125 C 0.70743 0.03078 0.70535 0.03032 0.70339 0.03009 C 0.69597 0.02916 0.68868 0.02847 0.68126 0.02754 C 0.67787 0.02731 0.67449 0.02685 0.67097 0.02638 L 0.66342 0.02523 C 0.6616 0.02476 0.65977 0.0243 0.65795 0.02384 C 0.64714 0.02222 0.64923 0.02361 0.64076 0.02152 C 0.62032 0.01666 0.63295 0.01875 0.61798 0.01666 C 0.61459 0.01458 0.61628 0.01527 0.61107 0.01412 C 0.59727 0.01088 0.60079 0.0118 0.58503 0.00926 C 0.57774 0.00486 0.5866 0.00995 0.56785 0.00439 C 0.55808 0.00138 0.56732 0.00393 0.54857 0.00069 C 0.54623 0.00023 0.54063 -0.00116 0.53816 -0.00186 C 0.53686 -0.00209 0.53542 -0.00278 0.53412 -0.00301 C 0.53087 -0.00348 0.52761 -0.00371 0.52449 -0.00417 C 0.5168 -0.00764 0.52696 -0.00348 0.51003 -0.00672 C 0.50743 -0.00718 0.50495 -0.00857 0.50248 -0.00903 C 0.49949 -0.00973 0.49649 -0.00996 0.4935 -0.01042 C 0.49259 -0.01065 0.49167 -0.01135 0.49076 -0.01158 C 0.4862 -0.01297 0.48243 -0.0132 0.47761 -0.01389 C 0.47305 -0.01667 0.47761 -0.01436 0.46876 -0.01644 C 0.46759 -0.01667 0.46641 -0.01737 0.46524 -0.0176 C 0.46316 -0.01829 0.46107 -0.01829 0.45912 -0.01899 C 0.45613 -0.01968 0.45313 -0.02084 0.45014 -0.0213 C 0.44675 -0.02199 0.44324 -0.02223 0.43985 -0.02246 C 0.43894 -0.02292 0.43803 -0.02338 0.43712 -0.02385 C 0.43634 -0.02408 0.43568 -0.02477 0.43503 -0.025 C 0.43074 -0.02616 0.42201 -0.02709 0.4185 -0.02755 C 0.41472 -0.02963 0.41745 -0.02824 0.4116 -0.02987 C 0.41016 -0.03033 0.40886 -0.03079 0.40743 -0.03102 C 0.40235 -0.03241 0.4004 -0.03264 0.39506 -0.03357 L 0.38894 -0.03473 C 0.38451 -0.03681 0.3862 -0.03612 0.37995 -0.03727 C 0.37696 -0.03774 0.37397 -0.0382 0.37097 -0.03843 C 0.35977 -0.03912 0.34857 -0.03936 0.33725 -0.03959 C 0.33568 -0.04005 0.33412 -0.04074 0.33243 -0.04098 C 0.31524 -0.04352 0.31016 -0.04167 0.28842 -0.04098 C 0.28451 -0.04005 0.28061 -0.03959 0.2767 -0.03843 C 0.2737 -0.0375 0.27084 -0.03588 0.26785 -0.03473 C 0.25678 -0.03056 0.2599 -0.03149 0.25066 -0.02987 L 0.24102 -0.02616 C 0.23985 -0.0257 0.23751 -0.025 0.23751 -0.025 C 0.2366 -0.02408 0.23581 -0.02315 0.23477 -0.02246 C 0.23256 -0.0213 0.23022 -0.02107 0.22787 -0.02014 C 0.22579 -0.01922 0.2237 -0.01852 0.22175 -0.0176 C 0.2198 -0.0169 0.21798 -0.01621 0.21615 -0.01528 C 0.21524 -0.01459 0.21446 -0.0132 0.21342 -0.01274 C 0.21186 -0.01204 0.21029 -0.01204 0.2086 -0.01158 C 0.20743 -0.01065 0.20639 -0.00973 0.20522 -0.00903 C 0.2043 -0.00857 0.20326 -0.00857 0.20248 -0.00787 C 0.20053 -0.00649 0.19897 -0.00394 0.19688 -0.00301 C 0.19245 -0.00093 0.19584 -0.00278 0.19141 0.00069 C 0.18985 0.00208 0.18816 0.00277 0.1866 0.00439 C 0.18334 0.00763 0.18035 0.01226 0.17696 0.01527 C 0.17292 0.01921 0.16863 0.02152 0.16459 0.02523 C 0.16173 0.02777 0.15912 0.03101 0.15639 0.03379 C 0.1543 0.03564 0.15209 0.0368 0.15014 0.03865 C 0.14818 0.04051 0.14519 0.04583 0.14389 0.04838 C 0.14337 0.04953 0.14311 0.05092 0.14259 0.05208 C 0.14076 0.05625 0.13829 0.05949 0.13712 0.06435 C 0.13634 0.06713 0.13568 0.07013 0.13503 0.07291 C 0.13438 0.07523 0.13347 0.07754 0.13295 0.08009 C 0.13204 0.08426 0.13139 0.08819 0.13087 0.09236 C 0.13022 0.09722 0.12956 0.10717 0.12956 0.10717 C 0.12995 0.12338 0.13009 0.13981 0.13087 0.15601 C 0.131 0.1581 0.13191 0.15995 0.1323 0.16203 C 0.13451 0.17523 0.131 0.16157 0.13503 0.17314 C 0.13738 0.17986 0.13607 0.1824 0.14115 0.18912 C 0.14298 0.19143 0.14493 0.19375 0.14675 0.19629 C 0.14923 0.20023 0.14884 0.20138 0.15157 0.2037 C 0.15222 0.20439 0.15287 0.20439 0.15352 0.20486 C 0.15469 0.20578 0.15587 0.20648 0.15704 0.2074 C 0.15795 0.2081 0.15886 0.20926 0.15977 0.20995 C 0.16068 0.21041 0.1616 0.21064 0.16251 0.21111 C 0.1642 0.2118 0.16576 0.21296 0.16732 0.21342 C 0.16876 0.21412 0.17006 0.21435 0.17149 0.21481 C 0.18087 0.21736 0.17136 0.21458 0.18386 0.21713 C 0.18529 0.21736 0.1866 0.21805 0.18803 0.21851 L 0.21277 0.21713 C 0.21459 0.21713 0.21641 0.21643 0.21824 0.21597 C 0.22292 0.21458 0.2241 0.21388 0.22787 0.21226 C 0.22943 0.21273 0.23113 0.21296 0.23269 0.21342 C 0.23347 0.21365 0.23412 0.21435 0.23477 0.21481 C 0.23568 0.21527 0.2366 0.21551 0.23751 0.21597 C 0.23816 0.21713 0.23881 0.21875 0.23959 0.21967 C 0.24024 0.22037 0.24102 0.22037 0.24167 0.22083 C 0.24259 0.22152 0.2435 0.22245 0.24441 0.22338 C 0.24558 0.2243 0.24675 0.22476 0.24779 0.22569 C 0.25092 0.22847 0.2491 0.22847 0.25261 0.23055 C 0.25443 0.23171 0.25639 0.23217 0.25821 0.2331 L 0.26094 0.23426 C 0.26394 0.23564 0.26277 0.23541 0.26433 0.23541 " pathEditMode="relative" ptsTypes="AAAAAAAAAAAAAAAAAAAAAAAAAAAAAAAAAAAAAAAAAAAAAAAAAAAAAAAAAAAAAAAAAAAAAAAAAAAAAAAAAAAAAAAAAAAAAAAAAAAAAAAAAAAAAAAAAAAAAAAAAAAAAAAAAAAAAAAAAAAAAAAAAAAAAAAAAAAAAAAAAAA">
                                      <p:cBhvr>
                                        <p:cTn id="3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32"/>
                                            </p:cond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6432 0.23541 L 0.26432 0.23541 C 0.26615 0.23356 0.26797 0.23217 0.26979 0.23032 C 0.2737 0.22662 0.27005 0.2294 0.27383 0.2243 C 0.275 0.22291 0.27617 0.22199 0.27735 0.2206 C 0.278 0.2199 0.27865 0.21898 0.27943 0.21828 C 0.28229 0.21065 0.27904 0.21805 0.28281 0.21203 C 0.28425 0.20972 0.28555 0.20717 0.28698 0.20486 C 0.2875 0.2037 0.28776 0.20208 0.28828 0.20115 C 0.28893 0.2 0.28972 0.19953 0.29037 0.19861 C 0.29219 0.18935 0.28958 0.20046 0.2931 0.19259 C 0.29701 0.18403 0.28998 0.19352 0.29597 0.18634 C 0.29753 0.17778 0.29518 0.18819 0.2987 0.17916 C 0.3013 0.17199 0.29675 0.17847 0.30143 0.17291 C 0.30313 0.16389 0.30065 0.17477 0.30417 0.1669 C 0.30456 0.16597 0.30443 0.16435 0.30482 0.16319 C 0.30534 0.1618 0.30638 0.16088 0.3069 0.15949 C 0.31172 0.14861 0.30742 0.15532 0.31237 0.14861 C 0.31367 0.14213 0.31237 0.14722 0.31524 0.1412 C 0.31576 0.14004 0.31602 0.13865 0.31654 0.1375 C 0.31784 0.13495 0.31927 0.13264 0.3207 0.13032 L 0.32487 0.12291 C 0.32552 0.12176 0.32604 0.12014 0.32682 0.11921 C 0.33425 0.11041 0.32305 0.12407 0.33099 0.11319 C 0.33229 0.11134 0.33516 0.10833 0.33516 0.10833 C 0.33555 0.10694 0.33581 0.10555 0.33646 0.10463 C 0.33711 0.1037 0.33789 0.10393 0.33854 0.10324 C 0.33932 0.10278 0.33998 0.10185 0.34063 0.10092 C 0.3461 0.09282 0.33867 0.10139 0.3461 0.0949 C 0.3487 0.09259 0.34818 0.09143 0.35091 0.08865 C 0.35208 0.08773 0.35326 0.08727 0.35443 0.08634 C 0.35912 0.08194 0.35352 0.08518 0.35925 0.08264 C 0.36836 0.07176 0.35482 0.08727 0.36328 0.07893 C 0.36485 0.07754 0.36589 0.075 0.36745 0.07407 C 0.3681 0.07361 0.36888 0.07315 0.36953 0.07291 C 0.37044 0.07245 0.37136 0.07222 0.37227 0.07153 C 0.37344 0.07083 0.37461 0.0699 0.37578 0.06921 C 0.37748 0.06805 0.38021 0.06736 0.3819 0.06666 C 0.38373 0.06597 0.38568 0.06528 0.38737 0.06435 C 0.38815 0.06389 0.3888 0.06319 0.38945 0.06296 C 0.39102 0.0625 0.39271 0.06227 0.39427 0.0618 C 0.39727 0.06088 0.39649 0.06065 0.39909 0.05926 C 0.4 0.05879 0.40091 0.05856 0.40182 0.0581 C 0.40261 0.05787 0.40326 0.05717 0.40391 0.05694 C 0.40508 0.05648 0.40625 0.05625 0.40742 0.05578 C 0.40807 0.05532 0.40873 0.05463 0.40951 0.0544 C 0.4112 0.05393 0.41315 0.0537 0.41498 0.05324 C 0.42357 0.05139 0.4211 0.05208 0.43216 0.05092 L 0.45964 0.05208 C 0.46081 0.05208 0.46198 0.05278 0.46315 0.05324 C 0.46445 0.0537 0.46589 0.05393 0.46719 0.0544 C 0.46797 0.05486 0.46862 0.05532 0.46927 0.05578 C 0.4711 0.05648 0.47292 0.0574 0.47487 0.0581 C 0.47578 0.05856 0.47669 0.05879 0.47761 0.05926 L 0.48164 0.0618 C 0.48242 0.06227 0.48307 0.06273 0.48373 0.06296 C 0.48464 0.06342 0.48555 0.06365 0.48646 0.06435 C 0.48789 0.06504 0.48919 0.06597 0.49063 0.06666 C 0.49128 0.06713 0.49206 0.06713 0.49271 0.06782 C 0.50182 0.0787 0.48828 0.06319 0.49688 0.07153 C 0.49831 0.07291 0.49935 0.07546 0.50091 0.07639 C 0.50378 0.07824 0.50248 0.07708 0.50508 0.08009 C 0.5056 0.08125 0.50586 0.08287 0.50651 0.08379 C 0.50768 0.08565 0.51055 0.08865 0.51055 0.08865 C 0.51289 0.0949 0.51133 0.09143 0.51615 0.09722 C 0.5168 0.09815 0.51732 0.0993 0.5181 0.09977 C 0.51888 0.1 0.51953 0.10023 0.52018 0.10092 C 0.52097 0.10162 0.52149 0.10278 0.52227 0.10324 C 0.52344 0.10416 0.52461 0.10416 0.52578 0.10463 C 0.52761 0.10532 0.52943 0.10602 0.53125 0.10694 C 0.5319 0.1074 0.53255 0.10787 0.53333 0.10833 C 0.53438 0.10879 0.53555 0.10903 0.53672 0.10949 C 0.5375 0.10972 0.53815 0.11041 0.5388 0.11065 C 0.54102 0.11157 0.54336 0.11227 0.5457 0.11319 C 0.54688 0.11342 0.54805 0.11389 0.54909 0.11435 C 0.55 0.11481 0.55091 0.11528 0.55182 0.11551 C 0.55274 0.11574 0.55365 0.11551 0.55469 0.11551 " pathEditMode="relative" ptsTypes="AAAAAAAAAAAAAAAAAAAAAAAAAAAAAAAAAAAAAAAAAAAAAAAAAAAAAAAAAAAAAAAAAAAAAAAAAAAAA">
                                      <p:cBhvr>
                                        <p:cTn id="3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000"/>
                            </p:stCondLst>
                            <p:childTnLst>
                              <p:par>
                                <p:cTn id="40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40"/>
                                            </p:cond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55469 0.11551 L 0.55469 0.11551 C 0.55508 0.12037 0.55574 0.12523 0.556 0.13009 C 0.55704 0.15023 0.55717 0.2125 0.55743 0.21805 C 0.55756 0.22199 0.55886 0.22546 0.55938 0.22917 C 0.5599 0.23194 0.56029 0.23495 0.56081 0.23773 C 0.56172 0.24236 0.56264 0.24606 0.5642 0.25 C 0.56537 0.25255 0.56667 0.25463 0.56771 0.25741 C 0.57214 0.26875 0.5655 0.25555 0.5711 0.26713 C 0.57175 0.26852 0.57253 0.26944 0.57318 0.27083 C 0.57631 0.27708 0.578 0.28287 0.58217 0.28796 C 0.58282 0.28866 0.5836 0.28935 0.58425 0.29028 C 0.58542 0.29259 0.58633 0.2956 0.58764 0.29768 C 0.58894 0.29977 0.59037 0.30092 0.5918 0.30255 C 0.59271 0.3037 0.59363 0.30509 0.59454 0.30625 C 0.59662 0.3088 0.5987 0.31111 0.60079 0.31366 C 0.606 0.32014 0.60131 0.31574 0.60964 0.32454 C 0.61094 0.32592 0.61251 0.32685 0.61381 0.32824 C 0.61706 0.33148 0.61993 0.33565 0.62344 0.33796 C 0.62761 0.34097 0.63178 0.34329 0.63581 0.34653 C 0.63933 0.34954 0.64258 0.35301 0.6461 0.35509 C 0.65001 0.35764 0.65378 0.36111 0.65782 0.3625 C 0.65899 0.36296 0.66016 0.36319 0.66133 0.36366 C 0.66316 0.36481 0.66498 0.3662 0.6668 0.36736 C 0.66889 0.36852 0.67422 0.37176 0.67709 0.37222 C 0.68008 0.37292 0.68308 0.37292 0.68607 0.37361 C 0.68764 0.37384 0.68933 0.3743 0.69089 0.37477 L 0.69909 0.37731 C 0.70469 0.37685 0.71016 0.37662 0.71563 0.37592 C 0.71654 0.37592 0.71745 0.37523 0.71837 0.37477 C 0.72292 0.37222 0.72527 0.37083 0.72943 0.36736 C 0.73126 0.36597 0.73308 0.36412 0.7349 0.3625 C 0.73581 0.3618 0.73672 0.36065 0.73764 0.36018 L 0.73972 0.3588 C 0.7461 0.35046 0.73868 0.35972 0.74597 0.35278 C 0.74831 0.35046 0.75053 0.34768 0.75274 0.34537 C 0.75456 0.34352 0.75652 0.34236 0.75834 0.34051 C 0.76042 0.33819 0.76238 0.33542 0.76446 0.3331 C 0.76602 0.33148 0.76771 0.32986 0.76928 0.32824 C 0.77279 0.32014 0.77058 0.32477 0.77618 0.31481 L 0.78646 0.29653 L 0.79128 0.28796 C 0.7918 0.28657 0.79219 0.28542 0.79271 0.28426 C 0.79441 0.28079 0.79662 0.27801 0.79818 0.27454 C 0.80027 0.26991 0.8017 0.26435 0.80378 0.25972 C 0.80769 0.25092 0.80613 0.25509 0.8099 0.24259 C 0.81042 0.24097 0.81094 0.23935 0.81133 0.23773 C 0.81186 0.23565 0.81199 0.23356 0.81264 0.23171 C 0.81368 0.22847 0.81511 0.22592 0.81615 0.22315 C 0.81784 0.21829 0.81732 0.21736 0.81889 0.21204 C 0.81941 0.20995 0.82032 0.2081 0.82097 0.20602 C 0.82449 0.19444 0.82123 0.20231 0.82579 0.19236 C 0.82696 0.18588 0.82579 0.19074 0.82917 0.18264 C 0.83074 0.17893 0.83034 0.17847 0.83269 0.17523 C 0.83399 0.17361 0.83555 0.17245 0.83672 0.17037 C 0.83751 0.16921 0.83803 0.16782 0.83881 0.16667 C 0.83946 0.16597 0.84024 0.16597 0.84089 0.16551 C 0.84206 0.16481 0.84311 0.16389 0.84428 0.16319 C 0.84571 0.16227 0.84714 0.16157 0.84844 0.16065 C 0.84909 0.16018 0.84988 0.15995 0.85053 0.15949 L 0.85196 0.1581 " pathEditMode="relative" ptsTypes="AAAAAAAAAAAAAAAAAAAAAAAAAAAAAAAAAAAAAAAAAAAAAAAAAAAAAAAAAAAAA">
                                      <p:cBhvr>
                                        <p:cTn id="4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2000"/>
                            </p:stCondLst>
                            <p:childTnLst>
                              <p:par>
                                <p:cTn id="48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48"/>
                                            </p:cond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3500"/>
                            </p:stCondLst>
                            <p:childTnLst>
                              <p:par>
                                <p:cTn id="52" presetID="0" presetClass="path" presetSubtype="0" accel="50000" decel="500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0.8224 0.15301 L 0.8224 0.15324 C 0.82214 0.1493 0.82214 0.1456 0.82175 0.14189 C 0.82162 0.14051 0.8211 0.13958 0.8211 0.13819 C 0.82057 0.12801 0.82044 0.10879 0.81966 0.09791 C 0.81914 0.09004 0.8181 0.0824 0.81758 0.07476 C 0.81732 0.07129 0.81732 0.06805 0.81693 0.06481 C 0.81654 0.06203 0.81589 0.05926 0.8155 0.05625 C 0.81498 0.05277 0.81472 0.04907 0.81419 0.04537 C 0.81328 0.03888 0.81185 0.0324 0.81146 0.02569 C 0.81094 0.01921 0.81055 0.01273 0.81003 0.00625 C 0.80912 -0.00556 0.80951 0.00046 0.80873 -0.01204 C 0.80886 -0.02524 0.80873 -0.0382 0.80938 -0.05116 C 0.80951 -0.05348 0.81042 -0.05533 0.81068 -0.05741 C 0.81133 -0.06065 0.81094 -0.06436 0.81211 -0.06713 C 0.81276 -0.06875 0.81354 -0.07037 0.81419 -0.07199 C 0.81459 -0.07315 0.81511 -0.07454 0.8155 -0.0757 C 0.81693 -0.07917 0.81784 -0.08149 0.81966 -0.08426 C 0.82175 -0.0875 0.82552 -0.09167 0.82787 -0.09283 C 0.84141 -0.09885 0.82735 -0.09283 0.83685 -0.09653 C 0.83906 -0.09723 0.84089 -0.09838 0.8431 -0.09885 C 0.84584 -0.09954 0.84857 -0.09977 0.8513 -0.10024 L 0.9181 -0.09885 C 0.92539 -0.09862 0.92318 -0.09769 0.92904 -0.09653 C 0.93177 -0.09607 0.93464 -0.09584 0.93737 -0.09537 C 0.96745 -0.08982 0.91081 -0.09931 0.95039 -0.09283 C 0.95821 -0.09005 0.95326 -0.09144 0.96758 -0.09028 L 0.98542 -0.08912 L 1.10104 -0.09028 C 1.14011 -0.09121 1.0974 -0.09028 1.11068 -0.09283 C 1.11875 -0.09422 1.12669 -0.09561 1.13477 -0.09653 L 1.15677 -0.09885 L 1.18294 -0.10139 C 1.18724 -0.10209 1.19167 -0.10324 1.19597 -0.10394 C 1.20065 -0.1044 1.20547 -0.10232 1.20977 -0.1051 C 1.21107 -0.10579 1.20977 -0.10996 1.20977 -0.11227 " pathEditMode="relative" rAng="0" ptsTypes="AAAAAAAAAAAAAAAAAAAAAAAAAAAAAAAAAAAA">
                                      <p:cBhvr>
                                        <p:cTn id="53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711" y="-1326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185503" y="5128470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3331" t="20598" r="35114" b="11982"/>
          <a:stretch/>
        </p:blipFill>
        <p:spPr>
          <a:xfrm>
            <a:off x="2603939" y="1921564"/>
            <a:ext cx="1453130" cy="1746421"/>
          </a:xfrm>
          <a:prstGeom prst="rect">
            <a:avLst/>
          </a:prstGeom>
        </p:spPr>
      </p:pic>
      <p:sp>
        <p:nvSpPr>
          <p:cNvPr id="5" name="Zaoblený obdélník 4"/>
          <p:cNvSpPr/>
          <p:nvPr/>
        </p:nvSpPr>
        <p:spPr>
          <a:xfrm>
            <a:off x="573206" y="395785"/>
            <a:ext cx="1733266" cy="2320119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chemeClr val="tx1"/>
                </a:solidFill>
              </a:rPr>
              <a:t>7</a:t>
            </a:r>
            <a:endParaRPr lang="cs-CZ" sz="7200" dirty="0">
              <a:solidFill>
                <a:schemeClr val="tx1"/>
              </a:solidFill>
            </a:endParaRPr>
          </a:p>
        </p:txBody>
      </p:sp>
      <p:sp>
        <p:nvSpPr>
          <p:cNvPr id="14" name="Mrak 13"/>
          <p:cNvSpPr/>
          <p:nvPr/>
        </p:nvSpPr>
        <p:spPr>
          <a:xfrm>
            <a:off x="3185503" y="2872536"/>
            <a:ext cx="280086" cy="156519"/>
          </a:xfrm>
          <a:prstGeom prst="cloud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3331" t="20598" r="35114" b="11982"/>
          <a:stretch/>
        </p:blipFill>
        <p:spPr>
          <a:xfrm>
            <a:off x="1967687" y="3837331"/>
            <a:ext cx="1453130" cy="1746421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3331" t="20598" r="35114" b="11982"/>
          <a:stretch/>
        </p:blipFill>
        <p:spPr>
          <a:xfrm>
            <a:off x="6128637" y="3378078"/>
            <a:ext cx="1453130" cy="1746421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3331" t="20598" r="35114" b="11982"/>
          <a:stretch/>
        </p:blipFill>
        <p:spPr>
          <a:xfrm>
            <a:off x="5114404" y="4621056"/>
            <a:ext cx="1453130" cy="1746421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3331" t="20598" r="35114" b="11982"/>
          <a:stretch/>
        </p:blipFill>
        <p:spPr>
          <a:xfrm>
            <a:off x="10377514" y="3560635"/>
            <a:ext cx="1453130" cy="1746421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3331" t="20598" r="35114" b="11982"/>
          <a:stretch/>
        </p:blipFill>
        <p:spPr>
          <a:xfrm>
            <a:off x="5456183" y="1121607"/>
            <a:ext cx="1453130" cy="1746421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3331" t="20598" r="35114" b="11982"/>
          <a:stretch/>
        </p:blipFill>
        <p:spPr>
          <a:xfrm>
            <a:off x="8431635" y="1204069"/>
            <a:ext cx="1453130" cy="1746421"/>
          </a:xfrm>
          <a:prstGeom prst="rect">
            <a:avLst/>
          </a:prstGeom>
        </p:spPr>
      </p:pic>
      <p:sp>
        <p:nvSpPr>
          <p:cNvPr id="27" name="Mrak 26"/>
          <p:cNvSpPr/>
          <p:nvPr/>
        </p:nvSpPr>
        <p:spPr>
          <a:xfrm rot="4164520">
            <a:off x="6629265" y="3964354"/>
            <a:ext cx="416348" cy="534675"/>
          </a:xfrm>
          <a:prstGeom prst="cloud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Mrak 27"/>
          <p:cNvSpPr/>
          <p:nvPr/>
        </p:nvSpPr>
        <p:spPr>
          <a:xfrm>
            <a:off x="5697632" y="2149581"/>
            <a:ext cx="280086" cy="332170"/>
          </a:xfrm>
          <a:prstGeom prst="cloud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Mrak 28"/>
          <p:cNvSpPr/>
          <p:nvPr/>
        </p:nvSpPr>
        <p:spPr>
          <a:xfrm>
            <a:off x="8819115" y="2170319"/>
            <a:ext cx="398084" cy="311432"/>
          </a:xfrm>
          <a:prstGeom prst="cloud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Mrak 29"/>
          <p:cNvSpPr/>
          <p:nvPr/>
        </p:nvSpPr>
        <p:spPr>
          <a:xfrm>
            <a:off x="2623381" y="4793815"/>
            <a:ext cx="328179" cy="359119"/>
          </a:xfrm>
          <a:prstGeom prst="cloud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Mrak 31"/>
          <p:cNvSpPr/>
          <p:nvPr/>
        </p:nvSpPr>
        <p:spPr>
          <a:xfrm>
            <a:off x="11171191" y="4578033"/>
            <a:ext cx="280086" cy="298149"/>
          </a:xfrm>
          <a:prstGeom prst="cloud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Mrak 32"/>
          <p:cNvSpPr/>
          <p:nvPr/>
        </p:nvSpPr>
        <p:spPr>
          <a:xfrm>
            <a:off x="5730837" y="5309511"/>
            <a:ext cx="397800" cy="156519"/>
          </a:xfrm>
          <a:prstGeom prst="cloud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4" name="Obrázek 33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25601" b="62543" l="17021" r="8346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748" t="27622" r="18080" b="28514"/>
          <a:stretch/>
        </p:blipFill>
        <p:spPr>
          <a:xfrm>
            <a:off x="-2738004" y="3560635"/>
            <a:ext cx="2715044" cy="10604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222318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8307 -0.04954 L -0.18307 -0.04931 C -0.18164 -0.04908 -0.17995 -0.04908 -0.17826 -0.04838 C -0.17774 -0.04792 -0.17721 -0.04722 -0.17669 -0.04699 C -0.17578 -0.04607 -0.17487 -0.04584 -0.17396 -0.04537 C -0.16992 -0.04375 -0.16667 -0.04352 -0.1625 -0.04259 L -0.1543 -0.04097 L -0.10703 -0.04398 C -0.10234 -0.04445 -0.09063 -0.04931 -0.08633 -0.05116 C -0.08112 -0.05579 -0.09102 -0.04722 -0.07774 -0.05533 C -0.07526 -0.05695 -0.07292 -0.05926 -0.07057 -0.06111 C -0.06849 -0.0625 -0.06615 -0.06343 -0.06406 -0.06505 C -0.05846 -0.06991 -0.05716 -0.07315 -0.05208 -0.07917 C -0.05156 -0.08009 -0.05091 -0.08009 -0.05039 -0.08079 C -0.04922 -0.08218 -0.03854 -0.09584 -0.03581 -0.1007 C -0.0237 -0.12084 -0.03177 -0.10718 -0.02539 -0.12176 C -0.02474 -0.12338 -0.02383 -0.12431 -0.02318 -0.12593 C -0.02266 -0.12732 -0.02214 -0.12871 -0.02149 -0.13033 C -0.02083 -0.13287 -0.02057 -0.13658 -0.0194 -0.13889 L -0.01771 -0.14144 C -0.01589 -0.14861 -0.01771 -0.14352 -0.01511 -0.14699 C -0.01445 -0.14792 -0.01406 -0.14931 -0.01328 -0.15 C -0.01289 -0.15047 -0.01237 -0.15116 -0.01185 -0.15139 C -0.00859 -0.15371 -0.00846 -0.15301 -0.00417 -0.15417 L 0.01758 -0.15278 C 0.01966 -0.15278 0.02213 -0.15209 0.02409 -0.15139 C 0.02565 -0.1507 0.02721 -0.14954 0.02851 -0.14861 C 0.03034 -0.14769 0.03203 -0.14676 0.03398 -0.14584 C 0.03568 -0.14491 0.03711 -0.14352 0.0388 -0.14283 C 0.04154 -0.14167 0.04401 -0.14121 0.04648 -0.14005 C 0.05052 -0.13843 0.04831 -0.13843 0.05299 -0.13727 C 0.05547 -0.13658 0.0582 -0.13634 0.06068 -0.13588 C 0.06445 -0.13334 0.06263 -0.13426 0.0681 -0.13287 C 0.07409 -0.13148 0.07786 -0.13102 0.08398 -0.13033 C 0.08685 -0.13033 0.13346 -0.12639 0.15247 -0.13449 C 0.15599 -0.13588 0.15937 -0.13912 0.16289 -0.14005 C 0.16641 -0.14097 0.17005 -0.14167 0.1737 -0.14283 C 0.17969 -0.14491 0.19167 -0.15 0.19167 -0.14977 C 0.19518 -0.15301 0.19362 -0.15185 0.19987 -0.15417 C 0.20273 -0.15533 0.20573 -0.15579 0.20859 -0.15695 C 0.20924 -0.15718 0.21003 -0.1581 0.21068 -0.15857 C 0.21315 -0.15949 0.21549 -0.16019 0.21771 -0.16111 C 0.21862 -0.16158 0.21914 -0.1625 0.22005 -0.1625 C 0.22213 -0.16343 0.22435 -0.16366 0.22643 -0.16412 C 0.22982 -0.16505 0.23294 -0.16597 0.23633 -0.1669 C 0.24128 -0.17037 0.23581 -0.1669 0.24557 -0.16968 C 0.24648 -0.16991 0.24726 -0.17084 0.24818 -0.17107 L 0.25482 -0.17408 C 0.25742 -0.175 0.26029 -0.17593 0.26289 -0.17662 L 0.27226 -0.17963 C 0.27318 -0.17986 0.27435 -0.18033 0.27539 -0.18102 C 0.27604 -0.18125 0.2776 -0.18218 0.27708 -0.18218 C 0.27604 -0.18218 0.27383 -0.18102 0.27383 -0.18079 " pathEditMode="relative" rAng="0" ptsTypes="AAAAAAAAAAAAAAAAAAAAAAAAAAAAAAAAAAAAAAAAAAAAAAAAAAAAA">
                                      <p:cBhvr>
                                        <p:cTn id="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008" y="-620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8"/>
                                            </p:cond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7383 -0.18079 L 0.27383 -0.18056 C 0.27448 -0.16227 0.27383 -0.17709 0.27461 -0.16435 C 0.27526 -0.15718 0.27565 -0.14838 0.27682 -0.14097 C 0.27734 -0.13866 0.27747 -0.13611 0.27799 -0.13403 L 0.28034 -0.12709 L 0.28138 -0.12361 C 0.28177 -0.12246 0.28203 -0.12084 0.28255 -0.11991 L 0.28437 -0.11783 C 0.28542 -0.11389 0.28516 -0.11366 0.28698 -0.11088 C 0.28776 -0.10949 0.28854 -0.10857 0.28919 -0.10718 C 0.29075 -0.1044 0.29193 -0.09977 0.29388 -0.09792 C 0.29948 -0.0919 0.29245 -0.09954 0.29831 -0.0919 C 0.29896 -0.09097 0.29974 -0.09051 0.30052 -0.08959 C 0.30104 -0.08912 0.30156 -0.08797 0.30221 -0.08727 C 0.30404 -0.08542 0.30586 -0.0838 0.30781 -0.08148 C 0.31055 -0.07801 0.31029 -0.07801 0.31341 -0.0757 C 0.31575 -0.07384 0.31784 -0.07246 0.32018 -0.07084 C 0.32057 -0.0706 0.32135 -0.07037 0.32174 -0.06968 C 0.32266 -0.06898 0.32331 -0.06783 0.32409 -0.06759 C 0.32773 -0.06505 0.32969 -0.06528 0.33359 -0.06273 C 0.33516 -0.06181 0.33659 -0.05996 0.33802 -0.05926 C 0.33919 -0.05857 0.34062 -0.0588 0.34206 -0.0581 C 0.34492 -0.05672 0.34805 -0.05417 0.35091 -0.05324 C 0.36315 -0.04977 0.34492 -0.05533 0.35989 -0.04977 C 0.36133 -0.04931 0.36289 -0.04908 0.36432 -0.04861 C 0.37239 -0.04653 0.36654 -0.04838 0.37344 -0.04607 C 0.37786 -0.04653 0.38242 -0.04676 0.38685 -0.04746 C 0.3875 -0.04746 0.39101 -0.04931 0.39193 -0.04977 C 0.39596 -0.05255 0.39779 -0.05417 0.40208 -0.05926 C 0.40338 -0.06088 0.40469 -0.06204 0.40586 -0.06412 C 0.40846 -0.06783 0.41133 -0.07176 0.41315 -0.07685 C 0.41406 -0.07894 0.41497 -0.08148 0.41601 -0.0838 C 0.41901 -0.09074 0.41875 -0.08866 0.42148 -0.09676 C 0.42318 -0.10116 0.42448 -0.10602 0.42604 -0.11088 C 0.42682 -0.11297 0.42786 -0.11505 0.42825 -0.11783 L 0.43164 -0.13519 C 0.43216 -0.13727 0.43268 -0.13889 0.43281 -0.14097 C 0.43372 -0.14815 0.4332 -0.14445 0.43463 -0.15278 L 0.43503 -0.15625 C 0.43529 -0.15741 0.43555 -0.15834 0.43555 -0.15972 C 0.43581 -0.16134 0.43594 -0.16297 0.4362 -0.16435 L 0.43789 -0.175 C 0.43802 -0.17616 0.43815 -0.17732 0.43841 -0.17824 L 0.44062 -0.18542 C 0.4418 -0.19537 0.44049 -0.18542 0.44245 -0.19375 C 0.44271 -0.19491 0.44271 -0.1963 0.44297 -0.19722 C 0.44427 -0.20209 0.44544 -0.2044 0.44674 -0.20903 C 0.44726 -0.20996 0.44739 -0.21134 0.44792 -0.21227 C 0.44844 -0.21343 0.44896 -0.21389 0.44961 -0.21482 C 0.45364 -0.22732 0.44739 -0.20834 0.45247 -0.22176 C 0.45599 -0.23102 0.45312 -0.22639 0.45651 -0.23102 C 0.45911 -0.23982 0.4556 -0.22917 0.45911 -0.2382 C 0.46146 -0.24375 0.45898 -0.23982 0.46211 -0.24375 C 0.46341 -0.25278 0.46133 -0.24213 0.46419 -0.24954 C 0.46458 -0.2507 0.46458 -0.25209 0.46484 -0.25324 C 0.4651 -0.25463 0.46575 -0.25556 0.46601 -0.25672 C 0.46732 -0.26273 0.46536 -0.2581 0.46784 -0.26227 " pathEditMode="relative" rAng="0" ptsTypes="AAAAAAAAAAAAAAAAAAAAAAAAAAAAAAAAAAAAAAAAAAAAAAAAAAAAAAAAAA">
                                      <p:cBhvr>
                                        <p:cTn id="14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701" y="26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6"/>
                                            </p:cond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46419 -0.25741 L 0.46419 -0.25718 C 0.4651 -0.25486 0.46601 -0.25186 0.46719 -0.24931 C 0.46992 -0.24375 0.46953 -0.25186 0.47161 -0.24005 C 0.47187 -0.23889 0.47187 -0.2375 0.47226 -0.23635 C 0.47292 -0.23403 0.47422 -0.23218 0.47474 -0.2294 C 0.475 -0.22824 0.47513 -0.22709 0.47552 -0.22593 C 0.47617 -0.22338 0.47747 -0.22153 0.47799 -0.21875 C 0.47825 -0.2176 0.47825 -0.21644 0.47851 -0.21528 L 0.48242 -0.20463 L 0.48607 -0.19398 C 0.48711 -0.19167 0.48828 -0.18936 0.48932 -0.18704 C 0.49088 -0.18311 0.49154 -0.18056 0.49375 -0.17755 C 0.4944 -0.17639 0.49544 -0.17616 0.49622 -0.17523 C 0.49805 -0.17292 0.49948 -0.17014 0.50117 -0.16829 C 0.50729 -0.16135 0.5013 -0.1676 0.5095 -0.16111 C 0.51081 -0.15996 0.51198 -0.15857 0.51328 -0.15764 C 0.5168 -0.15486 0.51953 -0.15486 0.52331 -0.15278 C 0.52591 -0.15162 0.52825 -0.14931 0.53099 -0.14815 L 0.53594 -0.14584 C 0.53789 -0.14491 0.53971 -0.14445 0.54154 -0.14329 C 0.55143 -0.13797 0.54167 -0.14098 0.55234 -0.13866 C 0.55377 -0.13797 0.55521 -0.13704 0.55664 -0.13635 C 0.56016 -0.13496 0.56146 -0.13519 0.56497 -0.13403 C 0.56654 -0.13334 0.56823 -0.13218 0.56992 -0.13172 C 0.57161 -0.13102 0.57799 -0.12963 0.57943 -0.1294 C 0.59219 -0.12593 0.58411 -0.12755 0.59648 -0.1257 C 0.60495 -0.12315 0.60299 -0.12338 0.61732 -0.12338 C 0.62643 -0.12338 0.63581 -0.12408 0.64492 -0.12454 C 0.65391 -0.1301 0.64466 -0.12454 0.6513 -0.12824 C 0.65195 -0.12848 0.65247 -0.12894 0.65325 -0.1294 C 0.65404 -0.12963 0.65482 -0.12986 0.65573 -0.13033 C 0.65898 -0.13264 0.65742 -0.13241 0.66016 -0.13519 C 0.66185 -0.13681 0.66354 -0.13797 0.6651 -0.14005 C 0.66575 -0.14074 0.66641 -0.14144 0.66706 -0.14213 C 0.66784 -0.14306 0.66888 -0.14352 0.66953 -0.14468 C 0.67096 -0.14676 0.67187 -0.14977 0.67331 -0.15162 L 0.67721 -0.15648 C 0.67747 -0.15764 0.67773 -0.1588 0.67838 -0.15996 C 0.67956 -0.16181 0.68216 -0.16459 0.68216 -0.16436 C 0.68255 -0.16574 0.68294 -0.16713 0.68333 -0.16829 C 0.68463 -0.17014 0.68724 -0.17292 0.68724 -0.17269 C 0.68867 -0.18056 0.68672 -0.17292 0.68971 -0.17755 C 0.69375 -0.18357 0.68815 -0.1794 0.69297 -0.18218 C 0.6931 -0.18334 0.6931 -0.18496 0.69349 -0.18588 C 0.69453 -0.18773 0.69739 -0.19051 0.69739 -0.19028 C 0.69766 -0.19167 0.69805 -0.19306 0.69857 -0.19398 C 0.69909 -0.19491 0.69987 -0.19537 0.70039 -0.1963 C 0.70117 -0.19746 0.70169 -0.19908 0.70234 -0.19977 C 0.70299 -0.2007 0.70364 -0.20139 0.7043 -0.20232 C 0.70911 -0.20996 0.70325 -0.20232 0.70807 -0.20811 C 0.70846 -0.20949 0.70872 -0.21088 0.70924 -0.21158 C 0.71042 -0.21366 0.71302 -0.21644 0.71302 -0.21621 C 0.71341 -0.2176 0.7138 -0.21898 0.71432 -0.21991 C 0.71484 -0.22107 0.71575 -0.2213 0.71614 -0.22246 C 0.72135 -0.23334 0.71641 -0.22639 0.72057 -0.23172 C 0.72396 -0.24098 0.71953 -0.22963 0.72383 -0.23773 C 0.72904 -0.24746 0.72161 -0.23496 0.72578 -0.24468 C 0.72604 -0.24584 0.72695 -0.24607 0.72747 -0.24699 C 0.72917 -0.25162 0.72825 -0.24954 0.73021 -0.25278 " pathEditMode="relative" rAng="0" ptsTypes="AAAAAAAAAAAAAAAAAAAAAAAAAAAAAAAAAAAAAAAAAAAAAAAAAAAAAAAAAAAA">
                                      <p:cBhvr>
                                        <p:cTn id="22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294" y="66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4"/>
                                            </p:cond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7302 -0.25278 L 0.7302 -0.25278 C 0.73177 -0.25 0.73359 -0.24746 0.73502 -0.24422 C 0.73554 -0.24329 0.73541 -0.2419 0.73567 -0.24074 C 0.73606 -0.23936 0.73658 -0.2382 0.73711 -0.23704 C 0.73763 -0.23241 0.73854 -0.22547 0.73854 -0.22107 C 0.73854 -0.21412 0.73815 -0.20718 0.73776 -0.20024 C 0.73776 -0.19861 0.73737 -0.19699 0.73711 -0.19537 C 0.73619 -0.19005 0.7358 -0.18774 0.73437 -0.18311 C 0.73398 -0.18195 0.73333 -0.18079 0.73294 -0.1794 C 0.73268 -0.17824 0.73268 -0.17686 0.73229 -0.1757 C 0.73151 -0.17385 0.73033 -0.17269 0.72955 -0.17084 C 0.72708 -0.16551 0.72604 -0.16158 0.7233 -0.15741 C 0.72265 -0.15649 0.72187 -0.15602 0.72122 -0.1551 C 0.72057 -0.15394 0.71979 -0.15255 0.71927 -0.15139 C 0.71862 -0.15024 0.71849 -0.14861 0.71783 -0.14769 C 0.71705 -0.14653 0.71601 -0.14607 0.7151 -0.14514 C 0.71432 -0.14445 0.71367 -0.14352 0.71302 -0.14283 C 0.71211 -0.1419 0.71119 -0.14121 0.71028 -0.14028 C 0.70924 -0.13912 0.70846 -0.13774 0.70755 -0.13658 C 0.7069 -0.13611 0.70612 -0.13588 0.70546 -0.13542 C 0.70455 -0.13473 0.70364 -0.13357 0.70273 -0.13287 C 0.7013 -0.13195 0.69974 -0.13195 0.69856 -0.13056 C 0.69336 -0.12431 0.70091 -0.13264 0.69101 -0.1257 C 0.68619 -0.12223 0.68867 -0.12385 0.68346 -0.12084 C 0.68268 -0.12037 0.68203 -0.11968 0.68138 -0.11945 C 0.67903 -0.11875 0.67747 -0.11829 0.67513 -0.11713 C 0.67448 -0.11667 0.67382 -0.11621 0.67304 -0.11574 C 0.67213 -0.11528 0.67122 -0.11505 0.67031 -0.11459 C 0.66966 -0.11436 0.66901 -0.11366 0.66823 -0.11343 C 0.66731 -0.11297 0.6664 -0.11274 0.66549 -0.11227 C 0.66237 -0.11042 0.66263 -0.10973 0.66002 -0.10857 C 0.6582 -0.10764 0.65625 -0.10741 0.65455 -0.10602 C 0.65338 -0.10533 0.65221 -0.1044 0.65104 -0.10371 C 0.64974 -0.10255 0.64843 -0.10093 0.647 -0.1 C 0.64609 -0.09931 0.64505 -0.09931 0.64414 -0.09861 C 0.6414 -0.09723 0.63867 -0.09537 0.63593 -0.09375 C 0.63528 -0.09352 0.63463 -0.09283 0.63385 -0.0926 C 0.63294 -0.09213 0.63203 -0.0919 0.63112 -0.09144 C 0.6302 -0.09074 0.62929 -0.08959 0.62838 -0.08889 C 0.62656 -0.08797 0.62474 -0.08727 0.62291 -0.08658 L 0.62018 -0.08519 C 0.61914 -0.08473 0.61823 -0.08473 0.61731 -0.08403 C 0.60976 -0.07732 0.6194 -0.08542 0.61184 -0.08033 C 0.61093 -0.07963 0.61002 -0.07848 0.60911 -0.07801 C 0.6052 -0.07524 0.60494 -0.07547 0.60091 -0.07431 C 0.59635 -0.07037 0.59908 -0.07223 0.59257 -0.06945 C 0.59166 -0.06899 0.59075 -0.06875 0.58984 -0.06806 C 0.58307 -0.06204 0.59153 -0.06945 0.58359 -0.0632 C 0.57877 -0.05926 0.58307 -0.06204 0.57747 -0.05834 C 0.57604 -0.05741 0.57474 -0.05672 0.5733 -0.05579 C 0.56823 -0.05255 0.57148 -0.05394 0.56575 -0.05093 C 0.5638 -0.05 0.56158 -0.04931 0.5595 -0.04861 C 0.55599 -0.04537 0.55559 -0.04468 0.55195 -0.04236 C 0.54674 -0.03912 0.54388 -0.03843 0.53828 -0.03264 C 0.52252 -0.01621 0.53059 -0.02408 0.51419 -0.00949 C 0.51093 -0.00649 0.50781 -0.00324 0.50455 -0.0007 C 0.49974 0.00277 0.49453 0.00532 0.4901 0.01018 C 0.48893 0.01134 0.48789 0.01296 0.48658 0.01389 C 0.48528 0.01504 0.48372 0.01481 0.48255 0.01643 C 0.47968 0.01967 0.48125 0.01851 0.47773 0.0199 C 0.47135 0.02893 0.47721 0.02152 0.47083 0.02731 C 0.47005 0.02801 0.46953 0.02916 0.46875 0.02986 C 0.46158 0.03611 0.4763 0.01898 0.46119 0.03588 C 0.45937 0.03796 0.45755 0.04027 0.45559 0.04213 C 0.45299 0.04444 0.45208 0.04514 0.44948 0.04814 C 0.44856 0.0493 0.44765 0.05069 0.44674 0.05185 C 0.44492 0.0537 0.44309 0.05509 0.44127 0.05671 C 0.44023 0.0574 0.43932 0.0581 0.43841 0.05926 C 0.4375 0.06041 0.43671 0.0618 0.43567 0.06273 C 0.43463 0.06389 0.43333 0.06412 0.43229 0.06527 C 0.43086 0.06666 0.42955 0.06851 0.42812 0.07014 L 0.41914 0.08125 C 0.41849 0.08194 0.41783 0.08287 0.41718 0.08356 C 0.41028 0.09004 0.40286 0.09514 0.39648 0.10324 C 0.38776 0.11389 0.39231 0.11018 0.38346 0.11551 C 0.37955 0.12245 0.38333 0.11666 0.37656 0.12152 C 0.37578 0.12222 0.37526 0.12338 0.37448 0.12407 C 0.37148 0.12639 0.37044 0.12615 0.36757 0.12777 C 0.36692 0.12801 0.36627 0.1287 0.36549 0.12893 C 0.36432 0.12939 0.36315 0.12963 0.36211 0.13009 C 0.36132 0.13055 0.36067 0.13101 0.36002 0.13125 C 0.35273 0.13495 0.3625 0.12939 0.35377 0.13495 C 0.35247 0.13588 0.35091 0.13611 0.34974 0.1375 C 0.34895 0.13819 0.3483 0.13912 0.34765 0.13981 C 0.34674 0.1412 0.34583 0.14259 0.34492 0.14351 C 0.34375 0.14467 0.34257 0.1449 0.3414 0.14606 C 0.33906 0.14838 0.33671 0.15046 0.3345 0.15347 C 0.33359 0.15463 0.33281 0.15625 0.33177 0.15694 C 0.33099 0.15787 0.32994 0.15787 0.32903 0.15833 C 0.32487 0.16273 0.32096 0.16759 0.31666 0.17176 C 0.31328 0.175 0.30963 0.17777 0.30638 0.18148 C 0.30312 0.18541 0.30273 0.18588 0.29804 0.19004 C 0.29648 0.19143 0.29479 0.19236 0.29323 0.19375 C 0.29205 0.1949 0.29101 0.19629 0.28984 0.19745 C 0.28763 0.19953 0.28528 0.20162 0.28294 0.20347 C 0.28151 0.20486 0.27994 0.20532 0.27877 0.20717 C 0.27786 0.20879 0.27721 0.21088 0.27604 0.21203 C 0.26484 0.22407 0.27187 0.21527 0.2664 0.21944 C 0.26393 0.22129 0.26132 0.22338 0.25885 0.22546 C 0.25807 0.22615 0.25755 0.22754 0.25677 0.22801 C 0.25455 0.22963 0.25221 0.23055 0.24987 0.23171 L 0.23893 0.23773 C 0.23737 0.23865 0.2358 0.23981 0.23411 0.24027 C 0.22812 0.24166 0.23086 0.24097 0.22578 0.24282 C 0.2233 0.24236 0.2207 0.24236 0.21823 0.24143 C 0.21731 0.2412 0.2164 0.23981 0.21549 0.23912 C 0.21263 0.2368 0.20937 0.23472 0.20651 0.23171 C 0.20442 0.22939 0.20234 0.22708 0.20039 0.2243 C 0.19778 0.22083 0.19531 0.21713 0.19283 0.21342 C 0.1914 0.21134 0.1901 0.20902 0.18867 0.20717 C 0.18489 0.20277 0.18099 0.19838 0.1776 0.19259 C 0.17317 0.18449 0.17539 0.18889 0.17005 0.17662 C 0.16927 0.17476 0.16744 0.17037 0.16666 0.16805 C 0.16614 0.16643 0.16562 0.16481 0.16523 0.16319 C 0.16445 0.15949 0.16328 0.15208 0.16328 0.15208 C 0.16341 0.14976 0.16341 0.14722 0.16393 0.1449 C 0.16445 0.14189 0.16588 0.14004 0.16731 0.13865 C 0.16796 0.13819 0.16875 0.13796 0.1694 0.1375 C 0.17031 0.1368 0.17122 0.13564 0.17213 0.13495 C 0.175 0.1331 0.1763 0.13264 0.17903 0.13125 C 0.18528 0.13171 0.1914 0.13171 0.19765 0.13264 C 0.19948 0.13287 0.2013 0.13426 0.20312 0.13495 C 0.20403 0.13541 0.20494 0.13611 0.20586 0.13634 L 0.21341 0.1375 C 0.21731 0.13889 0.21575 0.13865 0.21823 0.13865 " pathEditMode="relative" ptsTypes="AAAAAAAAAAAAAAAAAAAAAAAAAAAAAAAAAAAAAAAAAAAAAAAAAAAAAAAAAAAAAAAAAAAAAAAAAAAAAAAAAAAAAAAAAAAAAAAAAAAAAAAAAAAAAAAAAAAAAAAAAAAAAA">
                                      <p:cBhvr>
                                        <p:cTn id="30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32"/>
                                            </p:cond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1823 0.13866 L 0.21823 0.13866 C 0.21888 0.14005 0.22266 0.14722 0.2237 0.1507 C 0.22396 0.15185 0.22409 0.15324 0.22435 0.1544 C 0.22474 0.15579 0.22539 0.15671 0.22578 0.1581 C 0.22604 0.15926 0.22604 0.16065 0.22643 0.16181 C 0.22721 0.16435 0.22825 0.16667 0.22917 0.16921 C 0.22969 0.17037 0.22995 0.17176 0.2306 0.17269 C 0.23125 0.17408 0.23203 0.175 0.23255 0.17639 C 0.23359 0.17871 0.23424 0.18171 0.23542 0.1838 C 0.23607 0.18496 0.23685 0.18611 0.23737 0.1875 C 0.23789 0.18866 0.23815 0.19005 0.2388 0.19121 C 0.2401 0.19306 0.24297 0.19607 0.24297 0.19607 C 0.24336 0.19722 0.24362 0.19884 0.24427 0.19977 C 0.24492 0.20046 0.2457 0.20023 0.24635 0.20093 C 0.24713 0.20162 0.24779 0.20255 0.24844 0.20324 C 0.24961 0.20949 0.24818 0.20533 0.25117 0.20833 L 0.25742 0.21551 C 0.25807 0.21644 0.25872 0.21736 0.25937 0.21806 C 0.26029 0.21875 0.26133 0.21945 0.26224 0.22037 C 0.2668 0.2257 0.26458 0.22639 0.27187 0.23148 C 0.27409 0.2331 0.27669 0.23403 0.27865 0.23634 C 0.27943 0.23727 0.27995 0.2382 0.28073 0.23889 C 0.28138 0.23935 0.28216 0.23958 0.28281 0.24005 C 0.28463 0.24144 0.28646 0.24329 0.28828 0.24491 C 0.28919 0.24583 0.2901 0.24699 0.29102 0.24746 C 0.29193 0.24769 0.29297 0.24792 0.29388 0.24861 C 0.2957 0.25 0.2974 0.25255 0.29935 0.25347 C 0.31237 0.25926 0.29896 0.25278 0.3082 0.25833 C 0.30977 0.25926 0.31315 0.26042 0.31445 0.26088 C 0.3151 0.26158 0.31575 0.26273 0.31654 0.2632 C 0.31823 0.26435 0.32435 0.26528 0.32552 0.26574 C 0.32734 0.26621 0.32917 0.26736 0.33099 0.26806 C 0.3319 0.26852 0.33281 0.26921 0.33372 0.26945 C 0.347 0.27199 0.33268 0.26945 0.35508 0.27176 C 0.35755 0.27199 0.36003 0.27269 0.36263 0.27315 L 0.39492 0.27176 C 0.39583 0.27176 0.39674 0.27083 0.39766 0.2706 C 0.40534 0.26759 0.40338 0.26829 0.41068 0.2669 C 0.41693 0.26412 0.40924 0.26736 0.41836 0.26458 C 0.41927 0.26412 0.42018 0.26366 0.42109 0.2632 C 0.42213 0.26273 0.42331 0.2625 0.42448 0.26204 C 0.42591 0.26134 0.42721 0.26042 0.42865 0.25949 L 0.43477 0.25602 L 0.43685 0.25463 C 0.4375 0.2544 0.43828 0.25417 0.43893 0.25347 C 0.43958 0.25255 0.44023 0.25162 0.44102 0.25093 C 0.44167 0.25046 0.44245 0.25046 0.4431 0.24977 C 0.44375 0.24908 0.4444 0.24792 0.44518 0.24746 C 0.44583 0.24676 0.44648 0.24676 0.44713 0.24607 C 0.44792 0.24537 0.44857 0.24445 0.44922 0.24375 C 0.44987 0.24306 0.45065 0.24306 0.4513 0.24236 C 0.45273 0.24097 0.45547 0.2375 0.45547 0.2375 C 0.45729 0.22778 0.45456 0.23912 0.4582 0.23264 C 0.46185 0.22616 0.45547 0.23102 0.46094 0.22778 C 0.46224 0.22107 0.46094 0.22708 0.46302 0.22037 C 0.46354 0.21898 0.46393 0.21713 0.46432 0.21551 C 0.46484 0.21435 0.46536 0.2132 0.46575 0.21181 C 0.46758 0.2044 0.46693 0.20486 0.46784 0.19722 C 0.46875 0.18935 0.46849 0.19815 0.46849 0.18866 " pathEditMode="relative" ptsTypes="AAAAAAAAAAAAAAAAAAAAAAAAAAAAAAAAAAAAAAAAAAAAAAAAAAAAAAAAAAAA">
                                      <p:cBhvr>
                                        <p:cTn id="38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000"/>
                            </p:stCondLst>
                            <p:childTnLst>
                              <p:par>
                                <p:cTn id="40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40"/>
                                            </p:cond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46849 0.18866 L 0.46849 0.18866 C 0.47005 0.18657 0.47187 0.18495 0.47331 0.18241 C 0.47357 0.18194 0.47461 0.17384 0.47461 0.17384 C 0.47487 0.17268 0.47513 0.17153 0.47526 0.17014 C 0.47643 0.16088 0.47539 0.16343 0.47734 0.15301 C 0.4776 0.15185 0.47786 0.15069 0.47812 0.1493 C 0.47917 0.14167 0.47839 0.14259 0.48008 0.13356 L 0.48216 0.12245 C 0.48242 0.1213 0.48268 0.12014 0.48294 0.11875 C 0.48307 0.11713 0.48333 0.11551 0.48359 0.11389 C 0.48372 0.11273 0.48411 0.11157 0.48424 0.11018 C 0.48633 0.09722 0.48307 0.11551 0.48633 0.09792 L 0.48698 0.09421 C 0.48724 0.09305 0.48724 0.09167 0.48776 0.09074 C 0.48815 0.08935 0.48867 0.08819 0.48906 0.08704 C 0.49193 0.07685 0.48724 0.09005 0.49115 0.07963 C 0.49141 0.07801 0.49141 0.07639 0.4918 0.07477 C 0.49219 0.07338 0.49505 0.06667 0.49531 0.0662 C 0.49609 0.06157 0.49635 0.05926 0.4987 0.05509 C 0.49935 0.05393 0.50013 0.05278 0.50078 0.05139 C 0.50182 0.04907 0.5026 0.04653 0.50352 0.04421 C 0.50404 0.04282 0.5043 0.04143 0.50495 0.04051 C 0.50625 0.03796 0.50794 0.03611 0.50898 0.0331 C 0.51081 0.02847 0.50964 0.02986 0.5125 0.02824 C 0.51641 0.01782 0.5112 0.03009 0.51589 0.02338 C 0.51654 0.02245 0.51667 0.0206 0.51732 0.01968 C 0.51732 0.01968 0.52253 0.01366 0.52357 0.01227 L 0.5276 0.00741 C 0.52839 0.00694 0.52904 0.00671 0.52969 0.00625 C 0.53047 0.00555 0.53099 0.0044 0.53177 0.0037 C 0.53307 0.00278 0.5345 0.00208 0.53594 0.00139 L 0.53802 -1.48148E-6 C 0.53932 -0.0007 0.54154 -0.00208 0.54284 -0.00232 C 0.54948 -0.0037 0.55 -0.00347 0.55456 -0.00347 " pathEditMode="relative" ptsTypes="AAAAAAAAAAAAAAAAAAAAAAAAAAAAAAAAAAA">
                                      <p:cBhvr>
                                        <p:cTn id="4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2000"/>
                            </p:stCondLst>
                            <p:childTnLst>
                              <p:par>
                                <p:cTn id="48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48"/>
                                            </p:cond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55456 -0.00348 L 0.55456 -0.00348 C 0.55651 -0.00417 0.55859 -0.00556 0.56068 -0.00579 C 0.56211 -0.00602 0.56367 -0.00325 0.56484 -0.00232 C 0.5655 -0.00163 0.56615 -0.00139 0.56693 -0.00093 C 0.56732 0.00023 0.56758 0.00185 0.56823 0.00277 C 0.56888 0.00347 0.56966 0.00323 0.57031 0.00393 C 0.57109 0.00462 0.57175 0.00555 0.5724 0.00624 C 0.57279 0.00763 0.57318 0.00902 0.5737 0.00995 C 0.575 0.01203 0.57787 0.01481 0.57787 0.01481 C 0.58099 0.02314 0.57734 0.01504 0.58138 0.01967 C 0.58216 0.02083 0.58268 0.02245 0.58333 0.02337 C 0.58464 0.02523 0.5862 0.02661 0.5875 0.02823 L 0.58958 0.03078 C 0.59349 0.0412 0.58711 0.02499 0.59505 0.03935 C 0.59583 0.0405 0.59635 0.04189 0.59714 0.04305 C 0.59844 0.0449 0.6013 0.04791 0.6013 0.04791 C 0.60169 0.04907 0.60208 0.05069 0.6026 0.05161 C 0.60391 0.05347 0.60677 0.05648 0.60677 0.05648 C 0.61068 0.06689 0.60547 0.05462 0.61029 0.06134 C 0.61081 0.06226 0.61107 0.06388 0.61159 0.06504 C 0.6125 0.06643 0.61524 0.06967 0.61641 0.07106 C 0.61888 0.07777 0.61641 0.07222 0.61992 0.07731 C 0.62057 0.07823 0.62109 0.07986 0.62188 0.08078 C 0.62318 0.08263 0.62604 0.08587 0.62604 0.08587 C 0.62995 0.09629 0.62357 0.08009 0.63151 0.09444 C 0.63425 0.09907 0.63281 0.09698 0.63568 0.10046 C 0.6362 0.10161 0.63646 0.10323 0.63711 0.10416 C 0.63828 0.10601 0.64115 0.10902 0.64115 0.10902 C 0.64167 0.11018 0.64193 0.11157 0.64258 0.11273 C 0.6431 0.11365 0.64401 0.11435 0.64466 0.11504 C 0.64583 0.11666 0.64688 0.11851 0.64805 0.1199 C 0.6487 0.12083 0.64948 0.12152 0.65013 0.12245 C 0.65365 0.12823 0.65417 0.13078 0.65768 0.13472 C 0.65859 0.13564 0.65964 0.13611 0.66042 0.13703 C 0.66484 0.14259 0.66003 0.13911 0.66524 0.14444 C 0.66641 0.1456 0.66758 0.14583 0.66875 0.14698 C 0.66992 0.14791 0.67096 0.14953 0.67214 0.15069 C 0.67878 0.15717 0.6707 0.14861 0.67839 0.15555 C 0.67956 0.15648 0.6806 0.1581 0.68177 0.15902 C 0.68425 0.16134 0.68685 0.16226 0.68932 0.16411 C 0.69167 0.1655 0.69375 0.16805 0.69622 0.16898 C 0.6974 0.16921 0.69857 0.16944 0.69974 0.17013 C 0.70417 0.17245 0.70234 0.17314 0.70729 0.17499 C 0.71003 0.17615 0.71289 0.17592 0.7155 0.17754 C 0.71693 0.17823 0.71823 0.17939 0.71966 0.17986 C 0.72526 0.18217 0.7276 0.18217 0.73268 0.18356 C 0.73698 0.18495 0.73568 0.18495 0.74024 0.18611 C 0.74258 0.18657 0.74492 0.1868 0.74714 0.18726 C 0.75234 0.18819 0.75208 0.18842 0.75677 0.18981 L 0.80352 0.18842 C 0.80443 0.18842 0.81016 0.18657 0.8112 0.18611 C 0.81302 0.18518 0.81667 0.18356 0.81667 0.18356 C 0.82188 0.17754 0.81524 0.18472 0.82149 0.17986 C 0.82227 0.17939 0.82279 0.178 0.82357 0.17754 C 0.83268 0.17036 0.81849 0.18379 0.82969 0.17384 C 0.83047 0.17314 0.83112 0.17198 0.83177 0.17129 C 0.83307 0.17013 0.83464 0.16898 0.83594 0.16759 C 0.83776 0.16573 0.83958 0.16365 0.84141 0.16157 C 0.84375 0.15902 0.8487 0.1537 0.85104 0.15069 C 0.85221 0.14907 0.85495 0.14467 0.85651 0.14328 C 0.85716 0.14259 0.85794 0.14259 0.85859 0.14212 C 0.86003 0.1405 0.86133 0.13865 0.86276 0.13703 C 0.8651 0.13472 0.86745 0.1324 0.86966 0.12986 C 0.87031 0.12893 0.87109 0.12823 0.87175 0.12731 C 0.87422 0.12407 0.87643 0.12013 0.8793 0.11759 C 0.88021 0.11666 0.88112 0.1162 0.88203 0.11504 C 0.88294 0.11411 0.88372 0.11249 0.88477 0.11157 C 0.89154 0.10462 0.88164 0.11689 0.88893 0.10786 C 0.88984 0.10671 0.89063 0.10509 0.89167 0.10416 C 0.90039 0.0956 0.88958 0.10856 0.89857 0.09791 C 0.89948 0.09698 0.90039 0.0956 0.9013 0.09444 C 0.90195 0.09351 0.90274 0.09282 0.90339 0.09189 C 0.90521 0.08958 0.9069 0.0868 0.90885 0.08448 C 0.90951 0.08379 0.91029 0.0831 0.91094 0.08217 C 0.91211 0.08055 0.91315 0.0787 0.91432 0.07731 C 0.91524 0.07615 0.91628 0.07569 0.91706 0.07476 C 0.91901 0.07245 0.9207 0.06967 0.92266 0.06736 L 0.92474 0.06504 " pathEditMode="relative" ptsTypes="AAAAAAAAAAAAAAAAAAAAAAAAAAAAAAAAAAAAAAAAAAAAAAAAAAAAAAAAAAAAAAAAAAAAAAAAAAAAAAA">
                                      <p:cBhvr>
                                        <p:cTn id="54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6"/>
                                            </p:cond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3500"/>
                            </p:stCondLst>
                            <p:childTnLst>
                              <p:par>
                                <p:cTn id="60" presetID="0" presetClass="path" presetSubtype="0" accel="50000" decel="500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0.92474 0.06505 L 0.92474 0.06528 C 0.91771 0.05162 0.92045 0.05718 0.91654 0.04931 C 0.91589 0.04815 0.91511 0.04699 0.91459 0.0456 L 0.91107 0.03588 L 0.90899 0.03102 C 0.9086 0.0294 0.90769 0.02778 0.9073 0.02593 C 0.90508 0.01458 0.90664 0.01921 0.90365 0.01134 C 0.90326 0.00926 0.903 0.00741 0.90274 0.00532 C 0.90105 -0.01157 0.9017 -0.02083 0.90274 -0.04005 C 0.903 -0.04421 0.90404 -0.04815 0.90456 -0.05231 C 0.90482 -0.05463 0.90508 -0.05718 0.90547 -0.05949 C 0.90638 -0.06412 0.90743 -0.06852 0.90821 -0.07292 C 0.90873 -0.07593 0.9086 -0.0787 0.90899 -0.08148 C 0.9099 -0.08542 0.91107 -0.08889 0.91185 -0.09259 C 0.91276 -0.0963 0.91302 -0.1 0.91381 -0.10347 C 0.91394 -0.10486 0.91446 -0.10602 0.91459 -0.10718 C 0.91537 -0.11018 0.91589 -0.11296 0.91654 -0.11574 C 0.91862 -0.12407 0.92071 -0.13218 0.92292 -0.14028 C 0.92396 -0.14444 0.92552 -0.14838 0.9267 -0.15255 C 0.92878 -0.16088 0.92618 -0.15093 0.93034 -0.16597 C 0.93073 -0.16713 0.93086 -0.16852 0.93112 -0.16968 C 0.94167 -0.2 0.93086 -0.16852 0.93672 -0.1831 C 0.93828 -0.18704 0.93985 -0.1912 0.94128 -0.19537 C 0.9418 -0.19653 0.9418 -0.19792 0.94232 -0.19907 C 0.94414 -0.20347 0.9461 -0.20787 0.94766 -0.2125 C 0.94987 -0.21806 0.95144 -0.22384 0.95326 -0.22963 C 0.95378 -0.23079 0.95469 -0.23194 0.95521 -0.2331 C 0.95769 -0.23935 0.95977 -0.2456 0.9625 -0.25162 C 0.9642 -0.25556 0.96602 -0.25972 0.9681 -0.26366 C 0.97071 -0.26921 0.97357 -0.27431 0.97631 -0.27963 C 0.97696 -0.28079 0.97761 -0.28218 0.97826 -0.28333 C 0.97995 -0.2875 0.9819 -0.29143 0.9836 -0.2956 C 0.98425 -0.29722 0.98464 -0.29907 0.98542 -0.30046 C 0.98698 -0.30347 0.9892 -0.30625 0.99102 -0.30903 C 0.99297 -0.31713 0.99102 -0.31088 0.99844 -0.32245 C 1.00078 -0.32639 1.00352 -0.33056 1.00573 -0.33472 C 1.00756 -0.33796 1.00925 -0.34143 1.01133 -0.34444 C 1.01198 -0.3456 1.01315 -0.34583 1.01407 -0.34699 C 1.01719 -0.35162 1.0194 -0.35764 1.02331 -0.36157 C 1.02657 -0.36528 1.03034 -0.36852 1.03347 -0.37268 C 1.03594 -0.37593 1.03776 -0.38009 1.04076 -0.38241 C 1.04232 -0.38356 1.04388 -0.38472 1.04532 -0.38611 C 1.05026 -0.39074 1.05222 -0.39375 1.0573 -0.39699 C 1.05873 -0.39815 1.06042 -0.39861 1.06185 -0.39954 C 1.06315 -0.40023 1.0642 -0.40116 1.06563 -0.40185 C 1.06849 -0.4037 1.07162 -0.40532 1.07474 -0.40694 C 1.07631 -0.40764 1.07761 -0.40903 1.07943 -0.40926 C 1.09558 -0.41296 1.07539 -0.40833 1.08946 -0.41181 C 1.09128 -0.41227 1.0931 -0.4125 1.09506 -0.41296 C 1.09805 -0.41366 1.10118 -0.41481 1.10404 -0.41551 L 1.10964 -0.41667 C 1.1112 -0.4169 1.11276 -0.41759 1.1142 -0.41782 C 1.12097 -0.41875 1.13464 -0.42037 1.13464 -0.42014 C 1.13842 -0.4213 1.1405 -0.42199 1.14467 -0.42268 C 1.14714 -0.42315 1.14961 -0.42361 1.15209 -0.42384 C 1.16849 -0.42361 1.18503 -0.42384 1.20157 -0.42268 C 1.21342 -0.42199 1.20847 -0.4206 1.21563 -0.41898 C 1.21797 -0.41852 1.22045 -0.41852 1.22279 -0.41782 C 1.22526 -0.41713 1.22774 -0.4162 1.23021 -0.41551 C 1.23217 -0.41481 1.23386 -0.41458 1.23581 -0.41412 C 1.23737 -0.41389 1.23868 -0.41319 1.24024 -0.41296 C 1.24401 -0.41227 1.24779 -0.41227 1.25144 -0.41181 C 1.25326 -0.41134 1.25508 -0.41065 1.25677 -0.41042 C 1.26368 -0.41018 1.27045 -0.41042 1.27735 -0.41042 " pathEditMode="relative" rAng="0" ptsTypes="AAAAAAAAAAAAAAAAAAAAAAAAAAAAAAAAAAAAAAAAAAAAAAAAAAAAAAAAAAAAAAAAA">
                                      <p:cBhvr>
                                        <p:cTn id="61" dur="5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471" y="-244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27" grpId="0" animBg="1"/>
      <p:bldP spid="28" grpId="0" animBg="1"/>
      <p:bldP spid="29" grpId="0" animBg="1"/>
      <p:bldP spid="30" grpId="0" animBg="1"/>
      <p:bldP spid="32" grpId="0" animBg="1"/>
      <p:bldP spid="3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573206" y="395785"/>
            <a:ext cx="1733266" cy="2320119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chemeClr val="tx1"/>
                </a:solidFill>
              </a:rPr>
              <a:t>8</a:t>
            </a:r>
            <a:endParaRPr lang="cs-CZ" sz="7200" dirty="0">
              <a:solidFill>
                <a:schemeClr val="tx1"/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9593" t="8876" r="34601" b="6048"/>
          <a:stretch/>
        </p:blipFill>
        <p:spPr>
          <a:xfrm>
            <a:off x="4304128" y="214996"/>
            <a:ext cx="1713470" cy="2290119"/>
          </a:xfrm>
          <a:prstGeom prst="rect">
            <a:avLst/>
          </a:prstGeom>
        </p:spPr>
      </p:pic>
      <p:sp>
        <p:nvSpPr>
          <p:cNvPr id="15" name="Mrak 14"/>
          <p:cNvSpPr/>
          <p:nvPr/>
        </p:nvSpPr>
        <p:spPr>
          <a:xfrm>
            <a:off x="4834618" y="1555844"/>
            <a:ext cx="280086" cy="156519"/>
          </a:xfrm>
          <a:prstGeom prst="cloud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9593" t="8876" r="34601" b="6048"/>
          <a:stretch/>
        </p:blipFill>
        <p:spPr>
          <a:xfrm>
            <a:off x="6033494" y="1717240"/>
            <a:ext cx="1713470" cy="2290119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9593" t="8876" r="34601" b="6048"/>
          <a:stretch/>
        </p:blipFill>
        <p:spPr>
          <a:xfrm>
            <a:off x="2766402" y="3988096"/>
            <a:ext cx="1713470" cy="2290119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9593" t="8876" r="34601" b="6048"/>
          <a:stretch/>
        </p:blipFill>
        <p:spPr>
          <a:xfrm>
            <a:off x="7777920" y="3050903"/>
            <a:ext cx="1713470" cy="2290119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9593" t="8876" r="34601" b="6048"/>
          <a:stretch/>
        </p:blipFill>
        <p:spPr>
          <a:xfrm>
            <a:off x="1811962" y="1959328"/>
            <a:ext cx="1713470" cy="2290119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9593" t="8876" r="34601" b="6048"/>
          <a:stretch/>
        </p:blipFill>
        <p:spPr>
          <a:xfrm>
            <a:off x="4776567" y="3525848"/>
            <a:ext cx="1713470" cy="2290119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9593" t="8876" r="34601" b="6048"/>
          <a:stretch/>
        </p:blipFill>
        <p:spPr>
          <a:xfrm>
            <a:off x="7308181" y="155706"/>
            <a:ext cx="1713470" cy="2290119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9593" t="8876" r="34601" b="6048"/>
          <a:stretch/>
        </p:blipFill>
        <p:spPr>
          <a:xfrm>
            <a:off x="9646757" y="3963999"/>
            <a:ext cx="1713470" cy="2290119"/>
          </a:xfrm>
          <a:prstGeom prst="rect">
            <a:avLst/>
          </a:prstGeom>
        </p:spPr>
      </p:pic>
      <p:sp>
        <p:nvSpPr>
          <p:cNvPr id="31" name="Mrak 30"/>
          <p:cNvSpPr/>
          <p:nvPr/>
        </p:nvSpPr>
        <p:spPr>
          <a:xfrm>
            <a:off x="2673364" y="3246521"/>
            <a:ext cx="284020" cy="279327"/>
          </a:xfrm>
          <a:prstGeom prst="cloud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Mrak 31"/>
          <p:cNvSpPr/>
          <p:nvPr/>
        </p:nvSpPr>
        <p:spPr>
          <a:xfrm rot="15950640">
            <a:off x="8582815" y="4600272"/>
            <a:ext cx="280086" cy="156519"/>
          </a:xfrm>
          <a:prstGeom prst="cloud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Mrak 32"/>
          <p:cNvSpPr/>
          <p:nvPr/>
        </p:nvSpPr>
        <p:spPr>
          <a:xfrm>
            <a:off x="10717715" y="5339744"/>
            <a:ext cx="280086" cy="385553"/>
          </a:xfrm>
          <a:prstGeom prst="cloud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Mrak 33"/>
          <p:cNvSpPr/>
          <p:nvPr/>
        </p:nvSpPr>
        <p:spPr>
          <a:xfrm rot="18914831">
            <a:off x="3521160" y="5469625"/>
            <a:ext cx="438233" cy="168280"/>
          </a:xfrm>
          <a:prstGeom prst="cloud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Mrak 34"/>
          <p:cNvSpPr/>
          <p:nvPr/>
        </p:nvSpPr>
        <p:spPr>
          <a:xfrm rot="20200978">
            <a:off x="5445481" y="4695489"/>
            <a:ext cx="487738" cy="156519"/>
          </a:xfrm>
          <a:prstGeom prst="cloud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Mrak 35"/>
          <p:cNvSpPr/>
          <p:nvPr/>
        </p:nvSpPr>
        <p:spPr>
          <a:xfrm rot="1720230">
            <a:off x="8196818" y="1374888"/>
            <a:ext cx="280086" cy="204566"/>
          </a:xfrm>
          <a:prstGeom prst="cloud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Mrak 36"/>
          <p:cNvSpPr/>
          <p:nvPr/>
        </p:nvSpPr>
        <p:spPr>
          <a:xfrm>
            <a:off x="6647464" y="3050903"/>
            <a:ext cx="180167" cy="328236"/>
          </a:xfrm>
          <a:prstGeom prst="cloud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8" name="Obrázek 37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25601" b="61340" l="17021" r="8346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748" t="27622" r="18080" b="28514"/>
          <a:stretch/>
        </p:blipFill>
        <p:spPr>
          <a:xfrm>
            <a:off x="-2892671" y="4179260"/>
            <a:ext cx="2715044" cy="10604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222318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2044 -0.00209 L 0.12044 -0.00162 C 0.12174 -0.00371 0.12448 -0.00695 0.12591 -0.00996 C 0.12617 -0.01112 0.12656 -0.01274 0.12695 -0.01389 C 0.12747 -0.01482 0.12812 -0.01575 0.12838 -0.01667 C 0.12904 -0.0176 0.12956 -0.01945 0.13008 -0.02037 C 0.13086 -0.02246 0.13177 -0.02385 0.13255 -0.02593 C 0.13542 -0.03403 0.13581 -0.03681 0.13828 -0.04676 C 0.13932 -0.05047 0.14023 -0.05371 0.14127 -0.05718 C 0.14232 -0.06575 0.14088 -0.05672 0.14414 -0.06899 C 0.14596 -0.07616 0.14739 -0.08473 0.14948 -0.09144 C 0.15039 -0.09445 0.15143 -0.09723 0.15234 -0.10047 C 0.15325 -0.10348 0.15404 -0.10672 0.15495 -0.10973 C 0.15573 -0.11204 0.15664 -0.11389 0.15729 -0.11621 C 0.15807 -0.11852 0.15859 -0.12061 0.15924 -0.12292 C 0.16172 -0.13033 0.16328 -0.13287 0.1664 -0.13982 C 0.16849 -0.14422 0.1694 -0.14676 0.172 -0.15047 C 0.17344 -0.15278 0.17669 -0.15672 0.17825 -0.15811 C 0.1793 -0.15926 0.18021 -0.15996 0.18125 -0.16088 C 0.18216 -0.1632 0.18346 -0.16551 0.1845 -0.16737 C 0.18685 -0.17107 0.19036 -0.17477 0.19297 -0.17801 C 0.1944 -0.1801 0.19609 -0.18195 0.19779 -0.1845 C 0.19844 -0.18565 0.19935 -0.1875 0.20013 -0.18843 C 0.20156 -0.19028 0.20312 -0.19098 0.20443 -0.19237 C 0.20586 -0.19375 0.20716 -0.19491 0.20833 -0.1963 C 0.20963 -0.19769 0.21055 -0.19908 0.21185 -0.20024 C 0.21562 -0.20394 0.21432 -0.20186 0.21771 -0.20417 C 0.21823 -0.20463 0.21862 -0.2051 0.21914 -0.20556 C 0.22005 -0.20602 0.2207 -0.20625 0.22161 -0.20695 C 0.23242 -0.21204 0.22331 -0.20764 0.23073 -0.21088 C 0.23841 -0.21412 0.2345 -0.2132 0.24062 -0.2132 " pathEditMode="relative" rAng="0" ptsTypes="AAAAAAAAAAAAAAAAAAAAAAAAAAAAAAA">
                                      <p:cBhvr>
                                        <p:cTn id="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003" y="-105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8"/>
                                            </p:cond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4062 -0.21319 L 0.24062 -0.21296 C 0.24101 -0.21689 0.2414 -0.2206 0.24206 -0.22384 C 0.24258 -0.225 0.24336 -0.225 0.24375 -0.22615 C 0.24427 -0.22754 0.24414 -0.22916 0.2444 -0.23009 C 0.24531 -0.2324 0.24674 -0.23356 0.24779 -0.23541 C 0.24831 -0.23634 0.24909 -0.2368 0.24961 -0.23819 C 0.25013 -0.23935 0.25078 -0.24051 0.2513 -0.24213 C 0.25169 -0.24328 0.25195 -0.2449 0.25234 -0.24606 C 0.25299 -0.24676 0.25351 -0.24652 0.25417 -0.24722 C 0.25469 -0.24791 0.25534 -0.24861 0.25586 -0.24976 C 0.25703 -0.25208 0.25794 -0.25486 0.25937 -0.25763 L 0.26276 -0.26551 C 0.26354 -0.26736 0.26406 -0.26921 0.2651 -0.27083 C 0.26575 -0.27199 0.26654 -0.27291 0.26719 -0.27476 C 0.26862 -0.27801 0.26927 -0.28217 0.2707 -0.28518 C 0.27682 -0.2993 0.26745 -0.27801 0.27474 -0.29305 C 0.27591 -0.2956 0.27695 -0.29814 0.27812 -0.30069 C 0.27864 -0.30208 0.27917 -0.3037 0.27982 -0.30463 L 0.28151 -0.3074 C 0.28463 -0.31851 0.27943 -0.30115 0.28607 -0.31643 L 0.2901 -0.32569 C 0.29075 -0.32685 0.29101 -0.32847 0.29167 -0.32963 C 0.29258 -0.33078 0.29323 -0.33217 0.29401 -0.33333 L 0.29922 -0.3412 C 0.29922 -0.34097 0.3026 -0.34652 0.3026 -0.34629 C 0.31015 -0.35926 0.30078 -0.34351 0.30664 -0.35324 C 0.30755 -0.35439 0.30794 -0.35578 0.30898 -0.35694 C 0.31029 -0.35879 0.31198 -0.35972 0.31354 -0.36226 C 0.31419 -0.36342 0.3151 -0.36504 0.31575 -0.36597 C 0.31654 -0.36736 0.31745 -0.36782 0.3181 -0.36875 C 0.31953 -0.37129 0.32096 -0.37476 0.32265 -0.37662 C 0.32812 -0.38287 0.325 -0.37893 0.33164 -0.38819 L 0.33463 -0.39213 C 0.33555 -0.39351 0.33646 -0.39513 0.3375 -0.39629 C 0.34388 -0.40231 0.34023 -0.39861 0.34831 -0.40787 C 0.34948 -0.40926 0.35039 -0.41088 0.35182 -0.4118 C 0.3526 -0.41273 0.35364 -0.41342 0.35469 -0.41458 C 0.35508 -0.41527 0.3556 -0.41643 0.35625 -0.41689 C 0.35703 -0.41782 0.35781 -0.41782 0.35872 -0.41851 C 0.35937 -0.41898 0.36002 -0.42013 0.36081 -0.42083 C 0.36146 -0.42176 0.36237 -0.42176 0.36315 -0.42222 C 0.36497 -0.42384 0.36693 -0.42592 0.36888 -0.42754 L 0.37174 -0.43009 C 0.37252 -0.43101 0.37357 -0.43217 0.37448 -0.43287 L 0.37917 -0.43518 C 0.37969 -0.43634 0.38008 -0.43726 0.38086 -0.43796 C 0.38307 -0.44051 0.38411 -0.44051 0.38646 -0.44189 C 0.38724 -0.44213 0.38763 -0.44305 0.38815 -0.44328 C 0.38971 -0.44421 0.3914 -0.44421 0.39284 -0.44583 C 0.39349 -0.44676 0.39427 -0.44791 0.39505 -0.44838 C 0.39661 -0.44953 0.39805 -0.45023 0.39961 -0.45115 C 0.40677 -0.45509 0.39792 -0.45 0.40364 -0.4537 C 0.40443 -0.45416 0.40508 -0.45439 0.40599 -0.45509 C 0.40716 -0.45578 0.4082 -0.45671 0.40937 -0.45763 C 0.41015 -0.4581 0.41081 -0.45833 0.41172 -0.45879 C 0.41536 -0.46134 0.4112 -0.45972 0.41784 -0.46273 C 0.41888 -0.46319 0.41992 -0.46388 0.42096 -0.46388 C 0.42135 -0.46388 0.41901 -0.46273 0.41901 -0.4625 " pathEditMode="relative" rAng="0" ptsTypes="AAAAAAAAAAAAAAAAAAAAAAAAAAAAAAAAAAAAAAAAAAAAAAAAAAAAAAAAAAA">
                                      <p:cBhvr>
                                        <p:cTn id="14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010" y="-125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6"/>
                                            </p:cond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41901 -0.4625 L 0.41901 -0.46227 C 0.41927 -0.45348 0.41966 -0.44445 0.42005 -0.43542 C 0.42018 -0.43334 0.42096 -0.42362 0.42135 -0.42084 C 0.42161 -0.41875 0.42213 -0.4169 0.42252 -0.41482 C 0.42396 -0.40533 0.422 -0.40834 0.42565 -0.3963 C 0.4263 -0.39422 0.42695 -0.39237 0.42747 -0.39028 C 0.42799 -0.38797 0.42812 -0.38519 0.42864 -0.38287 C 0.42917 -0.38079 0.42982 -0.37871 0.4306 -0.37686 C 0.4332 -0.36991 0.43698 -0.36088 0.44036 -0.35487 C 0.44323 -0.34977 0.44609 -0.34491 0.44896 -0.34005 C 0.45169 -0.33542 0.45586 -0.32801 0.45872 -0.32431 C 0.46068 -0.32176 0.46237 -0.31899 0.46432 -0.3169 C 0.46627 -0.31459 0.46836 -0.31297 0.47044 -0.31088 C 0.4763 -0.30394 0.47838 -0.29792 0.48581 -0.29375 C 0.48724 -0.29283 0.4888 -0.29213 0.4901 -0.29121 C 0.49453 -0.28797 0.4931 -0.2882 0.49622 -0.28635 C 0.49987 -0.28426 0.50364 -0.28241 0.50729 -0.2801 C 0.51107 -0.27801 0.51497 -0.27524 0.51901 -0.27408 C 0.52109 -0.27338 0.52344 -0.27338 0.52565 -0.27292 C 0.5276 -0.27246 0.52943 -0.272 0.53125 -0.27153 L 0.55456 -0.27894 C 0.55716 -0.27987 0.55742 -0.28241 0.56002 -0.28519 C 0.57357 -0.29838 0.55612 -0.27778 0.56992 -0.29491 C 0.57279 -0.30325 0.56901 -0.29352 0.57487 -0.30232 C 0.57812 -0.30718 0.57786 -0.30811 0.57969 -0.3132 C 0.58034 -0.31482 0.58099 -0.31644 0.58151 -0.31806 C 0.58203 -0.31922 0.58242 -0.32061 0.58281 -0.32176 C 0.58346 -0.32385 0.58463 -0.3257 0.58529 -0.32778 C 0.58646 -0.33125 0.58945 -0.34283 0.5901 -0.3463 C 0.59088 -0.34977 0.59127 -0.35371 0.59206 -0.35718 C 0.59323 -0.36389 0.5944 -0.37037 0.5957 -0.37686 C 0.59635 -0.3801 0.59674 -0.38334 0.59752 -0.38658 C 0.59844 -0.39028 0.59922 -0.39399 0.6 -0.39769 C 0.60065 -0.4007 0.60104 -0.40417 0.60182 -0.40741 C 0.60351 -0.41459 0.60469 -0.41667 0.60677 -0.42338 C 0.60872 -0.42963 0.60937 -0.43334 0.61159 -0.43912 C 0.61367 -0.44422 0.6151 -0.45024 0.61784 -0.45394 C 0.61836 -0.45463 0.61901 -0.45533 0.61966 -0.45625 C 0.6207 -0.45811 0.62161 -0.46042 0.62265 -0.4625 C 0.62812 -0.47246 0.6345 -0.48149 0.64114 -0.48797 C 0.6457 -0.4926 0.64648 -0.49399 0.65156 -0.49653 C 0.65521 -0.49862 0.65885 -0.50047 0.66263 -0.50162 C 0.66406 -0.50186 0.66536 -0.50278 0.66693 -0.50278 C 0.67383 -0.50301 0.68086 -0.50278 0.68789 -0.50278 " pathEditMode="relative" rAng="0" ptsTypes="AAAAAAAAAAAAAAAAAAAAAAAAAAAAAAAAAAAAAAAAAAAAA">
                                      <p:cBhvr>
                                        <p:cTn id="22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438" y="75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4"/>
                                            </p:cond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68789 -0.50278 L 0.68789 -0.50255 C 0.69024 -0.50255 0.69258 -0.50232 0.69493 -0.50162 C 0.69571 -0.50139 0.69662 -0.50139 0.69727 -0.50047 C 0.69805 -0.49908 0.69805 -0.497 0.6987 -0.49561 C 0.69961 -0.49375 0.70091 -0.49237 0.70183 -0.49075 C 0.703 -0.48843 0.70378 -0.48565 0.70482 -0.48334 C 0.70573 -0.48172 0.70651 -0.4801 0.70716 -0.47848 C 0.70782 -0.47732 0.70821 -0.47593 0.70873 -0.47477 C 0.70964 -0.47292 0.71081 -0.47153 0.71185 -0.46991 C 0.71328 -0.4632 0.71172 -0.46922 0.7142 -0.4625 C 0.71472 -0.46088 0.71511 -0.45926 0.71563 -0.45764 C 0.71667 -0.45556 0.71784 -0.45371 0.71888 -0.45162 C 0.7194 -0.45 0.7198 -0.44815 0.72032 -0.44653 C 0.7211 -0.44491 0.72188 -0.44352 0.72266 -0.44167 C 0.72318 -0.44028 0.7237 -0.43843 0.72422 -0.43681 C 0.72474 -0.43565 0.72526 -0.4345 0.72578 -0.43311 C 0.72657 -0.43079 0.72722 -0.42825 0.728 -0.42593 C 0.72852 -0.42454 0.72904 -0.42338 0.72969 -0.42223 C 0.73034 -0.41968 0.73099 -0.41713 0.7319 -0.41482 C 0.73256 -0.41297 0.7336 -0.41181 0.73425 -0.40996 C 0.73985 -0.39375 0.73308 -0.41112 0.73646 -0.40024 C 0.73698 -0.39885 0.73763 -0.39769 0.73815 -0.39653 C 0.73868 -0.39445 0.73907 -0.39237 0.73959 -0.39028 C 0.73998 -0.38866 0.74076 -0.38727 0.74115 -0.38542 C 0.74245 -0.3801 0.74128 -0.38149 0.74271 -0.37686 C 0.74362 -0.37362 0.7448 -0.37037 0.74584 -0.36713 C 0.74818 -0.35857 0.74675 -0.36181 0.74805 -0.35371 C 0.74935 -0.3463 0.74974 -0.34584 0.75196 -0.33889 C 0.75313 -0.32917 0.75235 -0.33473 0.75508 -0.32176 L 0.75573 -0.31829 C 0.75612 -0.3169 0.75625 -0.31575 0.75664 -0.31459 C 0.75769 -0.31042 0.75899 -0.30649 0.75977 -0.30232 C 0.76029 -0.29838 0.76042 -0.29723 0.7612 -0.29375 C 0.76159 -0.29237 0.76328 -0.28612 0.76355 -0.28403 C 0.76524 -0.27176 0.76289 -0.28102 0.76654 -0.26922 C 0.76888 -0.24769 0.76602 -0.27454 0.76823 -0.25579 C 0.76849 -0.25325 0.76849 -0.25093 0.76888 -0.24838 C 0.7694 -0.2463 0.77006 -0.24445 0.77058 -0.24237 C 0.77084 -0.24075 0.77097 -0.23912 0.77123 -0.2375 C 0.77136 -0.23612 0.77175 -0.23496 0.77201 -0.2338 C 0.7737 -0.21436 0.77175 -0.23843 0.77357 -0.21042 C 0.7737 -0.20764 0.77409 -0.20487 0.77435 -0.20186 C 0.77539 -0.17732 0.77578 -0.17686 0.77435 -0.14561 C 0.77409 -0.1382 0.77266 -0.13287 0.77123 -0.12616 C 0.77045 -0.122 0.77019 -0.12061 0.76888 -0.11644 C 0.76849 -0.11459 0.76771 -0.1132 0.76745 -0.11135 C 0.76706 -0.10996 0.76706 -0.10811 0.76654 -0.10649 C 0.76602 -0.1044 0.76185 -0.09445 0.7612 -0.09306 C 0.76042 -0.09144 0.75964 -0.08982 0.75886 -0.0882 C 0.75821 -0.08658 0.75808 -0.08473 0.75743 -0.08334 C 0.75651 -0.08149 0.75521 -0.0801 0.7543 -0.07848 C 0.74453 -0.06088 0.75769 -0.08357 0.75039 -0.06991 C 0.74961 -0.06852 0.74883 -0.0676 0.74805 -0.06621 C 0.74584 -0.06204 0.74701 -0.06204 0.74427 -0.05764 C 0.74336 -0.05625 0.74206 -0.05533 0.74115 -0.05394 C 0.73868 -0.04977 0.73685 -0.04468 0.73425 -0.04051 C 0.7319 -0.03681 0.72878 -0.03403 0.72735 -0.0294 C 0.7267 -0.02778 0.72644 -0.02593 0.72578 -0.02454 C 0.72513 -0.02338 0.72409 -0.02315 0.72344 -0.02223 C 0.72175 -0.01922 0.72058 -0.01528 0.71888 -0.01227 C 0.70873 0.00347 0.725 -0.02269 0.7142 -0.00371 C 0.71211 -0.00047 0.70808 0.00601 0.70808 0.00625 C 0.70599 0.01574 0.70912 0.00439 0.70482 0.01088 C 0.70443 0.0118 0.70469 0.01365 0.70417 0.01458 C 0.70339 0.0162 0.70209 0.01689 0.70105 0.01828 C 0.7 0.01967 0.69883 0.02129 0.69805 0.02314 C 0.68607 0.04537 0.69766 0.02615 0.68555 0.04513 C 0.68412 0.04768 0.68282 0.05069 0.68112 0.05254 L 0.67709 0.05625 C 0.67318 0.06458 0.6767 0.0581 0.67032 0.06597 C 0.66758 0.06898 0.66524 0.07291 0.6625 0.07569 C 0.66185 0.07662 0.66094 0.07731 0.66016 0.07824 C 0.65756 0.08148 0.65521 0.08495 0.65248 0.08796 C 0.65183 0.08865 0.65091 0.08865 0.65013 0.08912 C 0.64766 0.09143 0.64258 0.09768 0.63933 0.10023 C 0.63711 0.10208 0.63308 0.10509 0.63086 0.10763 C 0.62995 0.10856 0.62956 0.11041 0.62852 0.11111 C 0.62722 0.1125 0.62539 0.11273 0.62396 0.11365 C 0.6224 0.11481 0.62084 0.11597 0.61927 0.11736 C 0.61146 0.12476 0.62279 0.11759 0.60925 0.12476 L 0.60925 0.125 C 0.60782 0.12592 0.60625 0.12731 0.60456 0.12824 C 0.59987 0.13171 0.60209 0.12986 0.59844 0.13194 C 0.59011 0.13703 0.59974 0.13194 0.5892 0.1368 C 0.58841 0.13726 0.58763 0.13773 0.58698 0.13819 C 0.58529 0.13865 0.58386 0.13888 0.5823 0.13935 C 0.57162 0.1456 0.58073 0.1412 0.56914 0.14421 C 0.5668 0.1449 0.56459 0.14606 0.56224 0.14675 C 0.55951 0.14745 0.55482 0.14861 0.55222 0.14907 C 0.54714 0.15185 0.5517 0.14976 0.54206 0.15162 C 0.53868 0.15231 0.53503 0.15347 0.53138 0.15393 C 0.52709 0.15463 0.52266 0.15486 0.51836 0.15532 C 0.49558 0.15763 0.5237 0.15555 0.48894 0.15763 C 0.4724 0.15995 0.47735 0.15856 0.45261 0.16759 C 0.44571 0.1699 0.43894 0.17338 0.4319 0.17615 C 0.41341 0.18287 0.39506 0.19004 0.37631 0.1956 C 0.36524 0.19884 0.33959 0.20578 0.32396 0.21157 C 0.32084 0.21273 0.31784 0.21412 0.31459 0.21527 C 0.31003 0.21666 0.30078 0.21898 0.30078 0.21921 C 0.29519 0.21851 0.28946 0.21828 0.28373 0.21759 C 0.27995 0.21713 0.27917 0.2155 0.27526 0.21388 C 0.2737 0.21342 0.27227 0.21319 0.27071 0.21273 C 0.26719 0.20995 0.26498 0.20833 0.26146 0.20416 C 0.26029 0.20277 0.25938 0.20092 0.25834 0.1993 C 0.25495 0.19444 0.25573 0.19722 0.253 0.19189 C 0.25209 0.1905 0.25157 0.18865 0.25065 0.18703 C 0.24792 0.1824 0.24493 0.178 0.24219 0.17361 L 0.2392 0.16875 C 0.2405 0.13888 0.2392 0.16273 0.24063 0.14189 C 0.24089 0.13773 0.24167 0.12453 0.24219 0.11967 C 0.24232 0.11851 0.24284 0.11736 0.24297 0.1162 C 0.24323 0.11365 0.24349 0.11111 0.24362 0.10879 C 0.24506 0.09166 0.24375 0.10254 0.24532 0.08194 C 0.24545 0.07939 0.24584 0.07708 0.24597 0.07453 C 0.24623 0.06967 0.24662 0.06481 0.24675 0.05972 C 0.24766 0.06018 0.24831 0.06041 0.24909 0.06111 L 0.25612 0.06828 C 0.25677 0.06921 0.25756 0.07037 0.25834 0.07083 C 0.2599 0.07175 0.26146 0.07222 0.26289 0.07338 C 0.26498 0.075 0.26706 0.07708 0.26914 0.07824 C 0.26993 0.0787 0.27071 0.07893 0.27136 0.07939 C 0.27253 0.08009 0.27344 0.08125 0.27461 0.08194 C 0.27552 0.0824 0.2767 0.08263 0.27761 0.0831 C 0.27917 0.08379 0.28073 0.08495 0.28216 0.08541 C 0.28763 0.08726 0.28477 0.08634 0.29076 0.08796 C 0.2918 0.08888 0.29271 0.08958 0.29388 0.0905 C 0.29792 0.09328 0.29974 0.09166 0.30534 0.09166 " pathEditMode="relative" rAng="0" ptsTypes="AAAAAAAAAAAAAAAAAAAAAAAAAAAAAAAAAAAAAAAAAAAAAAAAAAAAAAAAAAAAAAAAAAAAAAAAAAAAAAAAAAAAAAAAAAAAAAAAAAAAAAAAAAAAAAAAAAAAAAAAAAAAAAAA">
                                      <p:cBhvr>
                                        <p:cTn id="30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073" y="360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32"/>
                                            </p:cond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30534 0.09166 L 0.30534 0.09166 C 0.30664 0.08518 0.30742 0.08287 0.30807 0.07685 C 0.30859 0.07222 0.30937 0.06041 0.31016 0.0574 C 0.31198 0.0493 0.31289 0.04537 0.31419 0.03773 C 0.31445 0.03611 0.31458 0.03449 0.31497 0.03287 C 0.31549 0.02939 0.31667 0.025 0.31771 0.02176 C 0.31836 0.01967 0.31901 0.01782 0.31979 0.01574 C 0.32031 0.01412 0.32122 0.0125 0.32174 0.01088 C 0.32252 0.00856 0.32292 0.00578 0.32383 0.00347 C 0.32578 -0.00116 0.32799 -0.00556 0.33008 -0.00996 C 0.33125 -0.0125 0.33255 -0.01459 0.33346 -0.01736 C 0.33437 -0.01968 0.33516 -0.02246 0.3362 -0.02454 C 0.33724 -0.02662 0.33867 -0.02778 0.33971 -0.0294 C 0.34206 -0.03334 0.34427 -0.03774 0.34661 -0.04167 C 0.34779 -0.04375 0.3487 -0.04607 0.35 -0.04792 C 0.35091 -0.04908 0.35195 -0.05024 0.35273 -0.05162 C 0.35377 -0.05301 0.35456 -0.0551 0.35547 -0.05649 C 0.35664 -0.05787 0.35781 -0.0588 0.35898 -0.05996 C 0.37109 -0.07524 0.35417 -0.05556 0.36588 -0.06852 C 0.36836 -0.07153 0.3707 -0.075 0.37344 -0.07709 C 0.375 -0.07848 0.37669 -0.0794 0.37825 -0.08079 C 0.37969 -0.08218 0.38086 -0.08426 0.38242 -0.08565 C 0.38385 -0.08727 0.38555 -0.0882 0.38724 -0.08936 C 0.38854 -0.09051 0.38984 -0.09213 0.39127 -0.09306 C 0.39505 -0.09584 0.39531 -0.09537 0.39883 -0.09676 C 0.40143 -0.09769 0.40143 -0.09792 0.40364 -0.09908 C 0.40755 -0.09885 0.41146 -0.09861 0.41536 -0.09792 C 0.41641 -0.09792 0.41719 -0.09699 0.41823 -0.09676 C 0.42044 -0.09584 0.42279 -0.09561 0.425 -0.09422 C 0.42643 -0.09352 0.42773 -0.0926 0.42917 -0.0919 C 0.43034 -0.09121 0.43151 -0.09121 0.43268 -0.09074 C 0.43398 -0.09005 0.43542 -0.08889 0.43672 -0.0882 C 0.43763 -0.08774 0.43854 -0.0875 0.43945 -0.08704 C 0.44154 -0.08588 0.44362 -0.08449 0.4457 -0.08334 C 0.44635 -0.08287 0.447 -0.08241 0.44779 -0.08218 C 0.4487 -0.08172 0.45156 -0.08056 0.4526 -0.07963 C 0.45729 -0.07547 0.45169 -0.07848 0.45742 -0.07593 C 0.45859 -0.07477 0.45963 -0.07315 0.46081 -0.07223 C 0.46484 -0.06922 0.46237 -0.07292 0.46562 -0.06991 C 0.46641 -0.06922 0.46693 -0.06806 0.46771 -0.06736 C 0.46901 -0.06644 0.4707 -0.06644 0.47187 -0.06505 C 0.47773 -0.05787 0.47031 -0.06644 0.47604 -0.06135 C 0.47995 -0.05764 0.47604 -0.05973 0.48086 -0.05649 C 0.48164 -0.05579 0.48268 -0.05579 0.48359 -0.0551 C 0.4931 -0.04815 0.48555 -0.05186 0.4918 -0.04908 C 0.49245 -0.04815 0.4931 -0.04723 0.49388 -0.04653 C 0.49453 -0.04607 0.49557 -0.04653 0.49596 -0.04537 C 0.49648 -0.04399 0.49596 -0.04213 0.49596 -0.04051 " pathEditMode="relative" ptsTypes="AAAAAAAAAAAAAAAAAAAAAAAAAAAAAAAAAAAAAAAAAAAAAAAAA">
                                      <p:cBhvr>
                                        <p:cTn id="38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000"/>
                            </p:stCondLst>
                            <p:childTnLst>
                              <p:par>
                                <p:cTn id="40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40"/>
                                            </p:cond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49596 -0.04051 L 0.49596 -0.04028 C 0.49583 -0.03681 0.4957 -0.03311 0.49557 -0.02963 C 0.49505 -0.01968 0.49479 -0.0169 0.49414 -0.0088 C 0.49362 0.01574 0.49349 0.00671 0.49414 0.03518 C 0.49427 0.03912 0.49492 0.06088 0.49557 0.06458 L 0.49635 0.06944 C 0.49713 0.07893 0.49648 0.07245 0.49778 0.08171 C 0.49791 0.08287 0.49817 0.08425 0.4983 0.08541 C 0.49843 0.08703 0.49843 0.08865 0.49869 0.09027 C 0.49922 0.09375 0.49974 0.09583 0.50052 0.09884 C 0.50065 0.10046 0.50065 0.10231 0.50091 0.1037 C 0.50208 0.10949 0.5026 0.11064 0.50403 0.11481 C 0.50455 0.11851 0.50455 0.11898 0.50547 0.12199 C 0.50586 0.12338 0.50638 0.1243 0.50677 0.12569 C 0.50755 0.128 0.50794 0.13055 0.50859 0.1331 C 0.50898 0.13425 0.50911 0.13564 0.5095 0.1368 L 0.51224 0.14398 C 0.51263 0.14537 0.51302 0.14675 0.51354 0.14768 C 0.52005 0.15833 0.51198 0.1449 0.51757 0.15509 C 0.51836 0.15648 0.51914 0.1574 0.51979 0.15879 C 0.52031 0.15949 0.5207 0.16064 0.52122 0.16111 C 0.5233 0.16365 0.52265 0.16134 0.52435 0.16365 C 0.52487 0.16435 0.52526 0.1655 0.52578 0.1662 C 0.52617 0.16666 0.52656 0.16689 0.52708 0.16736 C 0.52851 0.16828 0.53177 0.16944 0.53294 0.17106 C 0.53359 0.17175 0.53411 0.17268 0.53476 0.17338 C 0.53541 0.17407 0.53593 0.1743 0.53659 0.17476 C 0.54062 0.17708 0.53698 0.17453 0.54244 0.17708 C 0.54388 0.17777 0.54544 0.1787 0.54687 0.17963 C 0.54765 0.17986 0.54843 0.18055 0.54922 0.18078 C 0.55664 0.18263 0.55247 0.18171 0.56172 0.18333 L 0.58463 0.18194 C 0.58659 0.18171 0.58945 0.17916 0.59101 0.17824 C 0.59205 0.17777 0.5931 0.17754 0.59414 0.17708 C 0.59531 0.17592 0.59622 0.17453 0.59726 0.17338 C 0.60026 0.1706 0.59961 0.17199 0.60182 0.16851 C 0.60911 0.15717 0.60416 0.16597 0.60807 0.15625 C 0.60872 0.15486 0.60937 0.15393 0.60989 0.15254 C 0.61119 0.14953 0.61276 0.14699 0.61354 0.14282 C 0.61432 0.13912 0.61497 0.13541 0.61575 0.13194 C 0.61601 0.13055 0.61653 0.12963 0.61679 0.12824 C 0.61718 0.12523 0.6177 0.11944 0.6181 0.11597 C 0.61836 0.11273 0.61888 0.10555 0.61901 0.10254 C 0.61914 0.09838 0.61927 0.09444 0.61953 0.09027 C 0.61914 0.07731 0.61888 0.06412 0.61849 0.05115 C 0.61849 0.04745 0.61784 0.03912 0.61757 0.03518 C 0.61653 0.01643 0.61797 0.02291 0.61575 0.01458 C 0.61562 0.01296 0.61549 0.01134 0.61536 0.00949 C 0.61523 0.00717 0.6151 0.00463 0.61497 0.00231 C 0.61471 -0.00024 0.61432 -0.00255 0.61406 -0.0051 C 0.6138 -0.00625 0.61367 -0.00741 0.61354 -0.0088 C 0.61341 -0.01042 0.61354 -0.01227 0.61302 -0.01366 C 0.61276 -0.01482 0.61224 -0.01528 0.61185 -0.01598 C 0.61067 -0.02061 0.61067 -0.01991 0.60989 -0.02593 C 0.60963 -0.02894 0.60937 -0.03426 0.60859 -0.03681 C 0.60833 -0.03797 0.60768 -0.03774 0.60729 -0.0382 C 0.60651 -0.04051 0.6056 -0.0426 0.60494 -0.04537 C 0.60468 -0.04723 0.60481 -0.04954 0.60455 -0.05162 C 0.60442 -0.05301 0.6039 -0.05394 0.60364 -0.05533 C 0.60182 -0.06528 0.60494 -0.05209 0.60234 -0.0625 C 0.60221 -0.0632 0.60169 -0.07014 0.60143 -0.07107 C 0.60104 -0.07246 0.60052 -0.07362 0.6 -0.07477 C 0.59987 -0.07593 0.6 -0.07755 0.59961 -0.07848 C 0.597 -0.08542 0.59935 -0.07246 0.59726 -0.08334 C 0.59609 -0.09005 0.59661 -0.09144 0.59466 -0.09792 C 0.59401 -0.1 0.5931 -0.10116 0.59231 -0.10301 C 0.59192 -0.1051 0.59101 -0.11135 0.5901 -0.11274 C 0.58919 -0.11412 0.58802 -0.11436 0.58698 -0.11505 C 0.58672 -0.11644 0.58645 -0.11783 0.58606 -0.11875 C 0.58567 -0.11968 0.58502 -0.11899 0.58463 -0.11991 C 0.58411 -0.122 0.58411 -0.12547 0.58346 -0.12732 C 0.58268 -0.12917 0.58151 -0.12894 0.58073 -0.12987 C 0.57955 -0.13102 0.57851 -0.13218 0.5776 -0.13357 C 0.57708 -0.13403 0.57669 -0.13542 0.57617 -0.13588 C 0.57526 -0.13681 0.57435 -0.13681 0.57343 -0.13704 C 0.57304 -0.13797 0.57265 -0.14005 0.57213 -0.13959 C 0.57161 -0.13936 0.57213 -0.13542 0.57161 -0.13588 C 0.57083 -0.13704 0.57096 -0.14051 0.57031 -0.14213 C 0.56992 -0.14306 0.56914 -0.14283 0.56849 -0.14329 C 0.56797 -0.14445 0.56744 -0.14584 0.56666 -0.147 C 0.56588 -0.14838 0.56497 -0.14954 0.56393 -0.1507 C 0.56328 -0.15162 0.56172 -0.15255 0.5608 -0.15301 C 0.55976 -0.15463 0.55885 -0.15672 0.55768 -0.15787 C 0.55534 -0.16042 0.55455 -0.15741 0.55234 -0.16158 C 0.55143 -0.1632 0.55013 -0.16575 0.54922 -0.16644 C 0.54817 -0.16713 0.547 -0.16737 0.54596 -0.1676 C 0.54505 -0.16806 0.54427 -0.16829 0.54323 -0.16899 C 0.54284 -0.16922 0.54244 -0.16968 0.54192 -0.17014 C 0.54127 -0.17061 0.53958 -0.17153 0.5388 -0.17269 C 0.53828 -0.17315 0.53789 -0.17431 0.53737 -0.175 C 0.53632 -0.17662 0.53502 -0.17662 0.53385 -0.17755 C 0.53242 -0.17848 0.53112 -0.17963 0.52981 -0.18125 C 0.52903 -0.18195 0.52825 -0.18287 0.52747 -0.18357 C 0.52708 -0.18403 0.52656 -0.18426 0.52617 -0.18473 C 0.52578 -0.18542 0.52526 -0.18681 0.52474 -0.18727 C 0.52356 -0.18866 0.522 -0.18912 0.52083 -0.19098 C 0.51979 -0.19213 0.51901 -0.19352 0.5181 -0.19468 C 0.51718 -0.19561 0.51536 -0.197 0.51536 -0.19676 C 0.51523 -0.19838 0.51484 -0.19954 0.51484 -0.2007 C 0.5151 -0.2044 0.51666 -0.20834 0.51757 -0.21042 C 0.5181 -0.21135 0.51862 -0.21204 0.51901 -0.21297 C 0.52317 -0.22246 0.51614 -0.20903 0.52304 -0.22153 C 0.52356 -0.22223 0.52382 -0.22338 0.52435 -0.22385 L 0.52708 -0.22639 C 0.52747 -0.22686 0.52799 -0.22686 0.52851 -0.22755 C 0.5289 -0.22848 0.52929 -0.2294 0.52981 -0.2301 C 0.5302 -0.23056 0.53073 -0.23102 0.53112 -0.23125 C 0.5332 -0.23287 0.53359 -0.23287 0.53606 -0.2338 C 0.53737 -0.23426 0.53854 -0.23473 0.53971 -0.23496 C 0.54961 -0.23658 0.55247 -0.23612 0.56263 -0.23612 " pathEditMode="relative" rAng="0" ptsTypes="AAAAAAAAAAAAAAAAAAAAAAAAAAAAAAAAAAAAAAAAAAAAAAAAAAAAAAAAAAAAAAAAAAAAAAAAAAAAAAAAAAAAAAAAAAAAAAAAAAAAAAAAAAAAAAA">
                                      <p:cBhvr>
                                        <p:cTn id="4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068" y="13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2000"/>
                            </p:stCondLst>
                            <p:childTnLst>
                              <p:par>
                                <p:cTn id="48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48"/>
                                            </p:cond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56263 -0.23612 L 0.56263 -0.23588 C 0.56341 -0.23241 0.5651 -0.22292 0.56693 -0.21783 C 0.56771 -0.21528 0.56875 -0.2132 0.56953 -0.21065 C 0.57044 -0.20787 0.57122 -0.20463 0.57226 -0.20209 C 0.57318 -0.19977 0.57461 -0.19815 0.57552 -0.19584 C 0.57656 -0.19375 0.57734 -0.19098 0.57825 -0.18866 C 0.5793 -0.18612 0.5806 -0.18403 0.58151 -0.18125 C 0.5819 -0.1801 0.58216 -0.17871 0.58255 -0.17755 C 0.58307 -0.17616 0.58385 -0.17524 0.58424 -0.17385 C 0.58476 -0.17246 0.58476 -0.17037 0.58529 -0.16899 C 0.58828 -0.15996 0.58776 -0.16806 0.59062 -0.1544 C 0.59154 -0.15024 0.59219 -0.14723 0.59349 -0.14329 C 0.59401 -0.14121 0.59492 -0.13936 0.59557 -0.13727 C 0.59622 -0.13496 0.59648 -0.13218 0.59726 -0.12987 C 0.59779 -0.12801 0.59883 -0.12686 0.59935 -0.125 C 0.6 -0.12315 0.60039 -0.12084 0.60104 -0.11899 C 0.60364 -0.10973 0.60143 -0.11783 0.6043 -0.11042 C 0.60755 -0.10139 0.6026 -0.11274 0.60703 -0.10186 C 0.60794 -0.09931 0.60911 -0.097 0.61029 -0.09445 C 0.61081 -0.09329 0.6112 -0.09167 0.61185 -0.09075 C 0.61237 -0.09005 0.61302 -0.08936 0.61341 -0.08843 C 0.61406 -0.08727 0.61445 -0.08565 0.6151 -0.08473 C 0.61575 -0.08357 0.61667 -0.08311 0.61732 -0.08218 C 0.6181 -0.08102 0.61862 -0.0794 0.61953 -0.07848 C 0.62122 -0.07662 0.62305 -0.07524 0.62487 -0.07362 C 0.62578 -0.07292 0.62669 -0.07153 0.6276 -0.0713 C 0.62851 -0.07084 0.62943 -0.07061 0.63021 -0.06991 C 0.63086 -0.06968 0.63138 -0.06922 0.6319 -0.06875 C 0.63333 -0.06783 0.63476 -0.06713 0.63633 -0.06621 C 0.63997 -0.06459 0.64388 -0.06412 0.64765 -0.06274 C 0.64844 -0.06227 0.64909 -0.06158 0.64987 -0.06135 C 0.66094 -0.05787 0.65104 -0.06204 0.65794 -0.05903 C 0.66289 -0.05348 0.65677 -0.05996 0.66445 -0.05417 C 0.66549 -0.05325 0.6668 -0.05301 0.66771 -0.05162 C 0.67135 -0.0463 0.66745 -0.05162 0.67096 -0.04792 C 0.67422 -0.04468 0.675 -0.04306 0.67812 -0.04075 C 0.67877 -0.04005 0.67956 -0.03982 0.68021 -0.03936 C 0.68125 -0.03866 0.68242 -0.03774 0.68346 -0.03704 C 0.68411 -0.03658 0.68489 -0.03635 0.68568 -0.03565 C 0.68672 -0.03496 0.68776 -0.03403 0.6888 -0.03334 C 0.68997 -0.03264 0.69114 -0.03264 0.69206 -0.03218 C 0.69362 -0.03149 0.69544 -0.03056 0.697 -0.02963 C 0.69752 -0.0294 0.69805 -0.02871 0.6987 -0.02848 C 0.69974 -0.02778 0.70078 -0.02778 0.70182 -0.02732 C 0.70547 -0.02547 0.7013 -0.0257 0.70677 -0.02477 C 0.71575 -0.02315 0.7181 -0.02362 0.72695 -0.02362 " pathEditMode="relative" rAng="0" ptsTypes="AAAAAAAAAAAAAAAAAAAAAAAAAAAAAAAAAAAAAAAAAAAAAAA">
                                      <p:cBhvr>
                                        <p:cTn id="54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216" y="106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6"/>
                                            </p:cond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72695 -0.02362 L 0.72695 -0.02338 C 0.73542 -0.00371 0.72734 -0.02431 0.73177 -0.00903 C 0.73281 -0.00533 0.73529 0.00185 0.73529 0.00208 C 0.7362 0.00879 0.73568 0.00694 0.73841 0.01412 C 0.73997 0.01828 0.74167 0.02222 0.74323 0.02638 C 0.74401 0.028 0.74427 0.03009 0.74518 0.03125 C 0.74635 0.03333 0.74765 0.03518 0.74883 0.0375 C 0.75039 0.0405 0.75169 0.04467 0.75364 0.04722 C 0.75495 0.04884 0.75638 0.05 0.75729 0.05208 C 0.76015 0.05787 0.75807 0.05393 0.76094 0.05833 C 0.76185 0.05949 0.7625 0.06088 0.76341 0.0618 C 0.76419 0.06273 0.7651 0.06273 0.76588 0.06319 C 0.76654 0.06388 0.76706 0.06504 0.76771 0.0655 C 0.76888 0.06666 0.77031 0.06666 0.77135 0.06805 C 0.772 0.06875 0.77252 0.0699 0.77318 0.07037 C 0.77435 0.07152 0.77578 0.07152 0.77682 0.07291 C 0.77747 0.07361 0.77799 0.07476 0.77864 0.07546 C 0.78125 0.07777 0.78229 0.07754 0.78476 0.07893 C 0.78542 0.07939 0.78594 0.07986 0.78659 0.08032 C 0.78737 0.08078 0.78815 0.08101 0.78893 0.08148 C 0.78971 0.08171 0.79023 0.0824 0.79088 0.08263 C 0.79596 0.08472 0.79388 0.08287 0.79818 0.08518 C 0.79883 0.08541 0.79935 0.08611 0.8 0.08634 C 0.80234 0.0875 0.80495 0.08819 0.80729 0.08888 C 0.80794 0.08912 0.80846 0.08981 0.80911 0.09004 C 0.81276 0.09166 0.8164 0.09189 0.82018 0.09259 L 0.84948 0.0912 C 0.85417 0.09097 0.85195 0.08958 0.85677 0.0875 L 0.85976 0.08634 C 0.86094 0.08588 0.86224 0.08564 0.86341 0.08518 C 0.86406 0.08495 0.86471 0.08425 0.86523 0.08402 C 0.86601 0.08356 0.86693 0.0831 0.86771 0.08263 C 0.87057 0.08148 0.87265 0.08101 0.87565 0.07893 C 0.88672 0.07152 0.87292 0.08055 0.88229 0.07546 C 0.88359 0.07476 0.88476 0.07361 0.88607 0.07291 C 0.88763 0.07199 0.88932 0.07152 0.89088 0.07037 C 0.89206 0.06967 0.89336 0.06875 0.89453 0.06805 C 0.89622 0.06713 0.89779 0.06666 0.89948 0.0655 C 0.90273 0.06319 0.90052 0.06458 0.90612 0.0618 C 0.9069 0.06157 0.90768 0.06111 0.90859 0.06064 C 0.90911 0.06018 0.90963 0.05972 0.91042 0.05949 C 0.91068 0.05925 0.9112 0.05949 0.91172 0.05949 " pathEditMode="relative" rAng="0" ptsTypes="AAAAAAAAAAAAAAAAAAAAAAAAAAAAAAAAAAAAAAAAAAA">
                                      <p:cBhvr>
                                        <p:cTn id="62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232" y="58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2000"/>
                            </p:stCondLst>
                            <p:childTnLst>
                              <p:par>
                                <p:cTn id="64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64"/>
                                            </p:cond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3500"/>
                            </p:stCondLst>
                            <p:childTnLst>
                              <p:par>
                                <p:cTn id="68" presetID="0" presetClass="path" presetSubtype="0" accel="50000" decel="500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0.91172 0.05948 L 0.91172 0.05948 C 0.91146 0.05578 0.91146 0.05208 0.91106 0.04837 C 0.9108 0.04629 0.91015 0.04421 0.90963 0.04235 C 0.90937 0.04096 0.90924 0.03981 0.90898 0.03865 C 0.90859 0.0368 0.90794 0.03541 0.90755 0.03379 C 0.90703 0.03055 0.90677 0.02709 0.90625 0.02383 C 0.90599 0.02268 0.90573 0.02152 0.90547 0.02013 C 0.90521 0.01782 0.90521 0.01527 0.90481 0.01296 C 0.90455 0.01064 0.90299 0.00439 0.90273 0.003 C 0.9026 -0.0014 0.90234 -0.00579 0.90208 -0.01042 C 0.90195 -0.01274 0.90156 -0.01529 0.90143 -0.0176 C 0.90104 -0.02246 0.90091 -0.02755 0.90078 -0.03242 C 0.90091 -0.04538 0.90104 -0.05857 0.90143 -0.07154 C 0.90156 -0.0764 0.90325 -0.08334 0.90416 -0.08751 C 0.90481 -0.09029 0.90547 -0.09329 0.90625 -0.09607 C 0.90677 -0.09816 0.90768 -0.10001 0.90833 -0.10209 C 0.90859 -0.10325 0.90859 -0.10464 0.90898 -0.10579 C 0.90963 -0.10788 0.91028 -0.10996 0.91106 -0.11181 C 0.91862 -0.13195 0.91315 -0.11714 0.91862 -0.1301 C 0.91914 -0.13149 0.9194 -0.13288 0.91992 -0.1338 C 0.92122 -0.13612 0.92278 -0.13774 0.92409 -0.14005 C 0.92474 -0.14098 0.92487 -0.1426 0.92552 -0.14376 C 0.92825 -0.14862 0.92812 -0.14816 0.93099 -0.14978 C 0.93307 -0.15348 0.9388 -0.16413 0.94127 -0.16575 C 0.94205 -0.16598 0.94271 -0.16621 0.94336 -0.16691 C 0.94909 -0.17269 0.95143 -0.17686 0.95716 -0.18149 C 0.95794 -0.18218 0.95898 -0.18242 0.95989 -0.18288 C 0.96054 -0.18311 0.96133 -0.18357 0.96198 -0.18404 C 0.96315 -0.18473 0.96432 -0.18566 0.96536 -0.18658 C 0.96627 -0.18728 0.96718 -0.1882 0.9681 -0.1889 C 0.97018 -0.19029 0.97226 -0.19144 0.97435 -0.1926 C 0.98606 -0.19862 0.9789 -0.19445 0.98606 -0.19746 C 0.98789 -0.19816 0.98971 -0.19931 0.99153 -0.20001 C 0.99531 -0.2014 0.99661 -0.20117 1.00052 -0.20232 C 1.00742 -0.20464 0.99778 -0.20348 1.0108 -0.20603 C 1.01471 -0.20672 1.01862 -0.20695 1.02252 -0.20718 C 1.0237 -0.20765 1.02474 -0.20834 1.02591 -0.20857 C 1.02981 -0.20927 1.04127 -0.21066 1.04453 -0.21089 C 1.08646 -0.22154 1.05156 -0.2132 1.16224 -0.21089 C 1.16523 -0.21089 1.1681 -0.21019 1.17109 -0.20973 C 1.17291 -0.2095 1.17474 -0.2088 1.17669 -0.20857 C 1.17916 -0.20811 1.18164 -0.20788 1.18424 -0.20718 C 1.18554 -0.20695 1.18698 -0.20626 1.18828 -0.20603 C 1.19218 -0.20533 1.19609 -0.20533 1.2 -0.20487 C 1.20078 -0.20441 1.20143 -0.20371 1.20208 -0.20371 C 1.20898 -0.20255 1.22278 -0.20117 1.22278 -0.20117 L 1.25781 -0.20232 C 1.26263 -0.20255 1.26745 -0.20325 1.27226 -0.20371 L 1.29778 -0.20487 C 1.30377 -0.2051 1.31028 -0.2014 1.31562 -0.20603 C 1.3181 -0.20834 1.31562 -0.21575 1.31562 -0.22061 " pathEditMode="relative" ptsTypes="AAAAAAAAAAAAAAAAAAAAAAAAAAAAAAAAAAAAAAAAAAAAAAAAAAAA">
                                      <p:cBhvr>
                                        <p:cTn id="69" dur="5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8248" t="22131" r="38329" b="22978"/>
          <a:stretch/>
        </p:blipFill>
        <p:spPr>
          <a:xfrm>
            <a:off x="5594972" y="1131696"/>
            <a:ext cx="1120346" cy="1476819"/>
          </a:xfrm>
          <a:prstGeom prst="rect">
            <a:avLst/>
          </a:prstGeom>
        </p:spPr>
      </p:pic>
      <p:sp>
        <p:nvSpPr>
          <p:cNvPr id="5" name="Zaoblený obdélník 4"/>
          <p:cNvSpPr/>
          <p:nvPr/>
        </p:nvSpPr>
        <p:spPr>
          <a:xfrm>
            <a:off x="573206" y="395785"/>
            <a:ext cx="1733266" cy="2320119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chemeClr val="tx1"/>
                </a:solidFill>
              </a:rPr>
              <a:t>9</a:t>
            </a:r>
            <a:endParaRPr lang="cs-CZ" sz="7200" dirty="0">
              <a:solidFill>
                <a:schemeClr val="tx1"/>
              </a:solidFill>
            </a:endParaRPr>
          </a:p>
        </p:txBody>
      </p:sp>
      <p:sp>
        <p:nvSpPr>
          <p:cNvPr id="17" name="Mrak 16"/>
          <p:cNvSpPr/>
          <p:nvPr/>
        </p:nvSpPr>
        <p:spPr>
          <a:xfrm>
            <a:off x="6225413" y="1844849"/>
            <a:ext cx="280086" cy="156519"/>
          </a:xfrm>
          <a:prstGeom prst="cloud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8248" t="22131" r="38329" b="22978"/>
          <a:stretch/>
        </p:blipFill>
        <p:spPr>
          <a:xfrm>
            <a:off x="2561810" y="2704247"/>
            <a:ext cx="1120346" cy="1476819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8248" t="22131" r="38329" b="22978"/>
          <a:stretch/>
        </p:blipFill>
        <p:spPr>
          <a:xfrm>
            <a:off x="5478347" y="3853325"/>
            <a:ext cx="1120346" cy="1476819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8248" t="22131" r="38329" b="22978"/>
          <a:stretch/>
        </p:blipFill>
        <p:spPr>
          <a:xfrm>
            <a:off x="7096800" y="368030"/>
            <a:ext cx="1120346" cy="1476819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8248" t="22131" r="38329" b="22978"/>
          <a:stretch/>
        </p:blipFill>
        <p:spPr>
          <a:xfrm>
            <a:off x="3472666" y="1349774"/>
            <a:ext cx="1120346" cy="1476819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8248" t="22131" r="38329" b="22978"/>
          <a:stretch/>
        </p:blipFill>
        <p:spPr>
          <a:xfrm>
            <a:off x="3576193" y="4639560"/>
            <a:ext cx="1120346" cy="1476819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8248" t="22131" r="38329" b="22978"/>
          <a:stretch/>
        </p:blipFill>
        <p:spPr>
          <a:xfrm>
            <a:off x="7897974" y="3728081"/>
            <a:ext cx="1120346" cy="1476819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8248" t="22131" r="38329" b="22978"/>
          <a:stretch/>
        </p:blipFill>
        <p:spPr>
          <a:xfrm>
            <a:off x="10473322" y="4469036"/>
            <a:ext cx="1120346" cy="1476819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8248" t="22131" r="38329" b="22978"/>
          <a:stretch/>
        </p:blipFill>
        <p:spPr>
          <a:xfrm>
            <a:off x="8557540" y="1872412"/>
            <a:ext cx="1120346" cy="1476819"/>
          </a:xfrm>
          <a:prstGeom prst="rect">
            <a:avLst/>
          </a:prstGeom>
        </p:spPr>
      </p:pic>
      <p:sp>
        <p:nvSpPr>
          <p:cNvPr id="33" name="Mrak 32"/>
          <p:cNvSpPr/>
          <p:nvPr/>
        </p:nvSpPr>
        <p:spPr>
          <a:xfrm>
            <a:off x="3751779" y="2323754"/>
            <a:ext cx="280086" cy="156519"/>
          </a:xfrm>
          <a:prstGeom prst="cloud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Mrak 33"/>
          <p:cNvSpPr/>
          <p:nvPr/>
        </p:nvSpPr>
        <p:spPr>
          <a:xfrm>
            <a:off x="7206127" y="981518"/>
            <a:ext cx="280086" cy="308919"/>
          </a:xfrm>
          <a:prstGeom prst="cloud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Mrak 35"/>
          <p:cNvSpPr/>
          <p:nvPr/>
        </p:nvSpPr>
        <p:spPr>
          <a:xfrm>
            <a:off x="4228310" y="5558743"/>
            <a:ext cx="280086" cy="156519"/>
          </a:xfrm>
          <a:prstGeom prst="cloud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Mrak 36"/>
          <p:cNvSpPr/>
          <p:nvPr/>
        </p:nvSpPr>
        <p:spPr>
          <a:xfrm>
            <a:off x="2981940" y="3580447"/>
            <a:ext cx="280086" cy="365823"/>
          </a:xfrm>
          <a:prstGeom prst="cloud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Mrak 37"/>
          <p:cNvSpPr/>
          <p:nvPr/>
        </p:nvSpPr>
        <p:spPr>
          <a:xfrm>
            <a:off x="5708143" y="4283761"/>
            <a:ext cx="669262" cy="475989"/>
          </a:xfrm>
          <a:prstGeom prst="cloud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Mrak 38"/>
          <p:cNvSpPr/>
          <p:nvPr/>
        </p:nvSpPr>
        <p:spPr>
          <a:xfrm>
            <a:off x="8106105" y="4720708"/>
            <a:ext cx="577558" cy="254260"/>
          </a:xfrm>
          <a:prstGeom prst="cloud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Mrak 39"/>
          <p:cNvSpPr/>
          <p:nvPr/>
        </p:nvSpPr>
        <p:spPr>
          <a:xfrm>
            <a:off x="10695382" y="5023284"/>
            <a:ext cx="280086" cy="613719"/>
          </a:xfrm>
          <a:prstGeom prst="cloud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Mrak 40"/>
          <p:cNvSpPr/>
          <p:nvPr/>
        </p:nvSpPr>
        <p:spPr>
          <a:xfrm>
            <a:off x="8977670" y="2715904"/>
            <a:ext cx="280086" cy="377828"/>
          </a:xfrm>
          <a:prstGeom prst="cloud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2" name="Obrázek 41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25601" b="61340" l="17021" r="8346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748" t="27622" r="18080" b="28514"/>
          <a:stretch/>
        </p:blipFill>
        <p:spPr>
          <a:xfrm>
            <a:off x="-2715044" y="4081192"/>
            <a:ext cx="2715044" cy="10604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222318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168 0.0088 L 0.1168 0.00903 C 0.11719 0.00579 0.11745 0.00301 0.1181 0.00047 C 0.11849 -0.00046 0.11927 -0.00046 0.11966 -0.00162 C 0.12018 -0.00254 0.11992 -0.00393 0.12031 -0.00463 C 0.12071 -0.00578 0.12149 -0.00648 0.12175 -0.00764 C 0.12214 -0.00856 0.1224 -0.00972 0.12279 -0.01088 C 0.12344 -0.01203 0.12422 -0.01273 0.125 -0.01389 C 0.12552 -0.01481 0.12591 -0.01597 0.12643 -0.01689 C 0.12696 -0.01782 0.12748 -0.01805 0.128 -0.01898 C 0.12995 -0.02222 0.12969 -0.02384 0.13268 -0.02615 C 0.13347 -0.02685 0.13451 -0.02731 0.13529 -0.02824 C 0.14297 -0.0368 0.13086 -0.02523 0.13985 -0.03426 C 0.14727 -0.04143 0.13919 -0.03287 0.14401 -0.03726 C 0.14987 -0.04259 0.14623 -0.04074 0.1513 -0.04259 C 0.15977 -0.05092 0.14909 -0.04051 0.15742 -0.04745 C 0.16276 -0.05208 0.15821 -0.04976 0.16315 -0.05162 C 0.16367 -0.05231 0.16406 -0.05324 0.16472 -0.0537 C 0.16732 -0.05578 0.16745 -0.05555 0.16979 -0.05671 C 0.1711 -0.05764 0.17344 -0.05926 0.17513 -0.05995 C 0.17682 -0.06018 0.17852 -0.06041 0.18021 -0.06088 C 0.18073 -0.06134 0.18125 -0.06157 0.18164 -0.0618 C 0.18438 -0.06273 0.1888 -0.06342 0.19115 -0.06389 L 0.19727 -0.06805 C 0.19818 -0.06851 0.19935 -0.06967 0.20039 -0.0699 L 0.20352 -0.07106 C 0.20625 -0.07314 0.20912 -0.07453 0.21172 -0.07708 C 0.21706 -0.0824 0.21446 -0.08055 0.22005 -0.08333 C 0.22175 -0.08541 0.22474 -0.08889 0.22669 -0.09051 C 0.23633 -0.09838 0.22253 -0.08564 0.2336 -0.0956 C 0.23828 -0.1 0.23477 -0.09699 0.23919 -0.10162 C 0.24011 -0.10277 0.24128 -0.10347 0.24219 -0.10486 C 0.24362 -0.10671 0.24505 -0.10879 0.24649 -0.11088 C 0.24779 -0.11296 0.24909 -0.11504 0.25052 -0.11689 C 0.2513 -0.11828 0.25248 -0.11944 0.25313 -0.12106 C 0.25365 -0.12268 0.25443 -0.12476 0.25521 -0.12615 C 0.25586 -0.12731 0.25664 -0.12801 0.25716 -0.12939 C 0.25847 -0.13217 0.25951 -0.13564 0.26081 -0.13842 C 0.26172 -0.14004 0.26263 -0.14189 0.26341 -0.14351 C 0.26406 -0.14467 0.26432 -0.14629 0.26498 -0.14768 C 0.26563 -0.1493 0.26654 -0.15046 0.26706 -0.15162 C 0.26862 -0.15532 0.27005 -0.15972 0.27175 -0.16296 C 0.27253 -0.16458 0.2737 -0.16597 0.27435 -0.16805 C 0.27591 -0.17268 0.27709 -0.17754 0.27852 -0.1824 C 0.27904 -0.18472 0.27969 -0.18726 0.28047 -0.18958 C 0.28307 -0.19583 0.28399 -0.19768 0.28555 -0.20393 C 0.28672 -0.20717 0.28737 -0.21088 0.28828 -0.21389 C 0.2888 -0.21574 0.28919 -0.21736 0.28985 -0.21921 C 0.29089 -0.22199 0.29232 -0.2243 0.29284 -0.22731 C 0.29349 -0.23009 0.29414 -0.23402 0.29505 -0.23657 C 0.29544 -0.23796 0.2961 -0.23935 0.29649 -0.24074 C 0.29675 -0.24189 0.29727 -0.24629 0.29753 -0.24768 C 0.29792 -0.24884 0.29844 -0.24976 0.29857 -0.25092 C 0.29909 -0.25277 0.29909 -0.25509 0.29974 -0.25694 C 0.29987 -0.2581 0.30039 -0.25879 0.30078 -0.25995 C 0.30104 -0.2618 0.30104 -0.26435 0.30169 -0.2662 C 0.30209 -0.26713 0.30248 -0.26805 0.30274 -0.26921 C 0.30326 -0.27106 0.30326 -0.27361 0.30378 -0.27546 C 0.30417 -0.27639 0.30443 -0.27731 0.30482 -0.27824 C 0.30482 -0.27801 0.30612 -0.28611 0.30638 -0.2875 C 0.30651 -0.28865 0.30664 -0.28981 0.30677 -0.29074 C 0.30716 -0.29166 0.30768 -0.29259 0.30794 -0.29375 C 0.30834 -0.29583 0.3086 -0.29791 0.30899 -0.29976 L 0.31003 -0.30601 C 0.31016 -0.30694 0.31016 -0.30833 0.31042 -0.30902 L 0.31159 -0.31088 " pathEditMode="relative" rAng="0" ptsTypes="AAAAAAAAAAAAAAAAAAAAAAAAAAAAAAAAAAAAAAAAAAAAAAAAAAAAAAAAAAAAAAAAAA">
                                      <p:cBhvr>
                                        <p:cTn id="6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740" y="-159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8"/>
                                            </p:cond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31146 -0.31088 L 0.31146 -0.31088 C 0.3125 -0.31389 0.31393 -0.31644 0.31484 -0.31945 C 0.31536 -0.3213 0.31523 -0.32361 0.31549 -0.3257 C 0.31667 -0.33472 0.31589 -0.32616 0.31693 -0.33796 C 0.31732 -0.34329 0.31758 -0.34745 0.31823 -0.35255 C 0.31849 -0.3537 0.31875 -0.35486 0.31901 -0.35625 C 0.31953 -0.36019 0.31992 -0.36435 0.32031 -0.36852 C 0.32057 -0.37037 0.32057 -0.37269 0.32109 -0.37454 C 0.32148 -0.37662 0.322 -0.37847 0.3224 -0.38056 C 0.32292 -0.3831 0.32318 -0.38565 0.32383 -0.38796 C 0.32422 -0.38958 0.32474 -0.3912 0.32513 -0.39282 C 0.32552 -0.39445 0.32539 -0.3963 0.32591 -0.39769 C 0.3263 -0.39954 0.32721 -0.40093 0.32786 -0.40255 C 0.32839 -0.4037 0.32891 -0.40509 0.3293 -0.40625 C 0.32982 -0.40787 0.33008 -0.40972 0.33073 -0.41111 C 0.33216 -0.41505 0.33359 -0.41898 0.33555 -0.42222 L 0.34375 -0.43681 L 0.34648 -0.44167 C 0.34844 -0.44514 0.34896 -0.44653 0.3513 -0.44907 C 0.35221 -0.45 0.35325 -0.45046 0.35404 -0.45139 C 0.36003 -0.45787 0.35612 -0.45509 0.36029 -0.45764 C 0.3612 -0.4588 0.36198 -0.46042 0.36302 -0.46134 C 0.37018 -0.46759 0.3694 -0.4669 0.37539 -0.46852 C 0.38281 -0.47384 0.37461 -0.46852 0.38294 -0.47222 C 0.38437 -0.47292 0.38568 -0.47407 0.38711 -0.47477 C 0.38984 -0.4757 0.39258 -0.47639 0.39531 -0.47708 L 0.39948 -0.47824 L 0.43047 -0.47708 C 0.43737 -0.47662 0.43568 -0.4757 0.44219 -0.47338 C 0.44401 -0.47292 0.45469 -0.46945 0.45807 -0.46736 C 0.45872 -0.4669 0.45937 -0.46667 0.46003 -0.4662 C 0.46107 -0.46551 0.46185 -0.46435 0.46289 -0.46366 C 0.46823 -0.46019 0.46419 -0.46644 0.47253 -0.45764 C 0.47357 -0.45648 0.47474 -0.45509 0.47591 -0.45394 C 0.48112 -0.44884 0.47617 -0.4544 0.48216 -0.44792 C 0.48346 -0.4463 0.4849 -0.44445 0.4862 -0.44282 C 0.48698 -0.44213 0.4875 -0.44097 0.48828 -0.44051 C 0.49206 -0.4382 0.48867 -0.44051 0.49245 -0.43681 C 0.49336 -0.43588 0.49427 -0.43519 0.49518 -0.43449 C 0.50482 -0.425 0.4931 -0.43634 0.50143 -0.42708 C 0.50221 -0.42616 0.50312 -0.42523 0.50417 -0.42454 C 0.50586 -0.42338 0.50729 -0.42361 0.50898 -0.42222 C 0.50964 -0.42153 0.51029 -0.42014 0.51107 -0.41968 C 0.51185 -0.41921 0.5181 -0.41736 0.51862 -0.41736 C 0.52253 -0.41597 0.52005 -0.41597 0.52279 -0.41597 " pathEditMode="relative" ptsTypes="AAAAAAAAAAAAAAAAAAAAAAAAAAAAAAAAAAAAAAAAAAAAAA">
                                      <p:cBhvr>
                                        <p:cTn id="14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6"/>
                                            </p:cond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52279 -0.41597 L 0.52279 -0.41597 C 0.52214 -0.42893 0.5224 -0.42778 0.52149 -0.43935 C 0.52122 -0.44213 0.52109 -0.44514 0.52083 -0.44792 C 0.52044 -0.45208 0.5194 -0.46018 0.5194 -0.46018 C 0.51888 -0.46991 0.5181 -0.48542 0.5181 -0.49444 C 0.5181 -0.50671 0.51836 -0.51898 0.51875 -0.53102 C 0.51901 -0.53958 0.51875 -0.53796 0.52083 -0.54329 C 0.52122 -0.54676 0.52201 -0.55255 0.52279 -0.55556 C 0.52331 -0.55718 0.52357 -0.55903 0.52422 -0.56042 C 0.52474 -0.56181 0.52565 -0.56296 0.5263 -0.56412 C 0.52695 -0.56806 0.52682 -0.56875 0.52904 -0.57153 C 0.52969 -0.57222 0.53047 -0.57222 0.53112 -0.57268 C 0.5319 -0.57338 0.53242 -0.57454 0.5332 -0.57523 C 0.5349 -0.57639 0.53945 -0.57731 0.54076 -0.57755 C 0.54193 -0.57801 0.54297 -0.57847 0.54414 -0.5787 C 0.55065 -0.57847 0.55703 -0.57824 0.56341 -0.57755 C 0.56537 -0.57731 0.56589 -0.57546 0.56758 -0.57384 C 0.56823 -0.57338 0.56888 -0.57315 0.56966 -0.57268 C 0.57617 -0.56088 0.56784 -0.575 0.5737 -0.56782 C 0.57461 -0.5669 0.575 -0.56528 0.57578 -0.56412 C 0.57643 -0.56319 0.57721 -0.5625 0.57787 -0.56157 C 0.57969 -0.55926 0.58151 -0.55671 0.58333 -0.5544 C 0.5875 -0.54884 0.58516 -0.55185 0.59024 -0.54583 C 0.59089 -0.54491 0.59154 -0.54398 0.59232 -0.54329 C 0.59323 -0.54259 0.59414 -0.5419 0.59505 -0.54097 C 0.59649 -0.53935 0.59805 -0.53796 0.59922 -0.53588 C 0.59987 -0.53472 0.60039 -0.53333 0.6013 -0.53241 C 0.60182 -0.53171 0.6026 -0.53148 0.60339 -0.53102 C 0.60404 -0.52986 0.60456 -0.52847 0.60534 -0.52731 C 0.61016 -0.52176 0.60586 -0.52893 0.6082 -0.525 " pathEditMode="relative" ptsTypes="AAAAAAAAAAAAAAAAAAAAAAAAAAAAAAA">
                                      <p:cBhvr>
                                        <p:cTn id="22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4"/>
                                            </p:cond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60821 -0.525 L 0.60821 -0.525 C 0.61003 -0.52361 0.61172 -0.52222 0.61367 -0.5206 C 0.61432 -0.52014 0.61511 -0.52014 0.61576 -0.51967 C 0.61719 -0.51828 0.61979 -0.51504 0.61979 -0.51481 L 0.62253 -0.50833 C 0.62305 -0.50717 0.6237 -0.50625 0.62396 -0.50486 C 0.62422 -0.50393 0.62435 -0.50277 0.62461 -0.50162 C 0.625 -0.50046 0.62565 -0.49953 0.62604 -0.49838 L 0.62813 -0.48796 C 0.62839 -0.48703 0.62839 -0.48564 0.62878 -0.48472 L 0.63021 -0.48125 C 0.63034 -0.47986 0.6306 -0.47824 0.63086 -0.47685 C 0.63099 -0.47569 0.63138 -0.47453 0.63151 -0.47338 C 0.63203 -0.47083 0.63242 -0.46828 0.63294 -0.46574 C 0.63321 -0.46412 0.63334 -0.4625 0.6336 -0.46111 C 0.63399 -0.45879 0.63451 -0.45648 0.63503 -0.45439 L 0.63633 -0.44768 C 0.63659 -0.44652 0.63685 -0.44537 0.63698 -0.44421 C 0.63724 -0.44259 0.6375 -0.4412 0.63776 -0.43981 C 0.63789 -0.43865 0.63828 -0.4375 0.63841 -0.43634 C 0.63893 -0.43333 0.63919 -0.43032 0.63985 -0.42731 C 0.63998 -0.42639 0.64024 -0.425 0.6405 -0.42407 C 0.64102 -0.42106 0.64128 -0.41805 0.6418 -0.41504 C 0.64245 -0.4118 0.64284 -0.41064 0.64323 -0.40717 C 0.64349 -0.40486 0.64362 -0.40254 0.64388 -0.40023 C 0.64427 -0.39791 0.64505 -0.39583 0.64531 -0.39351 C 0.64557 -0.39051 0.64623 -0.38426 0.64662 -0.38125 C 0.64805 -0.37268 0.64675 -0.38402 0.64805 -0.37338 C 0.64831 -0.37106 0.64844 -0.36875 0.6487 -0.36666 C 0.64909 -0.36342 0.64961 -0.35972 0.65013 -0.35648 C 0.65026 -0.35532 0.65065 -0.35439 0.65078 -0.35301 C 0.65104 -0.35139 0.6513 -0.34953 0.65143 -0.34745 C 0.65287 -0.33726 0.65143 -0.34791 0.65287 -0.33958 C 0.65339 -0.33657 0.65365 -0.33356 0.6543 -0.33078 C 0.65495 -0.32731 0.65534 -0.32314 0.65703 -0.32037 C 0.65755 -0.31967 0.65834 -0.31898 0.65912 -0.31805 C 0.65951 -0.31713 0.6599 -0.31574 0.66042 -0.31481 C 0.6638 -0.30856 0.66406 -0.30949 0.66797 -0.3037 C 0.67643 -0.29097 0.66511 -0.30601 0.67761 -0.29004 C 0.67852 -0.28889 0.6793 -0.28726 0.68034 -0.2868 C 0.68555 -0.28379 0.67917 -0.28773 0.68451 -0.28333 C 0.68516 -0.28287 0.68594 -0.28287 0.68659 -0.28217 C 0.68737 -0.28171 0.68789 -0.28055 0.68867 -0.28009 C 0.68932 -0.27939 0.69011 -0.27939 0.69076 -0.27893 C 0.69141 -0.27824 0.69206 -0.27731 0.69284 -0.27662 C 0.69414 -0.27546 0.69571 -0.27569 0.69688 -0.2743 C 0.69766 -0.27361 0.69818 -0.27245 0.69896 -0.27222 C 0.70078 -0.27106 0.70443 -0.26967 0.70443 -0.26967 C 0.70521 -0.26921 0.70573 -0.26805 0.70651 -0.26759 C 0.71315 -0.26319 0.71419 -0.26342 0.72031 -0.26088 C 0.72904 -0.25694 0.72123 -0.25972 0.7293 -0.2574 C 0.73034 -0.25717 0.73151 -0.25648 0.73268 -0.25625 C 0.73386 -0.25625 0.73503 -0.25625 0.7362 -0.25625 " pathEditMode="relative" rAng="0" ptsTypes="AAAAAAAAAAAAAAAAAAAAAAAAAAAAAAAAAAAAAAAAAAAAAAAAAAAAAA">
                                      <p:cBhvr>
                                        <p:cTn id="30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393" y="134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32"/>
                                            </p:cond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7362 -0.25625 L 0.7362 -0.25601 C 0.73412 -0.25509 0.73203 -0.25416 0.72995 -0.25277 C 0.71836 -0.24351 0.72435 -0.24583 0.71472 -0.23935 C 0.71263 -0.23773 0.71042 -0.2368 0.70834 -0.23564 C 0.7043 -0.23287 0.70052 -0.22847 0.6961 -0.22708 C 0.69375 -0.22615 0.69128 -0.22569 0.68906 -0.22453 C 0.68542 -0.22245 0.6819 -0.21944 0.67826 -0.21713 C 0.67422 -0.21481 0.67005 -0.21203 0.66602 -0.20995 C 0.66367 -0.20856 0.6612 -0.20764 0.65899 -0.20625 C 0.65807 -0.20555 0.65755 -0.20416 0.65664 -0.2037 C 0.65117 -0.20139 0.63972 -0.19768 0.63972 -0.19745 C 0.63399 -0.19328 0.63867 -0.19629 0.62969 -0.19282 C 0.62891 -0.19236 0.62813 -0.19189 0.62735 -0.19143 C 0.62409 -0.19027 0.62057 -0.18935 0.61732 -0.18796 C 0.59427 -0.17801 0.62071 -0.1875 0.59649 -0.17939 C 0.59089 -0.17338 0.59766 -0.17986 0.58568 -0.1743 C 0.58477 -0.17407 0.58425 -0.17245 0.58334 -0.17199 C 0.58008 -0.17037 0.57656 -0.16967 0.57331 -0.16828 C 0.57253 -0.16805 0.57175 -0.16759 0.5711 -0.16713 C 0.56771 -0.16504 0.56432 -0.16273 0.56094 -0.16088 C 0.5599 -0.16041 0.55899 -0.16018 0.55794 -0.15972 C 0.5556 -0.15856 0.55326 -0.15717 0.55091 -0.15601 C 0.54987 -0.15555 0.54883 -0.15532 0.54779 -0.15486 C 0.54518 -0.15347 0.54271 -0.15139 0.54011 -0.15 C 0.53685 -0.14814 0.53334 -0.14676 0.52995 -0.14514 C 0.51068 -0.13564 0.51836 -0.13958 0.51003 -0.13518 L 0.503 -0.13148 C 0.50052 -0.13032 0.49792 -0.12939 0.49544 -0.12801 C 0.49011 -0.12476 0.48516 -0.1206 0.47995 -0.11805 C 0.47474 -0.11574 0.46953 -0.11389 0.46446 -0.11088 C 0.453 -0.1037 0.45794 -0.10555 0.44974 -0.10347 C 0.44844 -0.10254 0.44714 -0.10162 0.44584 -0.10092 C 0.44297 -0.09953 0.4431 -0.10023 0.4405 -0.09861 C 0.43633 -0.09583 0.43867 -0.09652 0.43503 -0.0949 C 0.43177 -0.09351 0.43164 -0.09375 0.42813 -0.09236 C 0.42722 -0.09213 0.42617 -0.09143 0.42513 -0.0912 C 0.42305 -0.09074 0.42097 -0.09051 0.41888 -0.09004 L 0.41341 -0.08889 L 0.40117 -0.08634 L 0.39505 -0.08518 C 0.3905 -0.08287 0.39427 -0.08449 0.38724 -0.08264 C 0.36758 -0.07754 0.39141 -0.0831 0.36797 -0.07777 C 0.3638 -0.07546 0.36198 -0.07453 0.35625 -0.07291 C 0.35248 -0.07176 0.3487 -0.07129 0.34479 -0.07037 C 0.33906 -0.06736 0.34584 -0.07083 0.33399 -0.06666 C 0.33321 -0.06643 0.33255 -0.06574 0.33164 -0.06551 C 0.32943 -0.06458 0.32696 -0.06412 0.32474 -0.06319 C 0.32318 -0.0625 0.32175 -0.06134 0.32005 -0.06064 C 0.31862 -0.05995 0.31706 -0.05995 0.31537 -0.05949 C 0.31472 -0.05902 0.31393 -0.05856 0.31302 -0.0581 C 0.30716 -0.05578 0.30078 -0.05509 0.29544 -0.05092 C 0.2888 -0.0456 0.29336 -0.04907 0.28151 -0.04236 C 0.27787 -0.04027 0.27409 -0.03889 0.27071 -0.03611 C 0.26133 -0.0287 0.278 -0.04189 0.25755 -0.02754 C 0.25664 -0.02708 0.25612 -0.02569 0.25521 -0.02523 C 0.25169 -0.02291 0.24805 -0.02106 0.2444 -0.01898 C 0.24336 -0.01851 0.24232 -0.01851 0.24128 -0.01782 C 0.23906 -0.01643 0.23685 -0.01412 0.23438 -0.01296 C 0.23216 -0.0118 0.22982 -0.01134 0.22748 -0.01041 C 0.22552 -0.00972 0.22383 -0.00902 0.22201 -0.0081 C 0.2194 -0.00648 0.21693 -0.00416 0.21432 -0.00324 C 0.19779 0.00348 0.21511 -0.00416 0.20508 0.00186 C 0.20404 0.00232 0.20287 0.00255 0.20196 0.00301 C 0.20039 0.00371 0.19883 0.00463 0.1974 0.00533 L 0.19037 0.00903 L 0.18802 0.01042 C 0.18724 0.01065 0.18659 0.01111 0.18568 0.01158 C 0.1836 0.01227 0.18164 0.01297 0.17956 0.01389 L 0.17487 0.01644 C 0.17409 0.0169 0.17344 0.01736 0.17266 0.0176 C 0.17084 0.01806 0.16901 0.01829 0.16732 0.01899 C 0.16459 0.01968 0.16198 0.02061 0.15951 0.0213 C 0.15821 0.02176 0.1569 0.02223 0.1556 0.02246 C 0.14518 0.02477 0.15469 0.02269 0.14636 0.025 C 0.13932 0.02709 0.14401 0.02524 0.13867 0.02755 C 0.13815 0.02431 0.13724 0.01829 0.13724 0.01528 C 0.13724 0.00695 0.13724 -0.00115 0.13789 -0.00926 C 0.13802 -0.01064 0.13893 -0.0118 0.13932 -0.01296 C 0.14128 -0.025 0.13867 -0.01018 0.14245 -0.02268 C 0.14323 -0.025 0.14271 -0.0287 0.14401 -0.03009 C 0.14857 -0.03472 0.14427 -0.02963 0.1487 -0.0375 C 0.15052 -0.04027 0.15222 -0.04305 0.15417 -0.04606 C 0.15482 -0.04722 0.1556 -0.04861 0.15651 -0.04953 C 0.15742 -0.05092 0.15847 -0.05208 0.15951 -0.05324 C 0.16029 -0.05416 0.1612 -0.05463 0.16185 -0.05578 C 0.16302 -0.05764 0.1638 -0.05995 0.16498 -0.0618 C 0.16576 -0.06319 0.16693 -0.06412 0.16797 -0.06551 C 0.16901 -0.06713 0.16992 -0.06898 0.1711 -0.07037 C 0.17201 -0.07152 0.17318 -0.07199 0.17409 -0.07291 C 0.17943 -0.07801 0.17513 -0.07546 0.18112 -0.08032 C 0.18229 -0.08125 0.1836 -0.08194 0.1849 -0.08264 C 0.18659 -0.08356 0.18802 -0.08449 0.18959 -0.08518 C 0.19401 -0.0868 0.19167 -0.08611 0.19649 -0.0875 C 0.19753 -0.08842 0.19857 -0.08935 0.19974 -0.09004 C 0.20091 -0.09074 0.20222 -0.09074 0.20352 -0.0912 C 0.20417 -0.09143 0.20495 -0.09213 0.20586 -0.09236 C 0.20729 -0.09305 0.20886 -0.09328 0.21055 -0.09375 C 0.22084 -0.09676 0.20951 -0.09328 0.21667 -0.09606 C 0.21797 -0.09652 0.21914 -0.09699 0.22044 -0.09745 C 0.22149 -0.09768 0.22253 -0.09814 0.22357 -0.09861 C 0.22735 -0.10254 0.22435 -0.1 0.22891 -0.10231 C 0.23125 -0.10347 0.2336 -0.10486 0.23594 -0.10601 C 0.23841 -0.10694 0.23919 -0.10694 0.24128 -0.10833 C 0.24961 -0.11319 0.24076 -0.10879 0.24909 -0.11203 C 0.25248 -0.11342 0.25026 -0.11319 0.25209 -0.11319 " pathEditMode="relative" rAng="0" ptsTypes="AAAAAAAAAAAAAAAAAAAAAAAAAAAAAAAAAAAAAAAAAAAAAAAAAAAAAAAAAAAAAAAAAAAAAAAAAAAAAAAAAAAAAAAAAAAAAAAAAAAAAAAAAA">
                                      <p:cBhvr>
                                        <p:cTn id="38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948" y="141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000"/>
                            </p:stCondLst>
                            <p:childTnLst>
                              <p:par>
                                <p:cTn id="40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40"/>
                                            </p:cond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5208 -0.11319 L 0.25208 -0.11296 C 0.25195 -0.10879 0.25182 -0.10439 0.25156 -0.09976 C 0.2513 -0.09699 0.25039 -0.09375 0.24974 -0.0912 C 0.24961 -0.09004 0.24948 -0.08889 0.24922 -0.08773 C 0.24687 -0.07407 0.24935 -0.08958 0.247 -0.07407 C 0.2457 -0.06574 0.24713 -0.07615 0.24583 -0.06435 C 0.2457 -0.06319 0.24531 -0.06203 0.24518 -0.06064 C 0.24375 -0.05 0.24544 -0.06088 0.24401 -0.05208 C 0.24388 -0.04884 0.24375 -0.0456 0.24349 -0.04236 C 0.24336 -0.0412 0.2431 -0.04004 0.24297 -0.03865 C 0.24258 -0.03518 0.24193 -0.02592 0.24179 -0.02291 C 0.24127 -0.01597 0.24114 -0.01574 0.24062 -0.00926 C 0.23945 0.01945 0.23971 0.0088 0.24062 0.05556 C 0.24075 0.06065 0.24127 0.06204 0.24245 0.06644 C 0.24349 0.07824 0.24206 0.06783 0.24401 0.07616 C 0.2444 0.07732 0.2444 0.07894 0.24466 0.07986 C 0.24583 0.0838 0.24752 0.08704 0.2487 0.09098 C 0.24909 0.09213 0.24935 0.09352 0.24974 0.09468 C 0.25091 0.09676 0.25221 0.09838 0.25325 0.1007 C 0.25377 0.10186 0.2539 0.10324 0.25443 0.1044 C 0.25495 0.10533 0.25573 0.10579 0.25612 0.10672 C 0.25833 0.11065 0.25833 0.1125 0.26081 0.11528 C 0.26302 0.11806 0.26536 0.12037 0.26771 0.12269 C 0.26888 0.12385 0.27005 0.12477 0.27109 0.12639 C 0.27187 0.12755 0.27252 0.12917 0.27344 0.1301 C 0.27461 0.13125 0.27604 0.13195 0.27747 0.13241 C 0.27943 0.13357 0.28372 0.13449 0.28554 0.13496 C 0.28997 0.1382 0.28554 0.13542 0.29531 0.1375 C 0.29635 0.13774 0.29765 0.13843 0.2987 0.13866 C 0.30273 0.13936 0.30677 0.13936 0.31081 0.13982 C 0.31302 0.14005 0.31497 0.14074 0.31706 0.14098 C 0.31901 0.14144 0.32096 0.14213 0.32291 0.14236 C 0.32825 0.14283 0.33372 0.14306 0.33906 0.14352 C 0.34206 0.14375 0.34505 0.14422 0.34831 0.14468 C 0.35677 0.14607 0.35312 0.14607 0.35638 0.14607 " pathEditMode="relative" rAng="0" ptsTypes="AAAAAAAAAAAAAAAAAAAAAAAAAAAAAAAAAAAA">
                                      <p:cBhvr>
                                        <p:cTn id="46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596" y="129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2000"/>
                            </p:stCondLst>
                            <p:childTnLst>
                              <p:par>
                                <p:cTn id="48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48"/>
                                            </p:cond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35638 0.14607 L 0.35638 0.1463 C 0.35742 0.14352 0.35873 0.14144 0.35977 0.13866 C 0.36016 0.13727 0.36003 0.13542 0.36029 0.1338 C 0.36055 0.13172 0.36081 0.12963 0.3612 0.12755 C 0.36159 0.12593 0.36198 0.12431 0.36224 0.12269 C 0.36393 0.11227 0.36263 0.11806 0.36419 0.10672 C 0.36693 0.08797 0.36446 0.10973 0.36719 0.08727 C 0.36758 0.08403 0.36771 0.08056 0.36823 0.07755 C 0.36849 0.07477 0.36927 0.07269 0.36966 0.07014 C 0.37435 0.04236 0.36771 0.0801 0.37123 0.05672 C 0.37162 0.05417 0.37227 0.05186 0.37266 0.04931 C 0.37279 0.04838 0.37344 0.03982 0.37357 0.0382 C 0.37409 0.03611 0.37474 0.03426 0.37513 0.03218 C 0.37748 0.01968 0.37487 0.02986 0.37709 0.01875 C 0.378 0.01436 0.38255 -0.00208 0.38255 -0.00185 C 0.38347 -0.00486 0.38412 -0.0081 0.38516 -0.01064 C 0.38594 -0.01273 0.38685 -0.01458 0.3875 -0.01666 C 0.38854 -0.01944 0.38906 -0.02268 0.39011 -0.02523 C 0.39089 -0.02754 0.39206 -0.02916 0.39297 -0.03148 C 0.39584 -0.0375 0.39805 -0.0456 0.40143 -0.04976 C 0.40248 -0.05092 0.40352 -0.05208 0.40443 -0.05347 C 0.40612 -0.05578 0.40768 -0.05856 0.40951 -0.06088 C 0.41042 -0.06203 0.41146 -0.06319 0.41237 -0.06435 C 0.41328 -0.06551 0.41393 -0.06713 0.41498 -0.06805 C 0.42018 -0.07338 0.4194 -0.07199 0.42344 -0.0743 C 0.42409 -0.07453 0.42474 -0.07523 0.42539 -0.07546 C 0.428 -0.07662 0.43112 -0.07731 0.43386 -0.07777 C 0.43802 -0.07754 0.44206 -0.07731 0.44623 -0.07662 C 0.44714 -0.07662 0.44779 -0.07592 0.4487 -0.07546 C 0.45169 -0.07407 0.45143 -0.07453 0.45417 -0.07291 C 0.45482 -0.07268 0.45547 -0.07222 0.45612 -0.07176 C 0.45703 -0.07129 0.45781 -0.07106 0.45873 -0.0706 C 0.45951 -0.0699 0.46029 -0.06875 0.46107 -0.06805 C 0.46211 -0.06713 0.46315 -0.06643 0.46406 -0.06574 C 0.46914 -0.0618 0.46289 -0.06736 0.4681 -0.06203 C 0.46849 -0.06157 0.46914 -0.06134 0.46953 -0.06088 C 0.47018 -0.06018 0.47057 -0.05902 0.4711 -0.05833 C 0.47162 -0.05764 0.47214 -0.05764 0.47253 -0.05717 C 0.47305 -0.05648 0.47357 -0.05532 0.47409 -0.05463 C 0.47461 -0.05416 0.475 -0.05393 0.47552 -0.05347 C 0.47604 -0.05277 0.47656 -0.05162 0.47696 -0.05092 C 0.47748 -0.05046 0.478 -0.05023 0.47852 -0.04976 C 0.47904 -0.04907 0.47943 -0.04814 0.48008 -0.04722 C 0.48034 -0.04676 0.48073 -0.04652 0.48112 -0.04606 " pathEditMode="relative" rAng="0" ptsTypes="AAAAAAAAAAAAAAAAAAAAAAAAAAAAAAAAAAAAAAAAAAAAA">
                                      <p:cBhvr>
                                        <p:cTn id="54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237" y="-111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6"/>
                                            </p:cond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48112 -0.04606 L 0.48112 -0.04583 C 0.48347 -0.03796 0.48672 -0.03055 0.48841 -0.02176 C 0.48906 -0.01898 0.48959 -0.01597 0.49024 -0.01319 C 0.49128 -0.0081 0.49232 -0.00439 0.49375 0.00024 C 0.49518 0.00533 0.49701 0.00973 0.49831 0.01505 C 0.50182 0.0301 0.49896 0.01991 0.50404 0.03334 C 0.50521 0.03658 0.50625 0.04005 0.50755 0.04306 C 0.51029 0.04954 0.51276 0.05672 0.51615 0.06135 C 0.51667 0.06227 0.51732 0.06297 0.51784 0.06389 C 0.52279 0.07223 0.52123 0.0713 0.52709 0.07848 C 0.52761 0.07917 0.52826 0.07917 0.52878 0.07986 C 0.53047 0.08195 0.53203 0.08519 0.53399 0.08704 C 0.53828 0.09167 0.54271 0.09537 0.54714 0.09931 C 0.5569 0.10811 0.55169 0.10348 0.56276 0.11158 C 0.56485 0.1132 0.56693 0.11528 0.56914 0.11644 C 0.57787 0.12084 0.58711 0.1257 0.5961 0.12871 L 0.60365 0.13125 C 0.60951 0.13079 0.6155 0.13125 0.62149 0.12986 C 0.62292 0.12963 0.62409 0.12755 0.62539 0.12616 C 0.63008 0.12176 0.6306 0.12037 0.63581 0.11274 C 0.63711 0.11088 0.63867 0.10926 0.63985 0.10672 L 0.64623 0.09329 C 0.64727 0.09074 0.64844 0.0882 0.64961 0.08588 C 0.65078 0.0838 0.65196 0.08195 0.65313 0.07986 C 0.65716 0.07084 0.65534 0.07061 0.66107 0.06135 C 0.66719 0.05162 0.65977 0.06436 0.66511 0.05278 C 0.67044 0.04144 0.66302 0.06088 0.66862 0.04676 C 0.67123 0.04028 0.6694 0.04306 0.67266 0.03704 C 0.67331 0.03565 0.67435 0.03473 0.675 0.03334 C 0.67539 0.03218 0.67565 0.03079 0.67604 0.02963 C 0.67891 0.02385 0.67709 0.03033 0.67852 0.02477 " pathEditMode="relative" rAng="0" ptsTypes="AAAAAAAAAAAAAAAAAAAAAAAAAAAAAAAA">
                                      <p:cBhvr>
                                        <p:cTn id="62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870" y="88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2000"/>
                            </p:stCondLst>
                            <p:childTnLst>
                              <p:par>
                                <p:cTn id="64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64"/>
                                            </p:cond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67852 0.02477 L 0.67852 0.025 C 0.6849 0.04074 0.68008 0.02755 0.68281 0.03681 C 0.68347 0.03889 0.68425 0.04074 0.68477 0.04306 C 0.68555 0.04584 0.68594 0.04885 0.68672 0.05162 C 0.68815 0.05625 0.69154 0.06482 0.6931 0.06875 C 0.69414 0.07084 0.69518 0.07269 0.6961 0.07477 C 0.69701 0.07662 0.69766 0.07917 0.69857 0.08079 C 0.69935 0.08241 0.70026 0.08334 0.70104 0.08449 C 0.70156 0.08542 0.70196 0.08635 0.70261 0.08704 C 0.70313 0.08797 0.70391 0.08843 0.70456 0.08936 C 0.7056 0.09098 0.70625 0.09352 0.70742 0.09445 C 0.70847 0.09514 0.70938 0.0963 0.71042 0.09676 C 0.7112 0.09723 0.71211 0.09769 0.71289 0.09792 C 0.71576 0.09931 0.72214 0.10093 0.72409 0.10162 C 0.72526 0.10209 0.72643 0.10255 0.72761 0.10301 L 0.73646 0.10533 C 0.7405 0.1088 0.73698 0.10625 0.74584 0.10787 C 0.74766 0.10811 0.74935 0.10857 0.75117 0.10903 L 0.76107 0.11158 C 0.77526 0.11088 0.78034 0.1125 0.79102 0.10903 C 0.79453 0.10787 0.79792 0.10649 0.80143 0.10533 C 0.80248 0.10486 0.80378 0.10463 0.80482 0.10417 C 0.80573 0.10371 0.80651 0.10324 0.80729 0.10301 C 0.80794 0.10255 0.8086 0.10209 0.80925 0.10162 C 0.81459 0.09908 0.81003 0.10186 0.81472 0.09931 C 0.81537 0.09885 0.81602 0.09838 0.81667 0.09792 C 0.81797 0.09746 0.81927 0.09723 0.82057 0.09676 C 0.82162 0.09653 0.82253 0.09584 0.82357 0.09561 C 0.82591 0.09491 0.82852 0.09468 0.83086 0.09445 C 0.8319 0.09399 0.83281 0.09329 0.83386 0.09306 C 0.83841 0.09213 0.84753 0.09121 0.85156 0.09074 C 0.86758 0.08866 0.85508 0.08936 0.87826 0.08936 " pathEditMode="relative" rAng="0" ptsTypes="AAAAAAAAAAAAAAAAAAAAAAAAAAAAAAAAA">
                                      <p:cBhvr>
                                        <p:cTn id="70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987" y="43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2000"/>
                            </p:stCondLst>
                            <p:childTnLst>
                              <p:par>
                                <p:cTn id="72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72"/>
                                            </p:cond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87826 0.08936 L 0.87826 0.08936 C 0.87839 0.08102 0.87839 0.07292 0.87891 0.06482 C 0.87995 0.04653 0.87969 0.05788 0.88099 0.04885 C 0.88177 0.04306 0.88151 0.04028 0.88294 0.03426 C 0.88346 0.03195 0.88451 0.0301 0.88503 0.02801 C 0.88542 0.02686 0.88542 0.02547 0.88581 0.02431 C 0.88724 0.01852 0.88854 0.01251 0.89063 0.00718 C 0.89154 0.00487 0.89531 -0.00462 0.89675 -0.0074 C 0.8974 -0.00833 0.89831 -0.00879 0.89883 -0.00995 C 0.90482 -0.02037 0.89961 -0.01481 0.90703 -0.02569 C 0.90846 -0.02777 0.90977 -0.02986 0.9112 -0.03194 C 0.91185 -0.03287 0.91263 -0.03333 0.91328 -0.03425 C 0.92188 -0.04745 0.9086 -0.02939 0.92018 -0.04537 C 0.92083 -0.04629 0.92162 -0.04675 0.92227 -0.04768 C 0.92383 -0.05023 0.92526 -0.053 0.92708 -0.05509 C 0.92917 -0.05787 0.93568 -0.06319 0.93737 -0.0662 C 0.94024 -0.07129 0.94089 -0.07291 0.94557 -0.07708 C 0.94922 -0.08032 0.95326 -0.08287 0.95664 -0.0868 C 0.95729 -0.08773 0.95794 -0.08865 0.95873 -0.08935 C 0.96224 -0.09236 0.96602 -0.09537 0.96966 -0.09791 C 0.97305 -0.10023 0.97656 -0.10208 0.97995 -0.10393 C 0.98138 -0.10486 0.98281 -0.10532 0.98412 -0.10648 C 0.9875 -0.10949 0.98763 -0.10972 0.99167 -0.11249 C 0.99232 -0.11319 0.9931 -0.11342 0.99375 -0.11388 C 0.9961 -0.1155 0.99831 -0.11736 1.00065 -0.11874 C 1.00221 -0.11967 1.00391 -0.12013 1.00547 -0.12106 C 1.00977 -0.12407 1.00664 -0.12314 1.01029 -0.12476 C 1.01146 -0.12523 1.01263 -0.12546 1.01367 -0.12615 C 1.01485 -0.12662 1.01602 -0.12777 1.01719 -0.12847 C 1.01992 -0.12986 1.02539 -0.13217 1.02539 -0.13217 C 1.02904 -0.13657 1.0263 -0.13379 1.03229 -0.13703 C 1.03477 -0.13842 1.0375 -0.14004 1.03985 -0.14189 C 1.04076 -0.14259 1.04167 -0.14374 1.04258 -0.14444 C 1.04414 -0.1456 1.04583 -0.14675 1.0474 -0.14814 C 1.04831 -0.14884 1.04922 -0.14976 1.05013 -0.15046 C 1.0513 -0.15138 1.05248 -0.15208 1.05365 -0.153 C 1.0543 -0.1537 1.05495 -0.15486 1.05573 -0.15532 C 1.05703 -0.15648 1.05846 -0.15694 1.05977 -0.15787 C 1.06081 -0.15856 1.06159 -0.15949 1.0625 -0.16041 C 1.06458 -0.16203 1.06667 -0.16342 1.06875 -0.16527 C 1.07018 -0.16643 1.07149 -0.16782 1.07292 -0.16898 C 1.07995 -0.1743 1.06901 -0.16481 1.07774 -0.17129 C 1.07956 -0.17268 1.08125 -0.17499 1.0832 -0.17615 C 1.08464 -0.17708 1.08607 -0.17731 1.08737 -0.1787 C 1.09323 -0.18564 1.08581 -0.17731 1.09141 -0.1824 C 1.09219 -0.1831 1.09284 -0.18402 1.09349 -0.18472 C 1.09466 -0.18564 1.09583 -0.18634 1.09701 -0.18726 C 1.09792 -0.18796 1.0987 -0.18888 1.09974 -0.18958 C 1.10104 -0.19074 1.10248 -0.1912 1.10378 -0.19212 C 1.10456 -0.19259 1.10521 -0.19282 1.10586 -0.19328 C 1.10677 -0.19421 1.10768 -0.19513 1.1086 -0.19583 C 1.10938 -0.19629 1.11003 -0.19652 1.11068 -0.19699 C 1.11146 -0.19768 1.11198 -0.19884 1.11276 -0.19953 C 1.1138 -0.20023 1.11667 -0.20162 1.11758 -0.20185 C 1.11823 -0.20277 1.11888 -0.2037 1.11966 -0.20439 C 1.12057 -0.20509 1.12149 -0.20509 1.1224 -0.20555 C 1.12305 -0.20601 1.12383 -0.20648 1.12448 -0.20671 C 1.12774 -0.21064 1.12578 -0.20879 1.13073 -0.21157 C 1.13138 -0.21203 1.13216 -0.21226 1.13268 -0.21296 C 1.13867 -0.2199 1.13112 -0.21157 1.13685 -0.21666 C 1.13763 -0.21712 1.13815 -0.21851 1.13893 -0.21898 C 1.14024 -0.22013 1.14167 -0.2206 1.1431 -0.22152 C 1.14427 -0.22222 1.14531 -0.22314 1.14649 -0.22384 C 1.14792 -0.22476 1.14935 -0.22499 1.15065 -0.22638 C 1.15208 -0.22824 1.15365 -0.23032 1.15547 -0.23124 C 1.15729 -0.2324 1.15925 -0.23217 1.16094 -0.23379 C 1.16185 -0.23449 1.16276 -0.23541 1.16367 -0.23611 C 1.16654 -0.23842 1.16823 -0.23935 1.17123 -0.24097 L 1.17539 -0.24351 L 1.18776 -0.25092 C 1.18919 -0.25162 1.1905 -0.25231 1.19193 -0.25324 C 1.19414 -0.25486 1.19649 -0.25671 1.19883 -0.2581 C 1.20039 -0.25925 1.20195 -0.25972 1.20365 -0.26064 C 1.20573 -0.2618 1.20768 -0.26296 1.20977 -0.26435 C 1.21771 -0.26921 1.21263 -0.26736 1.22083 -0.26921 C 1.23255 -0.27708 1.21927 -0.26851 1.23724 -0.27777 C 1.24844 -0.28333 1.24362 -0.28171 1.25169 -0.28379 C 1.25534 -0.28587 1.26302 -0.29074 1.2655 -0.2912 L 1.27096 -0.29236 C 1.27266 -0.29374 1.27409 -0.29537 1.27578 -0.29606 C 1.27761 -0.29699 1.27956 -0.29652 1.28138 -0.29722 C 1.29271 -0.30185 1.28477 -0.32106 1.28477 -0.3449 " pathEditMode="relative" ptsTypes="AAAAAAAAAAAAAAAAAAAAAAAAAAAAAAAAAAAAAAAAAAAAAAAAAAAAAAAAAAAAAAAAAAAAAAAAAAAAAAAAAAA">
                                      <p:cBhvr>
                                        <p:cTn id="78" dur="5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33" grpId="0" animBg="1"/>
      <p:bldP spid="34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421304" y="5079368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614" t="16016" r="32924" b="17300"/>
          <a:stretch/>
        </p:blipFill>
        <p:spPr>
          <a:xfrm>
            <a:off x="2911601" y="1362889"/>
            <a:ext cx="1633362" cy="1727667"/>
          </a:xfrm>
          <a:prstGeom prst="rect">
            <a:avLst/>
          </a:prstGeom>
        </p:spPr>
      </p:pic>
      <p:sp>
        <p:nvSpPr>
          <p:cNvPr id="5" name="Zaoblený obdélník 4"/>
          <p:cNvSpPr/>
          <p:nvPr/>
        </p:nvSpPr>
        <p:spPr>
          <a:xfrm>
            <a:off x="573206" y="395785"/>
            <a:ext cx="1733266" cy="2320119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chemeClr val="tx1"/>
                </a:solidFill>
              </a:rPr>
              <a:t>10</a:t>
            </a:r>
            <a:endParaRPr lang="cs-CZ" sz="7200" dirty="0">
              <a:solidFill>
                <a:schemeClr val="tx1"/>
              </a:solidFill>
            </a:endParaRPr>
          </a:p>
        </p:txBody>
      </p:sp>
      <p:sp>
        <p:nvSpPr>
          <p:cNvPr id="12" name="Mrak 11"/>
          <p:cNvSpPr/>
          <p:nvPr/>
        </p:nvSpPr>
        <p:spPr>
          <a:xfrm flipV="1">
            <a:off x="3141218" y="2780013"/>
            <a:ext cx="280086" cy="119738"/>
          </a:xfrm>
          <a:prstGeom prst="cloud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Mrak 12"/>
          <p:cNvSpPr/>
          <p:nvPr/>
        </p:nvSpPr>
        <p:spPr>
          <a:xfrm flipV="1">
            <a:off x="4108684" y="2704393"/>
            <a:ext cx="280086" cy="195358"/>
          </a:xfrm>
          <a:prstGeom prst="cloud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614" t="16016" r="32924" b="17300"/>
          <a:stretch/>
        </p:blipFill>
        <p:spPr>
          <a:xfrm>
            <a:off x="4025942" y="3815600"/>
            <a:ext cx="1992799" cy="2107856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614" t="16016" r="32924" b="17300"/>
          <a:stretch/>
        </p:blipFill>
        <p:spPr>
          <a:xfrm>
            <a:off x="6114037" y="871087"/>
            <a:ext cx="1929213" cy="2040599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614" t="16016" r="32924" b="17300"/>
          <a:stretch/>
        </p:blipFill>
        <p:spPr>
          <a:xfrm>
            <a:off x="7691806" y="4021918"/>
            <a:ext cx="1930601" cy="2042067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614" t="16016" r="32924" b="17300"/>
          <a:stretch/>
        </p:blipFill>
        <p:spPr>
          <a:xfrm>
            <a:off x="9200842" y="2140749"/>
            <a:ext cx="1855847" cy="1962997"/>
          </a:xfrm>
          <a:prstGeom prst="rect">
            <a:avLst/>
          </a:prstGeom>
        </p:spPr>
      </p:pic>
      <p:sp>
        <p:nvSpPr>
          <p:cNvPr id="26" name="Mrak 25"/>
          <p:cNvSpPr/>
          <p:nvPr/>
        </p:nvSpPr>
        <p:spPr>
          <a:xfrm flipV="1">
            <a:off x="9478851" y="3473008"/>
            <a:ext cx="280086" cy="195358"/>
          </a:xfrm>
          <a:prstGeom prst="cloud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Mrak 26"/>
          <p:cNvSpPr/>
          <p:nvPr/>
        </p:nvSpPr>
        <p:spPr>
          <a:xfrm flipV="1">
            <a:off x="9128269" y="5609055"/>
            <a:ext cx="280086" cy="195358"/>
          </a:xfrm>
          <a:prstGeom prst="cloud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Mrak 27"/>
          <p:cNvSpPr/>
          <p:nvPr/>
        </p:nvSpPr>
        <p:spPr>
          <a:xfrm rot="4695225" flipV="1">
            <a:off x="6608715" y="2585208"/>
            <a:ext cx="280086" cy="195358"/>
          </a:xfrm>
          <a:prstGeom prst="cloud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Mrak 28"/>
          <p:cNvSpPr/>
          <p:nvPr/>
        </p:nvSpPr>
        <p:spPr>
          <a:xfrm rot="17810535" flipV="1">
            <a:off x="5570453" y="5444248"/>
            <a:ext cx="280086" cy="195358"/>
          </a:xfrm>
          <a:prstGeom prst="cloud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Mrak 29"/>
          <p:cNvSpPr/>
          <p:nvPr/>
        </p:nvSpPr>
        <p:spPr>
          <a:xfrm flipV="1">
            <a:off x="10682645" y="3473008"/>
            <a:ext cx="280086" cy="119738"/>
          </a:xfrm>
          <a:prstGeom prst="cloud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Mrak 30"/>
          <p:cNvSpPr/>
          <p:nvPr/>
        </p:nvSpPr>
        <p:spPr>
          <a:xfrm flipV="1">
            <a:off x="8135728" y="5684675"/>
            <a:ext cx="280086" cy="119738"/>
          </a:xfrm>
          <a:prstGeom prst="cloud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Mrak 31"/>
          <p:cNvSpPr/>
          <p:nvPr/>
        </p:nvSpPr>
        <p:spPr>
          <a:xfrm flipV="1">
            <a:off x="7551763" y="2525891"/>
            <a:ext cx="280086" cy="119738"/>
          </a:xfrm>
          <a:prstGeom prst="cloud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Mrak 32"/>
          <p:cNvSpPr/>
          <p:nvPr/>
        </p:nvSpPr>
        <p:spPr>
          <a:xfrm flipV="1">
            <a:off x="4544963" y="5476756"/>
            <a:ext cx="152400" cy="267788"/>
          </a:xfrm>
          <a:prstGeom prst="cloud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4" name="Obrázek 33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25601" b="62543" l="17021" r="8346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748" t="27622" r="18080" b="28514"/>
          <a:stretch/>
        </p:blipFill>
        <p:spPr>
          <a:xfrm>
            <a:off x="-2715044" y="3473008"/>
            <a:ext cx="2715044" cy="10604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1665611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2409 0.00648 L 0.12409 0.00671 C 0.12539 0.00439 0.12656 0.00208 0.128 0.00023 C 0.12839 -0.00047 0.12891 -0.00047 0.12943 -0.00093 C 0.13034 -0.00186 0.13099 -0.00255 0.1319 -0.00348 C 0.13294 -0.00463 0.13386 -0.00602 0.1349 -0.00718 C 0.13789 -0.01042 0.13646 -0.00857 0.1388 -0.01088 C 0.13972 -0.01158 0.1405 -0.0125 0.14128 -0.0132 C 0.14258 -0.01459 0.14492 -0.01598 0.14623 -0.0169 C 0.14675 -0.01736 0.14727 -0.01783 0.14766 -0.01806 C 0.14883 -0.01899 0.15 -0.01968 0.15117 -0.02061 C 0.15169 -0.02084 0.15222 -0.02153 0.15261 -0.02176 C 0.15469 -0.02315 0.15664 -0.02408 0.1586 -0.02547 C 0.15977 -0.02616 0.16094 -0.02732 0.16198 -0.02801 C 0.16393 -0.02894 0.16602 -0.0294 0.16797 -0.03033 C 0.16849 -0.03056 0.16888 -0.03125 0.16953 -0.03149 C 0.17097 -0.03241 0.1724 -0.03311 0.17396 -0.03403 C 0.17448 -0.03426 0.17487 -0.03496 0.17539 -0.03519 C 0.17669 -0.03588 0.17787 -0.03611 0.1793 -0.03658 C 0.18776 -0.04283 0.1836 -0.03959 0.19167 -0.0463 C 0.19219 -0.04676 0.19271 -0.04699 0.19323 -0.04746 C 0.19466 -0.04908 0.1961 -0.05093 0.19766 -0.05232 C 0.19818 -0.05278 0.19831 -0.05301 0.19922 -0.05371 C 0.20013 -0.05486 0.20143 -0.05602 0.20222 -0.05718 C 0.20313 -0.05764 0.20365 -0.05787 0.20404 -0.05857 C 0.20495 -0.05949 0.20573 -0.06111 0.20612 -0.06227 C 0.20755 -0.0632 0.20821 -0.0632 0.20951 -0.06459 C 0.21537 -0.07431 0.20495 -0.05764 0.21354 -0.06945 C 0.21498 -0.07176 0.21602 -0.07454 0.21797 -0.07686 C 0.21797 -0.07755 0.21888 -0.07755 0.2194 -0.07801 C 0.22409 -0.08426 0.22136 -0.08079 0.22396 -0.08542 C 0.22552 -0.08704 0.22669 -0.08866 0.22774 -0.09028 C 0.23177 -0.09607 0.22578 -0.0882 0.2319 -0.09885 C 0.23268 -0.09954 0.23334 -0.09954 0.23373 -0.1 C 0.23477 -0.10162 0.23568 -0.10324 0.23672 -0.1051 C 0.23763 -0.10718 0.23893 -0.11019 0.23972 -0.11227 C 0.24128 -0.11436 0.24206 -0.11551 0.24362 -0.11713 C 0.24909 -0.12639 0.24349 -0.11875 0.24818 -0.12454 C 0.25026 -0.13287 0.24779 -0.12477 0.25052 -0.1294 C 0.25117 -0.13033 0.25156 -0.13172 0.25209 -0.13311 C 0.25248 -0.13426 0.25261 -0.13588 0.25313 -0.13681 C 0.25352 -0.1375 0.25404 -0.13774 0.25456 -0.13797 C 0.25716 -0.14792 0.25378 -0.13588 0.25703 -0.14422 C 0.26029 -0.15232 0.25547 -0.14375 0.25951 -0.15024 C 0.26172 -0.15857 0.26029 -0.15672 0.26289 -0.1588 C 0.26419 -0.16852 0.26224 -0.15718 0.26498 -0.16366 C 0.26758 -0.17014 0.26289 -0.16528 0.26693 -0.16852 C 0.26745 -0.17315 0.2668 -0.17223 0.26849 -0.17223 " pathEditMode="relative" rAng="0" ptsTypes="AAAAAAAAAAAAAAAAAAAAAAAAAAAAAAAAAAAAAAAAAAAAAAAA">
                                      <p:cBhvr>
                                        <p:cTn id="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214" y="-89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8"/>
                                            </p:cond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6849 -0.17223 L 0.26849 -0.1713 C 0.27031 -0.17385 0.27214 -0.17477 0.27409 -0.17662 C 0.27474 -0.17732 0.27539 -0.17986 0.27617 -0.18079 C 0.27722 -0.18334 0.27852 -0.18426 0.27969 -0.18588 C 0.2849 -0.1919 0.28399 -0.19028 0.28998 -0.19445 C 0.29323 -0.19375 0.29662 -0.19283 0.29987 -0.19028 C 0.30104 -0.18936 0.30196 -0.18681 0.303 -0.18588 C 0.30443 -0.18426 0.30573 -0.18334 0.30716 -0.18079 C 0.30794 -0.17986 0.30886 -0.17824 0.30964 -0.17662 C 0.31172 -0.17223 0.3138 -0.16713 0.31589 -0.16274 C 0.31654 -0.16111 0.31732 -0.15926 0.31797 -0.15857 L 0.32149 -0.15324 C 0.32578 -0.1551 0.33008 -0.15602 0.33451 -0.15857 C 0.33542 -0.15857 0.3362 -0.16204 0.33698 -0.16274 C 0.33802 -0.16459 0.33906 -0.16621 0.34011 -0.16713 C 0.34232 -0.17061 0.34518 -0.17223 0.3474 -0.17662 C 0.35013 -0.18264 0.34779 -0.18079 0.35013 -0.18079 " pathEditMode="relative" rAng="0" ptsTypes="AAAAAAAAAAAAAAAAAA">
                                      <p:cBhvr>
                                        <p:cTn id="14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076" y="-1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6"/>
                                            </p:cond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35013 -0.18079 L 0.35013 -0.18056 C 0.3513 -0.17801 0.35287 -0.17547 0.35404 -0.17246 C 0.3543 -0.1713 0.3543 -0.16991 0.35456 -0.16875 C 0.35495 -0.16736 0.35534 -0.16621 0.3556 -0.16505 C 0.35664 -0.15348 0.3556 -0.16135 0.35794 -0.14908 C 0.3586 -0.14584 0.35899 -0.1426 0.35964 -0.13936 C 0.36016 -0.13681 0.36081 -0.13449 0.36133 -0.13195 C 0.36432 -0.12037 0.36511 -0.11598 0.36875 -0.10764 C 0.37071 -0.10301 0.37253 -0.09746 0.37487 -0.09422 C 0.37735 -0.09098 0.38203 -0.08426 0.38464 -0.08195 C 0.38646 -0.0801 0.39141 -0.07709 0.39362 -0.0757 C 0.3961 -0.07223 0.39492 -0.07315 0.3987 -0.07223 C 0.39961 -0.07199 0.41029 -0.06899 0.41289 -0.06852 C 0.41576 -0.06806 0.41849 -0.0676 0.42149 -0.06713 C 0.42878 -0.06806 0.43607 -0.06852 0.44349 -0.06968 C 0.44401 -0.06968 0.44453 -0.07061 0.44518 -0.07084 C 0.44662 -0.07153 0.44818 -0.07153 0.44974 -0.07223 C 0.45143 -0.07269 0.453 -0.07385 0.45482 -0.07454 C 0.45625 -0.07524 0.45781 -0.07524 0.45938 -0.0757 C 0.4711 -0.0801 0.45912 -0.07686 0.47005 -0.0794 C 0.47396 -0.08218 0.46914 -0.07894 0.47461 -0.08195 C 0.47526 -0.08218 0.47578 -0.08287 0.4763 -0.08311 C 0.47774 -0.08403 0.47904 -0.08496 0.48021 -0.08565 C 0.48386 -0.08727 0.49115 -0.09051 0.49115 -0.09028 C 0.49401 -0.09306 0.49414 -0.09329 0.49727 -0.09537 C 0.49857 -0.0963 0.5 -0.09699 0.5013 -0.09769 C 0.50352 -0.09931 0.50586 -0.10047 0.50807 -0.10278 C 0.50925 -0.10394 0.51042 -0.1051 0.51146 -0.10625 C 0.51237 -0.10741 0.51341 -0.1088 0.51419 -0.10996 C 0.51485 -0.11088 0.51537 -0.11181 0.51602 -0.1125 C 0.51667 -0.11343 0.51758 -0.11389 0.51823 -0.11482 C 0.51927 -0.11644 0.52018 -0.11829 0.5211 -0.11991 C 0.52865 -0.13125 0.51719 -0.11111 0.53008 -0.13195 C 0.53164 -0.13449 0.53334 -0.13658 0.53477 -0.13936 C 0.53542 -0.14098 0.53607 -0.14283 0.53698 -0.14422 C 0.5375 -0.14514 0.53815 -0.14561 0.53867 -0.14676 C 0.53932 -0.14815 0.53972 -0.15 0.54024 -0.15162 C 0.5418 -0.15533 0.54193 -0.1551 0.54375 -0.15764 C 0.54492 -0.16482 0.54336 -0.15834 0.54597 -0.16389 C 0.54987 -0.17199 0.54427 -0.16343 0.54883 -0.16991 C 0.54922 -0.17107 0.54948 -0.17246 0.54987 -0.17361 C 0.55052 -0.17454 0.55104 -0.17524 0.55169 -0.17593 C 0.55182 -0.17639 0.55209 -0.17686 0.55235 -0.17732 " pathEditMode="relative" rAng="0" ptsTypes="AAAAAAAAAAAAAAAAAAAAAAAAAAAAAAAAAAAAAAAAAAAA">
                                      <p:cBhvr>
                                        <p:cTn id="22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104" y="56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4"/>
                                            </p:cond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55235 -0.17732 L 0.55235 -0.17686 L 0.5556 -0.17963 C 0.55638 -0.18056 0.55729 -0.18195 0.55821 -0.18195 C 0.5655 -0.18195 0.57292 -0.18056 0.58034 -0.17963 L 0.58776 -0.17732 C 0.59466 -0.17385 0.5875 -0.175 0.59401 -0.175 L 0.59401 -0.17431 C 0.59766 -0.1838 0.59597 -0.1801 0.59922 -0.18704 C 0.59948 -0.18797 0.59987 -0.18889 0.60026 -0.18936 L 0.60209 -0.19213 C 0.60274 -0.1926 0.60352 -0.19399 0.6043 -0.19445 C 0.60703 -0.19584 0.60977 -0.19584 0.6125 -0.19676 C 0.62279 -0.20834 0.61198 -0.19676 0.61979 -0.20417 C 0.62057 -0.20463 0.62136 -0.20556 0.62201 -0.20649 C 0.62409 -0.20996 0.62227 -0.2088 0.62396 -0.2088 " pathEditMode="relative" rAng="0" ptsTypes="AAAAAAAAAAAAAAAA">
                                      <p:cBhvr>
                                        <p:cTn id="30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81" y="-14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32"/>
                                            </p:cond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62396 -0.2088 L 0.62396 -0.20857 C 0.62331 -0.18334 0.62266 -0.16551 0.62396 -0.13912 C 0.62409 -0.13542 0.62513 -0.13172 0.62565 -0.12824 C 0.62617 -0.12547 0.62722 -0.11968 0.628 -0.11713 C 0.62865 -0.11551 0.6293 -0.11389 0.62995 -0.11227 C 0.63086 -0.10996 0.63151 -0.10741 0.63229 -0.10486 C 0.63281 -0.10371 0.63294 -0.10209 0.6336 -0.10116 C 0.64011 -0.09236 0.62748 -0.10973 0.63906 -0.0926 C 0.63998 -0.09121 0.64102 -0.09028 0.64206 -0.08912 C 0.65235 -0.07593 0.64076 -0.08982 0.64818 -0.08172 C 0.65039 -0.07917 0.65248 -0.07616 0.65482 -0.07431 C 0.65638 -0.07315 0.65807 -0.07269 0.65964 -0.07199 C 0.66615 -0.06829 0.66159 -0.07014 0.6681 -0.06829 C 0.67344 -0.06111 0.67018 -0.06482 0.68268 -0.06088 C 0.6849 -0.06019 0.68724 -0.06019 0.68946 -0.05973 C 0.6918 -0.05903 0.69427 -0.05787 0.69675 -0.05718 C 0.70104 -0.05602 0.70781 -0.05533 0.71198 -0.05463 L 0.74714 -0.05602 C 0.78138 -0.05741 0.75677 -0.05718 0.78242 -0.05718 " pathEditMode="relative" rAng="0" ptsTypes="AAAAAAAAAAAAAAAAAAAA">
                                      <p:cBhvr>
                                        <p:cTn id="38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878" y="77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000"/>
                            </p:stCondLst>
                            <p:childTnLst>
                              <p:par>
                                <p:cTn id="40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40"/>
                                            </p:cond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78242 -0.05718 L 0.78242 -0.06135 L 0.79401 -0.05718 L 0.8888 -0.07732 " pathEditMode="relative" rAng="0" ptsTypes="AAAA">
                                      <p:cBhvr>
                                        <p:cTn id="4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313" y="-10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2000"/>
                            </p:stCondLst>
                            <p:childTnLst>
                              <p:par>
                                <p:cTn id="48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48"/>
                                            </p:cond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8888 -0.07732 L 0.8888 -0.07709 C 0.89141 -0.07616 0.89401 -0.07524 0.89636 -0.07385 C 0.89727 -0.07338 0.89766 -0.07199 0.89831 -0.0713 C 0.89948 -0.07037 0.90078 -0.06991 0.90182 -0.06899 C 0.90534 -0.06574 0.90222 -0.06736 0.90599 -0.06274 C 0.90664 -0.06181 0.90768 -0.06135 0.9086 -0.06042 C 0.91055 -0.05811 0.91224 -0.05533 0.91419 -0.05301 C 0.91511 -0.05186 0.91615 -0.0507 0.9168 -0.04931 C 0.92136 -0.04121 0.92175 -0.04144 0.92526 -0.03218 C 0.92591 -0.0301 0.92748 -0.02338 0.92787 -0.02107 C 0.92813 -0.01922 0.92826 -0.01713 0.92852 -0.01505 C 0.92891 -0.01181 0.92943 -0.00857 0.92982 -0.00533 C 0.92982 -0.00047 0.92982 0.00463 0.92917 0.00949 C 0.92878 0.01435 0.92696 0.01736 0.92591 0.02176 C 0.92552 0.02268 0.92552 0.0243 0.92526 0.02523 C 0.92292 0.03009 0.91966 0.03495 0.9168 0.03865 C 0.91615 0.03958 0.9155 0.04051 0.91485 0.0412 C 0.91133 0.04398 0.90794 0.04629 0.90443 0.04861 C 0.89336 0.05578 0.89597 0.05231 0.88255 0.05833 C 0.88164 0.05879 0.88073 0.05949 0.87995 0.05949 C 0.87604 0.06018 0.87214 0.06041 0.86836 0.06088 L 0.81419 0.05833 C 0.79766 0.0574 0.80586 0.0574 0.79284 0.05578 C 0.78854 0.05532 0.78438 0.05509 0.77982 0.05463 C 0.77839 0.05416 0.77682 0.0537 0.77513 0.05347 C 0.7681 0.05208 0.76328 0.05185 0.75599 0.05092 C 0.74922 0.04907 0.74492 0.04768 0.73659 0.04606 C 0.73294 0.04537 0.72943 0.04537 0.72578 0.0449 C 0.72123 0.04282 0.72474 0.04421 0.71836 0.04236 C 0.71693 0.04213 0.71563 0.04143 0.71406 0.0412 C 0.70755 0.03981 0.70078 0.03889 0.69427 0.0375 C 0.67943 0.03449 0.7043 0.03842 0.6806 0.03518 C 0.67279 0.03171 0.67982 0.03449 0.66289 0.03009 C 0.65261 0.02754 0.66641 0.02986 0.64701 0.02777 C 0.64544 0.02685 0.64375 0.02592 0.64206 0.02523 C 0.63789 0.02384 0.6336 0.02291 0.62917 0.02176 C 0.62748 0.02129 0.62591 0.02106 0.62448 0.02037 L 0.61081 0.01551 C 0.60834 0.01481 0.60625 0.01412 0.60378 0.01319 C 0.603 0.01273 0.60209 0.01203 0.60117 0.0118 C 0.59727 0.01088 0.59336 0.01041 0.58946 0.00949 C 0.58633 0.00879 0.58334 0.00787 0.5806 0.00694 C 0.57943 0.00671 0.57839 0.00601 0.57709 0.00578 C 0.56081 0.00162 0.56016 0.00208 0.54284 -0.00162 C 0.54128 -0.00186 0.53959 -0.00232 0.53802 -0.00278 C 0.53685 -0.00324 0.53568 -0.00371 0.53477 -0.00394 C 0.52696 -0.00579 0.52201 -0.00649 0.51472 -0.00764 C 0.50677 -0.01135 0.51406 -0.00834 0.49636 -0.01135 C 0.4944 -0.01181 0.49258 -0.01204 0.49089 -0.0125 C 0.48985 -0.01297 0.48906 -0.01366 0.48802 -0.01389 C 0.48281 -0.01482 0.47748 -0.01551 0.47227 -0.01621 L 0.46498 -0.01875 C 0.4638 -0.01922 0.4625 -0.01968 0.46146 -0.01991 C 0.44805 -0.02385 0.45104 -0.02292 0.44089 -0.02477 C 0.42982 -0.02917 0.4388 -0.02616 0.42305 -0.02848 C 0.40404 -0.03125 0.42591 -0.02824 0.41485 -0.03102 C 0.41068 -0.03195 0.40664 -0.03287 0.40261 -0.03334 C 0.39662 -0.03403 0.39063 -0.03426 0.38464 -0.03473 L 0.36901 -0.03588 C 0.36133 -0.03542 0.35365 -0.03565 0.34636 -0.03473 C 0.34388 -0.03426 0.34128 -0.03287 0.33867 -0.03218 C 0.33321 -0.03079 0.32787 -0.02986 0.3224 -0.02848 C 0.32136 -0.02824 0.32018 -0.02755 0.31888 -0.02732 C 0.31693 -0.02686 0.31485 -0.02639 0.31263 -0.02616 C 0.31172 -0.0257 0.31094 -0.02524 0.31003 -0.02477 C 0.30781 -0.02361 0.30586 -0.02199 0.30378 -0.02107 C 0.29831 -0.01922 0.30156 -0.02037 0.29427 -0.0176 C 0.29011 -0.01274 0.2931 -0.01574 0.28529 -0.01135 C 0.28464 -0.01111 0.28399 -0.01065 0.28334 -0.01019 C 0.28268 -0.00949 0.28203 -0.00811 0.28125 -0.00764 C 0.27995 -0.00695 0.27852 -0.00695 0.27722 -0.00649 C 0.2763 -0.00625 0.27526 -0.00579 0.27448 -0.00533 C 0.26914 -0.00255 0.27682 -0.00602 0.26823 -0.00047 C 0.26719 0.00023 0.26589 0.00023 0.26485 0.00092 C 0.26146 0.00277 0.25807 0.00486 0.25456 0.00694 C 0.24766 0.01111 0.26029 0.00347 0.24844 0.0118 C 0.24753 0.0125 0.24662 0.01273 0.24571 0.01319 C 0.24297 0.01643 0.24167 0.01782 0.23789 0.02037 C 0.23698 0.02106 0.23594 0.02129 0.23464 0.02176 C 0.22852 0.02708 0.23594 0.0206 0.22565 0.02893 C 0.22487 0.02986 0.22383 0.03078 0.22305 0.03148 C 0.2224 0.03194 0.22175 0.03217 0.22097 0.03264 C 0.21862 0.03426 0.21641 0.03564 0.21406 0.0375 C 0.20912 0.04166 0.21237 0.04004 0.2086 0.04375 C 0.20443 0.04791 0.2 0.05185 0.19571 0.05578 C 0.19388 0.05764 0.19193 0.05879 0.19024 0.06088 C 0.1888 0.0625 0.1875 0.06435 0.18607 0.06574 C 0.18021 0.07083 0.18607 0.06527 0.18125 0.0706 C 0.17969 0.07222 0.17813 0.07384 0.17656 0.07546 C 0.17578 0.07615 0.17526 0.07731 0.17448 0.07801 C 0.17188 0.08009 0.17266 0.07777 0.17031 0.08148 C 0.16797 0.08541 0.16576 0.08981 0.16341 0.09375 C 0.16211 0.09629 0.16042 0.09838 0.15938 0.10115 L 0.15313 0.11713 C 0.15274 0.11828 0.15222 0.11944 0.15182 0.12083 C 0.1513 0.12199 0.15065 0.12291 0.15039 0.1243 L 0.14922 0.13171 C 0.14948 0.13495 0.14987 0.13819 0.15039 0.14143 C 0.15065 0.14282 0.15065 0.14398 0.15104 0.14514 C 0.15182 0.14745 0.15287 0.1493 0.15378 0.15139 C 0.15612 0.15555 0.15873 0.16018 0.16146 0.16342 C 0.1625 0.16481 0.1638 0.16574 0.16485 0.16713 C 0.16602 0.16875 0.16706 0.17083 0.16823 0.17199 C 0.18138 0.18588 0.16823 0.17083 0.17513 0.17708 C 0.18164 0.18287 0.17071 0.17546 0.18125 0.18194 L 0.18334 0.1831 C 0.18399 0.18356 0.18477 0.18356 0.18542 0.18426 C 0.18607 0.18518 0.18659 0.18634 0.18737 0.1868 C 0.19219 0.19004 0.20378 0.19652 0.2086 0.19768 C 0.21029 0.19814 0.21185 0.19838 0.21341 0.19907 C 0.21432 0.1993 0.21524 0.2 0.21602 0.20023 C 0.22344 0.20231 0.22084 0.20069 0.2293 0.20277 C 0.23177 0.20324 0.23412 0.20439 0.23659 0.20509 C 0.23867 0.20555 0.24089 0.20578 0.24284 0.20625 C 0.24662 0.20717 0.25026 0.20764 0.25391 0.20879 C 0.25534 0.20926 0.25664 0.20972 0.25807 0.20995 C 0.26029 0.21041 0.26263 0.21088 0.26485 0.21134 L 0.27787 0.21365 L 0.29076 0.2162 C 0.29336 0.21713 0.29505 0.21828 0.29766 0.21851 C 0.30156 0.21921 0.30547 0.21921 0.30938 0.2199 C 0.31432 0.22037 0.31953 0.22129 0.32435 0.22222 L 0.33125 0.22338 C 0.33451 0.22384 0.3375 0.2243 0.34076 0.22476 C 0.34323 0.225 0.34584 0.22569 0.34831 0.22592 C 0.3556 0.22662 0.36289 0.22662 0.37031 0.22708 L 0.37448 0.22847 " pathEditMode="relative" rAng="0" ptsTypes="AAAAAAAAAAAAAAAAAAAAAAAAAAAAAAAAAAAAAAAAAAAAAAAAAAAAAAAAAAAAAAAAAAAAAAAAAAAAAAAAAAAAAAAAAAAAAAAAAAAAAAAAAAAAAAAAAAAAAAAAAAAAAAAA">
                                      <p:cBhvr>
                                        <p:cTn id="54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935" y="152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6"/>
                                            </p:cond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37448 0.22847 L 0.37448 0.22939 C 0.38542 0.20555 0.37162 0.23379 0.38164 0.21226 C 0.38294 0.20926 0.38438 0.20625 0.38568 0.20463 C 0.38724 0.20254 0.3888 0.20185 0.39037 0.20023 C 0.39375 0.19051 0.39141 0.19583 0.39818 0.20023 C 0.39961 0.20185 0.40104 0.20254 0.40248 0.20463 C 0.40339 0.20555 0.40417 0.20694 0.40508 0.20856 C 0.40625 0.20995 0.40742 0.21064 0.40847 0.21226 C 0.4112 0.22037 0.40964 0.21666 0.41419 0.22037 C 0.41628 0.22176 0.41823 0.22268 0.42018 0.22407 L 0.46185 0.22037 L 0.46094 0.22847 " pathEditMode="relative" rAng="0" ptsTypes="AAAAAAAAAAAAA">
                                      <p:cBhvr>
                                        <p:cTn id="62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362" y="-16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2000"/>
                            </p:stCondLst>
                            <p:childTnLst>
                              <p:par>
                                <p:cTn id="64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64"/>
                                            </p:cond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46094 0.22847 L 0.46094 0.2287 L 0.46953 0.2368 C 0.47031 0.23773 0.47097 0.23889 0.47175 0.23935 C 0.47266 0.23981 0.47344 0.24027 0.47422 0.24051 C 0.47526 0.24097 0.47643 0.2412 0.47735 0.24189 C 0.48216 0.24444 0.47891 0.24421 0.48386 0.24537 C 0.48594 0.24606 0.48802 0.24606 0.49011 0.24676 C 0.49792 0.24861 0.48802 0.24884 0.50287 0.25046 L 0.52643 0.25277 C 0.53412 0.25578 0.52722 0.25347 0.54232 0.25532 C 0.54479 0.25555 0.54714 0.25601 0.54948 0.25648 C 0.55169 0.25694 0.55378 0.2574 0.55586 0.25764 C 0.56003 0.25833 0.56419 0.25856 0.56849 0.25902 C 0.57357 0.26088 0.57149 0.26041 0.57878 0.26134 C 0.58477 0.26226 0.59089 0.26319 0.59701 0.26389 C 0.60091 0.26412 0.60482 0.26481 0.60886 0.26504 C 0.63802 0.26666 0.64362 0.2662 0.67474 0.2662 " pathEditMode="relative" rAng="0" ptsTypes="AAAAAAAAAAAAAAAAAA">
                                      <p:cBhvr>
                                        <p:cTn id="70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690" y="187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2000"/>
                            </p:stCondLst>
                            <p:childTnLst>
                              <p:par>
                                <p:cTn id="72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72"/>
                                            </p:cond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67474 0.2662 L 0.67474 0.2662 C 0.67656 0.26434 0.67826 0.26272 0.68021 0.2611 C 0.68086 0.26064 0.68164 0.26064 0.68229 0.25995 C 0.68294 0.25925 0.6836 0.25833 0.68425 0.25763 C 0.6849 0.25694 0.68568 0.25694 0.68633 0.25624 C 0.68711 0.25578 0.68763 0.25462 0.68841 0.25393 C 0.68972 0.25277 0.69115 0.25231 0.69258 0.25138 L 0.69662 0.24907 C 0.6987 0.24791 0.69935 0.24745 0.70143 0.24652 C 0.70482 0.24536 0.70768 0.2449 0.71107 0.24421 C 0.71185 0.24374 0.7125 0.24305 0.71315 0.24305 C 0.72995 0.23865 0.7319 0.2405 0.75313 0.2405 " pathEditMode="relative" ptsTypes="AAAAAAAAAAAAA">
                                      <p:cBhvr>
                                        <p:cTn id="78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2000"/>
                            </p:stCondLst>
                            <p:childTnLst>
                              <p:par>
                                <p:cTn id="80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80"/>
                                            </p:cond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3500"/>
                            </p:stCondLst>
                            <p:childTnLst>
                              <p:par>
                                <p:cTn id="84" presetID="0" presetClass="path" presetSubtype="0" accel="50000" decel="500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0.89362 0.23935 L 0.89362 0.23935 C 0.89544 0.23796 0.89727 0.23703 0.89909 0.23564 C 0.89987 0.23495 0.90039 0.23379 0.90117 0.2331 C 0.90313 0.23101 0.90521 0.2287 0.90729 0.22708 C 0.9086 0.22592 0.91016 0.22546 0.91146 0.22453 C 0.91237 0.22384 0.91328 0.22291 0.91419 0.22222 C 0.91836 0.21921 0.9224 0.2162 0.92656 0.21365 C 0.93021 0.21134 0.93399 0.20972 0.93763 0.2074 C 0.93946 0.20625 0.94115 0.20463 0.9431 0.2037 C 0.95013 0.20046 0.95729 0.19814 0.96446 0.19514 C 0.96511 0.1949 0.96576 0.19421 0.96654 0.19398 C 0.97266 0.19189 0.97891 0.18958 0.98503 0.18796 C 0.99584 0.18495 1.03242 0.17731 1.04219 0.17569 C 1.04831 0.17453 1.05456 0.1743 1.06081 0.17314 C 1.06589 0.17222 1.07084 0.17037 1.07591 0.16944 C 1.10117 0.16574 1.1263 0.1625 1.15156 0.15972 C 1.2043 0.15393 1.18138 0.15555 1.22044 0.1537 L 1.2362 0.15115 C 1.23802 0.15092 1.23985 0.15023 1.2418 0.15 C 1.24844 0.1493 1.25508 0.14907 1.26172 0.14884 C 1.2681 0.14791 1.27461 0.14745 1.28099 0.14629 C 1.28164 0.14629 1.28229 0.14514 1.28307 0.14514 C 1.28946 0.14444 1.29584 0.14421 1.30235 0.14398 C 1.31419 0.14097 1.30716 0.1456 1.30716 0.10486 " pathEditMode="relative" ptsTypes="AAAAAAAAAAAAAAAAAAAAAAAAA">
                                      <p:cBhvr>
                                        <p:cTn id="85" dur="5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775" t="4002" r="15671" b="8110"/>
          <a:stretch/>
        </p:blipFill>
        <p:spPr>
          <a:xfrm>
            <a:off x="2952206" y="574766"/>
            <a:ext cx="5286103" cy="49725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1665611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AE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6493" t="8774" r="30736" b="23194"/>
          <a:stretch/>
        </p:blipFill>
        <p:spPr>
          <a:xfrm>
            <a:off x="12326317" y="4285464"/>
            <a:ext cx="4302034" cy="3849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1665611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9518 -0.10695 L -0.19518 -0.10695 C -0.19466 -0.11088 -0.19388 -0.11482 -0.19375 -0.11875 C -0.19362 -0.1213 -0.19401 -0.12385 -0.1944 -0.12639 C -0.19518 -0.13218 -0.19648 -0.13774 -0.19883 -0.1419 C -0.19948 -0.14329 -0.20026 -0.14445 -0.20104 -0.14584 C -0.20404 -0.15232 -0.20104 -0.15116 -0.20755 -0.1588 C -0.2082 -0.15973 -0.20911 -0.16042 -0.20977 -0.16135 C -0.21458 -0.16991 -0.21068 -0.16551 -0.21484 -0.17176 C -0.21771 -0.17616 -0.21875 -0.17639 -0.22214 -0.18079 C -0.22305 -0.18218 -0.22396 -0.18357 -0.225 -0.18473 C -0.22565 -0.18542 -0.22656 -0.18542 -0.22721 -0.18612 C -0.23255 -0.19075 -0.22526 -0.18797 -0.23516 -0.19375 C -0.23815 -0.19561 -0.24115 -0.19676 -0.24388 -0.19908 C -0.25 -0.20348 -0.2487 -0.20301 -0.2556 -0.20672 C -0.25729 -0.20764 -0.25898 -0.20857 -0.26068 -0.20926 C -0.26263 -0.21019 -0.26458 -0.21088 -0.26654 -0.21181 C -0.26771 -0.2125 -0.26888 -0.21366 -0.27018 -0.21459 C -0.27422 -0.2169 -0.27513 -0.21713 -0.27891 -0.21829 C -0.28789 -0.22639 -0.27865 -0.21922 -0.28763 -0.22362 C -0.29062 -0.225 -0.29362 -0.22639 -0.29635 -0.22871 C -0.29779 -0.2301 -0.29922 -0.23172 -0.30065 -0.23264 C -0.30234 -0.23357 -0.30417 -0.23357 -0.30586 -0.2338 C -0.31302 -0.24028 -0.30742 -0.23588 -0.31602 -0.24028 C -0.31745 -0.24121 -0.31888 -0.2419 -0.32031 -0.24306 C -0.32135 -0.24375 -0.32227 -0.24491 -0.32331 -0.24561 C -0.32747 -0.24769 -0.32695 -0.24584 -0.3306 -0.24815 C -0.33151 -0.24885 -0.33242 -0.25 -0.33346 -0.2507 C -0.3418 -0.25625 -0.32773 -0.24306 -0.34362 -0.25718 C -0.34466 -0.25811 -0.34557 -0.25926 -0.34661 -0.25973 C -0.34844 -0.26088 -0.35052 -0.26112 -0.35234 -0.2625 C -0.3638 -0.27061 -0.34948 -0.26065 -0.35898 -0.26621 C -0.36016 -0.2669 -0.36133 -0.26829 -0.36263 -0.26875 C -0.36406 -0.26945 -0.36549 -0.26968 -0.36693 -0.27014 C -0.3694 -0.27176 -0.37253 -0.27431 -0.375 -0.27524 C -0.37734 -0.27639 -0.38229 -0.27801 -0.38229 -0.27801 C -0.38542 -0.28079 -0.38906 -0.28426 -0.39245 -0.28565 C -0.39948 -0.28889 -0.39635 -0.2875 -0.40195 -0.28959 C -0.4026 -0.29051 -0.40326 -0.29144 -0.40404 -0.29213 C -0.40534 -0.29306 -0.40951 -0.29422 -0.41068 -0.29468 C -0.42018 -0.29977 -0.40846 -0.29537 -0.41797 -0.29862 C -0.42005 -0.30047 -0.42214 -0.30255 -0.42448 -0.30371 C -0.42565 -0.3044 -0.42695 -0.3044 -0.42812 -0.3051 C -0.43477 -0.30857 -0.42891 -0.30649 -0.43464 -0.31019 C -0.43555 -0.31088 -0.43659 -0.31112 -0.43763 -0.31158 C -0.43763 -0.31158 -0.44297 -0.31482 -0.44414 -0.31551 L -0.44635 -0.31667 C -0.44674 -0.3176 -0.44714 -0.31875 -0.44779 -0.31945 C -0.44857 -0.32014 -0.45221 -0.32153 -0.45286 -0.322 C -0.45742 -0.32431 -0.45716 -0.32176 -0.45716 -0.3257 " pathEditMode="relative" ptsTypes="AAAAAAAAAAAAAAAAAAAAAAAAAAAAAAAAAAAAAAAAAAAAAAAA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45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250"/>
                            </p:stCondLst>
                            <p:childTnLst>
                              <p:par>
                                <p:cTn id="14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45716 -0.3257 L -0.45716 -0.3257 C -0.45742 -0.33264 -0.45755 -0.33959 -0.45794 -0.34653 C -0.45807 -0.34815 -0.45833 -0.35 -0.45873 -0.35162 C -0.46094 -0.36482 -0.45912 -0.3544 -0.46159 -0.36459 C -0.46302 -0.37037 -0.46133 -0.36667 -0.4638 -0.37107 C -0.46537 -0.38195 -0.46328 -0.37084 -0.46667 -0.3801 C -0.47031 -0.38959 -0.46406 -0.37801 -0.46888 -0.38797 C -0.47005 -0.39028 -0.47162 -0.3919 -0.47253 -0.39445 C -0.475 -0.40093 -0.47266 -0.39584 -0.47617 -0.40093 C -0.47669 -0.40162 -0.47708 -0.40278 -0.47761 -0.40348 C -0.47956 -0.40625 -0.47969 -0.40602 -0.48203 -0.40741 C -0.48633 -0.4132 -0.48516 -0.41227 -0.49219 -0.41644 C -0.49544 -0.41829 -0.50807 -0.42616 -0.51107 -0.42662 L -0.51693 -0.42801 C -0.52292 -0.42755 -0.52904 -0.42778 -0.53516 -0.42662 C -0.5362 -0.42662 -0.53711 -0.42523 -0.53802 -0.42408 C -0.54922 -0.41088 -0.54076 -0.42153 -0.54531 -0.4125 C -0.54649 -0.41019 -0.54779 -0.40834 -0.54896 -0.40602 C -0.55 -0.40371 -0.55104 -0.40093 -0.55182 -0.39815 C -0.55378 -0.39167 -0.55573 -0.37986 -0.5569 -0.37361 L -0.55833 -0.36598 C -0.55859 -0.36297 -0.55886 -0.35996 -0.55912 -0.35695 C -0.55938 -0.35463 -0.55977 -0.35255 -0.5599 -0.35047 C -0.56081 -0.31505 -0.56068 -0.27963 -0.56198 -0.24422 C -0.56237 -0.23704 -0.57136 -0.22338 -0.57227 -0.22223 C -0.57617 -0.21621 -0.57682 -0.21459 -0.58164 -0.21065 C -0.58503 -0.20787 -0.58971 -0.20533 -0.59336 -0.20417 C -0.59896 -0.20232 -0.60859 -0.20185 -0.61302 -0.20139 C -0.62878 -0.20278 -0.64453 -0.20324 -0.66029 -0.20533 C -0.66354 -0.20579 -0.66667 -0.20741 -0.66979 -0.20926 C -0.67253 -0.21088 -0.67774 -0.21412 -0.6806 -0.21829 C -0.68242 -0.22084 -0.68399 -0.22547 -0.68503 -0.22871 C -0.68581 -0.23079 -0.68659 -0.23287 -0.68724 -0.23519 C -0.68919 -0.24283 -0.69011 -0.24815 -0.69154 -0.25579 C -0.69232 -0.26621 -0.69297 -0.275 -0.69297 -0.28565 C -0.69297 -0.29306 -0.69284 -0.30047 -0.69232 -0.30764 C -0.69206 -0.31042 -0.69128 -0.31273 -0.69089 -0.31551 C -0.69037 -0.31852 -0.69024 -0.32176 -0.68945 -0.32454 C -0.68802 -0.3294 -0.68594 -0.3338 -0.68425 -0.33866 C -0.68125 -0.34769 -0.68008 -0.35232 -0.67409 -0.35949 C -0.67344 -0.36019 -0.66797 -0.36667 -0.6668 -0.36852 C -0.66602 -0.36991 -0.6655 -0.37199 -0.66471 -0.37361 C -0.66276 -0.37755 -0.6625 -0.37755 -0.66029 -0.3801 C -0.65521 -0.39352 -0.66289 -0.37269 -0.65742 -0.38912 C -0.65651 -0.3919 -0.65547 -0.39445 -0.65443 -0.39699 C -0.65404 -0.39815 -0.65326 -0.39931 -0.653 -0.40093 L -0.65156 -0.40857 C -0.6513 -0.40996 -0.65091 -0.41111 -0.65078 -0.4125 L -0.65013 -0.42037 C -0.65039 -0.42848 -0.64987 -0.43681 -0.65078 -0.44491 C -0.65156 -0.45093 -0.65352 -0.45139 -0.65521 -0.45533 C -0.65573 -0.45648 -0.65599 -0.4581 -0.65664 -0.45903 C -0.65729 -0.46019 -0.6582 -0.46065 -0.65886 -0.46158 C -0.65938 -0.4625 -0.65964 -0.46366 -0.66029 -0.46435 C -0.66094 -0.46505 -0.66172 -0.46505 -0.6625 -0.46551 C -0.66888 -0.4706 -0.66458 -0.46829 -0.67044 -0.47199 C -0.67943 -0.47778 -0.67005 -0.4713 -0.67995 -0.47732 C -0.68477 -0.4801 -0.68216 -0.47963 -0.68646 -0.48102 C -0.68672 -0.48125 -0.68698 -0.48102 -0.68724 -0.48102 " pathEditMode="relative" ptsTypes="AAAAAAAAAAAAAAAAAAAAAAAAAAAAAAAAAAAAAAAAAAAAAAAAAAAAAAAAAAAA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250"/>
                            </p:stCondLst>
                            <p:childTnLst>
                              <p:par>
                                <p:cTn id="17" presetID="8" presetClass="emph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8500"/>
                            </p:stCondLst>
                            <p:childTnLst>
                              <p:par>
                                <p:cTn id="20" presetID="0" presetClass="path" presetSubtype="0" accel="50000" decel="5000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animMotion origin="layout" path="M -0.68724 -0.48102 L -0.68724 -0.48102 C -0.68907 -0.48333 -0.69076 -0.48519 -0.69245 -0.4875 C -0.69297 -0.4882 -0.69323 -0.48958 -0.69388 -0.49005 C -0.69453 -0.49074 -0.69532 -0.49074 -0.6961 -0.49144 C -0.70026 -0.49514 -0.69597 -0.49329 -0.70118 -0.49653 C -0.70209 -0.49722 -0.70313 -0.49745 -0.70404 -0.49792 C -0.71133 -0.5044 -0.70209 -0.49676 -0.71055 -0.50185 C -0.71237 -0.50278 -0.71394 -0.50463 -0.71576 -0.50556 C -0.72019 -0.50857 -0.72123 -0.50833 -0.72591 -0.50949 C -0.72735 -0.51042 -0.72878 -0.51157 -0.73021 -0.51204 C -0.7319 -0.51273 -0.73373 -0.5125 -0.73542 -0.51343 C -0.74766 -0.5206 -0.72891 -0.51482 -0.74414 -0.51852 C -0.7694 -0.53796 -0.74284 -0.51898 -0.76081 -0.52894 C -0.76732 -0.53264 -0.76433 -0.53264 -0.77032 -0.53681 C -0.77318 -0.53866 -0.77618 -0.54028 -0.77904 -0.5419 C -0.78047 -0.54282 -0.78203 -0.54329 -0.78347 -0.54445 C -0.78555 -0.5463 -0.78776 -0.54815 -0.78998 -0.54977 C -0.79258 -0.55139 -0.79545 -0.55185 -0.79805 -0.55347 C -0.80144 -0.55579 -0.80469 -0.55903 -0.80821 -0.56134 C -0.83594 -0.57963 -0.8125 -0.55995 -0.85039 -0.58982 C -0.85261 -0.59144 -0.85482 -0.59329 -0.85703 -0.59491 C -0.85938 -0.59676 -0.86185 -0.59815 -0.8642 -0.60023 C -0.86719 -0.60255 -0.87006 -0.60532 -0.87305 -0.60787 L -0.87735 -0.61181 C -0.87878 -0.6132 -0.88034 -0.61412 -0.88177 -0.61574 C -0.88295 -0.6169 -0.88412 -0.61829 -0.88542 -0.61945 C -0.88868 -0.62269 -0.89219 -0.6257 -0.89558 -0.6287 L -0.9 -0.63241 L -0.90287 -0.63519 C -0.90378 -0.63681 -0.90456 -0.63912 -0.90573 -0.64028 C -0.91459 -0.64815 -0.90365 -0.6382 -0.91081 -0.64537 C -0.91185 -0.6463 -0.91289 -0.64699 -0.91381 -0.64792 C -0.91667 -0.65116 -0.91875 -0.6544 -0.92175 -0.65718 C -0.92253 -0.65764 -0.92331 -0.65787 -0.92396 -0.65833 C -0.925 -0.65903 -0.92591 -0.65995 -0.92683 -0.66088 C -0.92761 -0.66181 -0.92826 -0.66296 -0.92904 -0.66366 C -0.92995 -0.66435 -0.93099 -0.66435 -0.93203 -0.66482 C -0.93347 -0.66574 -0.9349 -0.66667 -0.93633 -0.66736 C -0.93711 -0.66782 -0.93789 -0.66806 -0.93855 -0.66875 C -0.94154 -0.67222 -0.93985 -0.67083 -0.94362 -0.67269 C -0.9444 -0.67338 -0.94506 -0.67454 -0.94584 -0.67523 C -0.94649 -0.67593 -0.94805 -0.67639 -0.94805 -0.67639 L -0.95599 -0.69838 C -0.95612 -0.6963 -0.95638 -0.67037 -0.95743 -0.66227 C -0.95808 -0.65741 -0.9612 -0.63889 -0.9625 -0.63241 C -0.96537 -0.61991 -0.96576 -0.62083 -0.96914 -0.60787 C -0.97162 -0.59815 -0.97435 -0.58843 -0.97644 -0.57824 C -0.97878 -0.56597 -0.98125 -0.55394 -0.98373 -0.5419 C -0.9849 -0.53542 -0.98646 -0.52917 -0.98737 -0.52245 C -0.99115 -0.49375 -0.98972 -0.50787 -0.99167 -0.47986 C -0.99258 -0.45116 -0.99336 -0.4463 -0.99024 -0.41111 C -0.98959 -0.40324 -0.98425 -0.38264 -0.98151 -0.37616 C -0.97513 -0.36111 -0.96719 -0.34491 -0.95821 -0.33357 C -0.95287 -0.32685 -0.94466 -0.31991 -0.93855 -0.31667 C -0.93542 -0.31505 -0.93216 -0.31505 -0.92904 -0.31412 C -0.92136 -0.31574 -0.91341 -0.31667 -0.90573 -0.31921 C -0.89271 -0.32384 -0.88243 -0.33264 -0.87006 -0.3412 C -0.8694 -0.3419 -0.86862 -0.34213 -0.86784 -0.34259 C -0.86224 -0.34653 -0.85664 -0.35 -0.85118 -0.35417 C -0.85039 -0.35486 -0.84974 -0.35625 -0.84896 -0.35695 C -0.84362 -0.36088 -0.83815 -0.36412 -0.83295 -0.36852 C -0.82539 -0.37477 -0.80964 -0.39074 -0.80313 -0.40093 C -0.79922 -0.40695 -0.79519 -0.4125 -0.79141 -0.41898 C -0.78464 -0.43079 -0.77969 -0.44097 -0.77539 -0.45648 C -0.77006 -0.47616 -0.7642 -0.50023 -0.76159 -0.52245 C -0.75977 -0.53796 -0.75899 -0.5537 -0.75716 -0.56898 C -0.75651 -0.57546 -0.75573 -0.58195 -0.75508 -0.58843 C -0.75313 -0.60671 -0.75352 -0.61227 -0.74922 -0.6287 C -0.74753 -0.63495 -0.74571 -0.6412 -0.74336 -0.64676 C -0.73855 -0.65833 -0.73412 -0.66551 -0.72735 -0.67269 C -0.71993 -0.68056 -0.72045 -0.67894 -0.71211 -0.68171 C -0.70677 -0.68125 -0.70131 -0.68218 -0.6961 -0.68032 C -0.69375 -0.67963 -0.67969 -0.6662 -0.67852 -0.66482 C -0.67539 -0.66111 -0.66537 -0.64653 -0.66185 -0.64028 C -0.6612 -0.63912 -0.66094 -0.6375 -0.66042 -0.63634 C -0.6543 -0.62222 -0.65365 -0.62292 -0.64792 -0.60671 C -0.64636 -0.60208 -0.64506 -0.59722 -0.64362 -0.59236 C -0.64232 -0.58333 -0.6405 -0.57338 -0.64076 -0.56389 C -0.64089 -0.55602 -0.64128 -0.54815 -0.64219 -0.54051 C -0.64362 -0.52847 -0.65248 -0.5 -0.65456 -0.49537 C -0.67578 -0.4463 -0.64831 -0.51019 -0.66836 -0.46157 C -0.66875 -0.46065 -0.6694 -0.46019 -0.6698 -0.45903 C -0.67383 -0.44792 -0.67722 -0.43634 -0.68151 -0.42546 C -0.68412 -0.41852 -0.68685 -0.41157 -0.68946 -0.40463 C -0.69128 -0.4 -0.69284 -0.39514 -0.69453 -0.39051 C -0.69506 -0.38912 -0.69571 -0.38796 -0.6961 -0.38657 C -0.69753 -0.38102 -0.69883 -0.37523 -0.70039 -0.36968 C -0.70196 -0.36412 -0.70404 -0.3588 -0.70547 -0.35301 C -0.7073 -0.34583 -0.70847 -0.3382 -0.7099 -0.33102 C -0.71094 -0.3257 -0.71276 -0.31551 -0.71276 -0.31551 C -0.71381 -0.30255 -0.71498 -0.28958 -0.71498 -0.27662 C -0.71498 -0.26829 -0.71485 -0.26019 -0.7142 -0.25208 C -0.71381 -0.24537 -0.71276 -0.23912 -0.71211 -0.23264 C -0.71185 -0.23079 -0.71172 -0.22917 -0.71133 -0.22732 C -0.70404 -0.1956 -0.69974 -0.18403 -0.68581 -0.15116 C -0.67865 -0.13403 -0.68125 -0.13889 -0.66836 -0.11875 C -0.66237 -0.10949 -0.65638 -0.10046 -0.65013 -0.09144 C -0.64883 -0.08958 -0.64727 -0.08796 -0.64584 -0.08634 C -0.63907 -0.0794 -0.6323 -0.07245 -0.62539 -0.06574 C -0.62344 -0.06366 -0.62162 -0.06204 -0.61953 -0.06042 C -0.59128 -0.03935 -0.59232 -0.03935 -0.56133 -0.02685 C -0.55899 -0.02593 -0.55651 -0.02593 -0.55404 -0.02546 L -0.52565 -0.02153 L -0.48698 -0.02292 C -0.48503 -0.02315 -0.48308 -0.02361 -0.48125 -0.02431 C -0.43763 -0.04005 -0.46394 -0.02894 -0.44336 -0.04097 C -0.43516 -0.04583 -0.4267 -0.04954 -0.41862 -0.05532 C -0.40886 -0.06204 -0.39896 -0.06852 -0.39024 -0.07847 C -0.38243 -0.08773 -0.37435 -0.09607 -0.36693 -0.10579 C -0.36146 -0.11273 -0.35651 -0.12083 -0.35157 -0.12917 C -0.33724 -0.15347 -0.33112 -0.16644 -0.32032 -0.1963 C -0.31602 -0.2081 -0.31198 -0.22014 -0.3086 -0.23264 C -0.30287 -0.25394 -0.29818 -0.28264 -0.29401 -0.30509 C -0.29297 -0.32315 -0.29011 -0.35232 -0.29258 -0.37107 C -0.29519 -0.39028 -0.29961 -0.40833 -0.30352 -0.42662 C -0.30495 -0.43333 -0.31485 -0.45972 -0.31524 -0.46042 C -0.31927 -0.47014 -0.32253 -0.48195 -0.32826 -0.48889 C -0.33347 -0.49514 -0.3405 -0.49468 -0.34649 -0.49792 C -0.34883 -0.49907 -0.35131 -0.50116 -0.35378 -0.50185 C -0.36055 -0.5037 -0.36732 -0.50532 -0.37422 -0.50695 C -0.40391 -0.50579 -0.40078 -0.51042 -0.41927 -0.50185 C -0.42279 -0.50023 -0.42631 -0.49907 -0.42956 -0.49653 C -0.43933 -0.48935 -0.45013 -0.48472 -0.4586 -0.47338 C -0.46159 -0.46945 -0.4642 -0.46505 -0.46732 -0.46157 C -0.48503 -0.44306 -0.4918 -0.44537 -0.51107 -0.42014 C -0.52748 -0.39884 -0.53151 -0.39144 -0.5569 -0.37755 C -0.56394 -0.37361 -0.57071 -0.36713 -0.57813 -0.36597 C -0.60417 -0.36157 -0.56016 -0.36852 -0.59987 -0.3632 C -0.60508 -0.36273 -0.61016 -0.36157 -0.61524 -0.36065 C -0.62591 -0.3625 -0.63672 -0.3625 -0.64727 -0.36597 C -0.64896 -0.36644 -0.64935 -0.3713 -0.65091 -0.37245 C -0.65847 -0.37778 -0.66667 -0.38009 -0.67422 -0.38542 C -0.67956 -0.38912 -0.69414 -0.4037 -0.69974 -0.41111 C -0.70261 -0.41505 -0.70534 -0.41921 -0.70769 -0.42407 C -0.71315 -0.43519 -0.71849 -0.44676 -0.72292 -0.45903 L -0.73685 -0.49653 C -0.73946 -0.50394 -0.74206 -0.51134 -0.7448 -0.51852 C -0.75183 -0.53681 -0.75716 -0.55741 -0.76589 -0.57292 C -0.77578 -0.59028 -0.76094 -0.56343 -0.77618 -0.59491 C -0.78112 -0.60509 -0.78581 -0.61574 -0.79141 -0.62477 C -0.7961 -0.63218 -0.80026 -0.64028 -0.80521 -0.64676 C -0.80703 -0.64884 -0.80873 -0.65093 -0.81042 -0.65324 C -0.8112 -0.6544 -0.81172 -0.65602 -0.8125 -0.65718 C -0.81511 -0.66088 -0.81407 -0.6588 -0.81693 -0.66088 C -0.81836 -0.66204 -0.8198 -0.66366 -0.82136 -0.66482 C -0.82201 -0.66551 -0.82279 -0.66574 -0.82344 -0.6662 C -0.82644 -0.66829 -0.8293 -0.67037 -0.83216 -0.67269 C -0.83568 -0.67523 -0.83841 -0.67732 -0.84167 -0.68032 C -0.84245 -0.68102 -0.84388 -0.68287 -0.84388 -0.68287 L -0.84818 -0.68171 " pathEditMode="relative" ptsTypes="AAAAAAAAAAAAAAAAAAAAAAAAAAAAAAAAAAAAAAAAAAAAAAAAAAAAAAAAAAAAAAAAAAAAAAAAAAAAAAAAAAAAAAAAAAAAAAAAAAAAAAAAAAAAAAAAAAAAAAAAAAAAAAAAAAAAAAAAAAAAAAAAAAAAAAA">
                                      <p:cBhvr>
                                        <p:cTn id="21" dur="6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4750"/>
                            </p:stCondLst>
                            <p:childTnLst>
                              <p:par>
                                <p:cTn id="23" presetID="31" presetClass="exit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AE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9942" b="89864" l="2534" r="98830">
                        <a14:foregroundMark x1="59844" y1="58674" x2="59844" y2="5867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08" t="25330" b="26267"/>
          <a:stretch/>
        </p:blipFill>
        <p:spPr>
          <a:xfrm>
            <a:off x="1586906" y="1057267"/>
            <a:ext cx="3017094" cy="146633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25741" b="70463" l="17031" r="8349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748" t="27622" r="18080" b="28514"/>
          <a:stretch/>
        </p:blipFill>
        <p:spPr>
          <a:xfrm>
            <a:off x="7191498" y="1211997"/>
            <a:ext cx="2715044" cy="106042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9928" t="-402" r="15448"/>
          <a:stretch/>
        </p:blipFill>
        <p:spPr>
          <a:xfrm>
            <a:off x="7253958" y="3774057"/>
            <a:ext cx="2438400" cy="252108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6454" t="7862" r="30630" b="22687"/>
          <a:stretch/>
        </p:blipFill>
        <p:spPr>
          <a:xfrm>
            <a:off x="1821615" y="3774057"/>
            <a:ext cx="2459745" cy="2239119"/>
          </a:xfrm>
          <a:prstGeom prst="rect">
            <a:avLst/>
          </a:prstGeom>
        </p:spPr>
      </p:pic>
      <p:sp>
        <p:nvSpPr>
          <p:cNvPr id="24" name="Ohnutá šipka 23"/>
          <p:cNvSpPr/>
          <p:nvPr/>
        </p:nvSpPr>
        <p:spPr>
          <a:xfrm rot="18298299">
            <a:off x="1058698" y="2878986"/>
            <a:ext cx="1056416" cy="796793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5" name="Ohnutá šipka 24"/>
          <p:cNvSpPr/>
          <p:nvPr/>
        </p:nvSpPr>
        <p:spPr>
          <a:xfrm rot="2221757">
            <a:off x="5262609" y="666065"/>
            <a:ext cx="1056416" cy="796793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6" name="Ohnutá šipka 25"/>
          <p:cNvSpPr/>
          <p:nvPr/>
        </p:nvSpPr>
        <p:spPr>
          <a:xfrm rot="8314500">
            <a:off x="9259090" y="2920743"/>
            <a:ext cx="1056416" cy="796793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Ohnutá šipka 26"/>
          <p:cNvSpPr/>
          <p:nvPr/>
        </p:nvSpPr>
        <p:spPr>
          <a:xfrm rot="12876118">
            <a:off x="5237335" y="4921920"/>
            <a:ext cx="1056416" cy="796793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665611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83995" y="1143762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 </a:t>
            </a:r>
            <a:r>
              <a:rPr lang="cs-CZ" sz="2800" dirty="0"/>
              <a:t>Základní matematické, 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početní </a:t>
            </a:r>
            <a:r>
              <a:rPr lang="cs-CZ" sz="2800" dirty="0"/>
              <a:t>a číselné pojmy, pozornost, soustředěnost</a:t>
            </a:r>
            <a:r>
              <a:rPr lang="cs-CZ" sz="2800" dirty="0" smtClean="0"/>
              <a:t>,</a:t>
            </a:r>
            <a:br>
              <a:rPr lang="cs-CZ" sz="2800" dirty="0" smtClean="0"/>
            </a:br>
            <a:r>
              <a:rPr lang="cs-CZ" sz="2800" dirty="0" smtClean="0"/>
              <a:t>paměť</a:t>
            </a:r>
            <a:r>
              <a:rPr lang="cs-CZ" sz="2800" dirty="0"/>
              <a:t/>
            </a:r>
            <a:br>
              <a:rPr lang="cs-CZ" sz="2800" dirty="0"/>
            </a:b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Učíme se, jak probíhá vývoj motýla. Procvičujeme počítání do deseti a přiřazování počtu a symbolu do deseti.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Děti budou vědět, jak se vyvíjí motýl. Budou schopny přiřadit počet a symbol do deseti.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Materiál lze použít jako doplněk při seznamování dětí s vývojem motýla a zároveň k procvičování přiřazování počtu a symbolu do deseti. Děti si nejprve prohlédnou obrázky vajíčka a housenky. Pak se vydají s housenkou na cestu po zahrádce. Počítají, kolik kusů ovoce a zeleniny housenka nakousla. Housenka se zakuklí a po čase se z kukly vyklube motýl. </a:t>
            </a:r>
            <a:endParaRPr lang="cs-CZ" dirty="0"/>
          </a:p>
          <a:p>
            <a:r>
              <a:rPr lang="cs-CZ" dirty="0" smtClean="0"/>
              <a:t>Snímek 2 – 3 popisuje vývoj housenky. Snímky 4 – 13 slouží k procvičení početních dovedností a zároveň nabízí informaci o běžné potravě housenky. Děti určují počet kusů ovoce a zeleniny, které housenka </a:t>
            </a:r>
            <a:r>
              <a:rPr lang="cs-CZ" dirty="0" smtClean="0"/>
              <a:t>nakousla</a:t>
            </a:r>
            <a:r>
              <a:rPr lang="cs-CZ" dirty="0" smtClean="0"/>
              <a:t> </a:t>
            </a:r>
            <a:r>
              <a:rPr lang="cs-CZ" dirty="0" smtClean="0"/>
              <a:t> </a:t>
            </a:r>
            <a:r>
              <a:rPr lang="cs-CZ" dirty="0" smtClean="0"/>
              <a:t>(h</a:t>
            </a:r>
            <a:r>
              <a:rPr lang="cs-CZ" dirty="0" smtClean="0"/>
              <a:t>ousenku </a:t>
            </a:r>
            <a:r>
              <a:rPr lang="cs-CZ" dirty="0" smtClean="0"/>
              <a:t>děti posunují k dalšímu ovoci kliknutím – nakusuje sama – po ukousnutí posledního obrázku na snímku sama </a:t>
            </a:r>
            <a:r>
              <a:rPr lang="cs-CZ" dirty="0" smtClean="0"/>
              <a:t>odchází). </a:t>
            </a:r>
            <a:r>
              <a:rPr lang="cs-CZ" dirty="0" smtClean="0"/>
              <a:t>Kliknutím do snímku se dětem nabídne zpětná vazba v podobě číselného symbolu. Snímek 14 – 15 dokončuje vývoj housenky v motýla.</a:t>
            </a:r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Děti přikládají na magnetickou tabulku k číslicím od jedné do deseti počet kusů ovoce a zeleniny.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Dalším úkolem je přikládání </a:t>
            </a:r>
            <a:r>
              <a:rPr lang="cs-CZ" dirty="0"/>
              <a:t> </a:t>
            </a:r>
            <a:r>
              <a:rPr lang="cs-CZ" dirty="0" smtClean="0"/>
              <a:t>obrázků se stádii </a:t>
            </a:r>
            <a:r>
              <a:rPr lang="cs-CZ" smtClean="0"/>
              <a:t>vývoje motýla </a:t>
            </a:r>
            <a:r>
              <a:rPr lang="cs-CZ" dirty="0" smtClean="0"/>
              <a:t>na </a:t>
            </a:r>
            <a:r>
              <a:rPr lang="cs-CZ" smtClean="0"/>
              <a:t>magnetickou tabulku.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Sledovat příběh a vlastními slovy ho převyprávět.</a:t>
            </a:r>
          </a:p>
          <a:p>
            <a:r>
              <a:rPr lang="cs-CZ" dirty="0" smtClean="0"/>
              <a:t>Záměrně se soustředit a udržet pozornost.</a:t>
            </a:r>
          </a:p>
          <a:p>
            <a:r>
              <a:rPr lang="cs-CZ" dirty="0" smtClean="0"/>
              <a:t>Chápat základní číselné a matematické pojmy.</a:t>
            </a:r>
          </a:p>
          <a:p>
            <a:r>
              <a:rPr lang="cs-CZ" dirty="0" smtClean="0"/>
              <a:t>Prožívat radost ze zvládnutého a poznaného.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23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433</Words>
  <Application>Microsoft Office PowerPoint</Application>
  <PresentationFormat>Vlastní</PresentationFormat>
  <Paragraphs>61</Paragraphs>
  <Slides>23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Sheer Green 16x9</vt:lpstr>
      <vt:lpstr>Život housenky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Použité odkazy</vt:lpstr>
      <vt:lpstr>Metodický pokyn Integrovaný blok:  Základní matematické,  početní a číselné pojmy, pozornost, soustředěnost, paměť 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23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2015-05-06T11:56:29Z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