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comments/comment8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s/comment6.xml" ContentType="application/vnd.openxmlformats-officedocument.presentationml.comment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comments/comment10.xml" ContentType="application/vnd.openxmlformats-officedocument.presentationml.comments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omments/comment9.xml" ContentType="application/vnd.openxmlformats-officedocument.presentationml.comment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1"/>
  </p:notesMasterIdLst>
  <p:handoutMasterIdLst>
    <p:handoutMasterId r:id="rId22"/>
  </p:handoutMasterIdLst>
  <p:sldIdLst>
    <p:sldId id="272" r:id="rId3"/>
    <p:sldId id="286" r:id="rId4"/>
    <p:sldId id="292" r:id="rId5"/>
    <p:sldId id="287" r:id="rId6"/>
    <p:sldId id="293" r:id="rId7"/>
    <p:sldId id="288" r:id="rId8"/>
    <p:sldId id="294" r:id="rId9"/>
    <p:sldId id="289" r:id="rId10"/>
    <p:sldId id="295" r:id="rId11"/>
    <p:sldId id="290" r:id="rId12"/>
    <p:sldId id="291" r:id="rId13"/>
    <p:sldId id="275" r:id="rId14"/>
    <p:sldId id="276" r:id="rId15"/>
    <p:sldId id="277" r:id="rId16"/>
    <p:sldId id="278" r:id="rId17"/>
    <p:sldId id="279" r:id="rId18"/>
    <p:sldId id="280" r:id="rId19"/>
    <p:sldId id="28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14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99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5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5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6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2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7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3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8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4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9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0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31413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31413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31413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31413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31413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31413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31413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31413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31413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31413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78213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9.png"/><Relationship Id="rId18" Type="http://schemas.microsoft.com/office/2007/relationships/hdphoto" Target="../media/hdphoto8.wdp"/><Relationship Id="rId26" Type="http://schemas.openxmlformats.org/officeDocument/2006/relationships/image" Target="../media/image16.png"/><Relationship Id="rId3" Type="http://schemas.openxmlformats.org/officeDocument/2006/relationships/image" Target="../media/image4.png"/><Relationship Id="rId21" Type="http://schemas.openxmlformats.org/officeDocument/2006/relationships/image" Target="../media/image13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17" Type="http://schemas.openxmlformats.org/officeDocument/2006/relationships/image" Target="../media/image11.png"/><Relationship Id="rId25" Type="http://schemas.microsoft.com/office/2007/relationships/hdphoto" Target="../media/hdphoto11.wdp"/><Relationship Id="rId2" Type="http://schemas.openxmlformats.org/officeDocument/2006/relationships/notesSlide" Target="../notesSlides/notesSlide2.xml"/><Relationship Id="rId16" Type="http://schemas.microsoft.com/office/2007/relationships/hdphoto" Target="../media/hdphoto7.wdp"/><Relationship Id="rId20" Type="http://schemas.microsoft.com/office/2007/relationships/hdphoto" Target="../media/hdphoto9.wdp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24" Type="http://schemas.openxmlformats.org/officeDocument/2006/relationships/image" Target="../media/image15.png"/><Relationship Id="rId5" Type="http://schemas.openxmlformats.org/officeDocument/2006/relationships/image" Target="../media/image5.png"/><Relationship Id="rId15" Type="http://schemas.openxmlformats.org/officeDocument/2006/relationships/image" Target="../media/image10.png"/><Relationship Id="rId23" Type="http://schemas.openxmlformats.org/officeDocument/2006/relationships/image" Target="../media/image14.png"/><Relationship Id="rId28" Type="http://schemas.openxmlformats.org/officeDocument/2006/relationships/comments" Target="../comments/comment1.xml"/><Relationship Id="rId10" Type="http://schemas.microsoft.com/office/2007/relationships/hdphoto" Target="../media/hdphoto4.wdp"/><Relationship Id="rId19" Type="http://schemas.openxmlformats.org/officeDocument/2006/relationships/image" Target="../media/image12.png"/><Relationship Id="rId4" Type="http://schemas.microsoft.com/office/2007/relationships/hdphoto" Target="../media/hdphoto1.wdp"/><Relationship Id="rId9" Type="http://schemas.openxmlformats.org/officeDocument/2006/relationships/image" Target="../media/image7.png"/><Relationship Id="rId14" Type="http://schemas.microsoft.com/office/2007/relationships/hdphoto" Target="../media/hdphoto6.wdp"/><Relationship Id="rId22" Type="http://schemas.microsoft.com/office/2007/relationships/hdphoto" Target="../media/hdphoto10.wdp"/><Relationship Id="rId27" Type="http://schemas.microsoft.com/office/2007/relationships/hdphoto" Target="../media/hdphoto12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4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microsoft.com/office/2007/relationships/hdphoto" Target="../media/hdphoto9.wdp"/><Relationship Id="rId5" Type="http://schemas.openxmlformats.org/officeDocument/2006/relationships/image" Target="../media/image12.png"/><Relationship Id="rId10" Type="http://schemas.openxmlformats.org/officeDocument/2006/relationships/comments" Target="../comments/comment2.xml"/><Relationship Id="rId4" Type="http://schemas.microsoft.com/office/2007/relationships/hdphoto" Target="../media/hdphoto1.wdp"/><Relationship Id="rId9" Type="http://schemas.microsoft.com/office/2007/relationships/hdphoto" Target="../media/hdphoto11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9.png"/><Relationship Id="rId18" Type="http://schemas.microsoft.com/office/2007/relationships/hdphoto" Target="../media/hdphoto8.wdp"/><Relationship Id="rId26" Type="http://schemas.microsoft.com/office/2007/relationships/hdphoto" Target="../media/hdphoto14.wdp"/><Relationship Id="rId3" Type="http://schemas.openxmlformats.org/officeDocument/2006/relationships/image" Target="../media/image4.png"/><Relationship Id="rId21" Type="http://schemas.openxmlformats.org/officeDocument/2006/relationships/image" Target="../media/image13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17" Type="http://schemas.openxmlformats.org/officeDocument/2006/relationships/image" Target="../media/image11.png"/><Relationship Id="rId25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6" Type="http://schemas.microsoft.com/office/2007/relationships/hdphoto" Target="../media/hdphoto7.wdp"/><Relationship Id="rId20" Type="http://schemas.microsoft.com/office/2007/relationships/hdphoto" Target="../media/hdphoto12.wdp"/><Relationship Id="rId29" Type="http://schemas.openxmlformats.org/officeDocument/2006/relationships/comments" Target="../comments/comment3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24" Type="http://schemas.microsoft.com/office/2007/relationships/hdphoto" Target="../media/hdphoto13.wdp"/><Relationship Id="rId5" Type="http://schemas.openxmlformats.org/officeDocument/2006/relationships/image" Target="../media/image5.png"/><Relationship Id="rId15" Type="http://schemas.openxmlformats.org/officeDocument/2006/relationships/image" Target="../media/image10.png"/><Relationship Id="rId23" Type="http://schemas.openxmlformats.org/officeDocument/2006/relationships/image" Target="../media/image17.png"/><Relationship Id="rId28" Type="http://schemas.microsoft.com/office/2007/relationships/hdphoto" Target="../media/hdphoto15.wdp"/><Relationship Id="rId10" Type="http://schemas.microsoft.com/office/2007/relationships/hdphoto" Target="../media/hdphoto4.wdp"/><Relationship Id="rId19" Type="http://schemas.openxmlformats.org/officeDocument/2006/relationships/image" Target="../media/image16.png"/><Relationship Id="rId4" Type="http://schemas.microsoft.com/office/2007/relationships/hdphoto" Target="../media/hdphoto1.wdp"/><Relationship Id="rId9" Type="http://schemas.openxmlformats.org/officeDocument/2006/relationships/image" Target="../media/image7.png"/><Relationship Id="rId14" Type="http://schemas.microsoft.com/office/2007/relationships/hdphoto" Target="../media/hdphoto6.wdp"/><Relationship Id="rId22" Type="http://schemas.microsoft.com/office/2007/relationships/hdphoto" Target="../media/hdphoto10.wdp"/><Relationship Id="rId27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14.wdp"/><Relationship Id="rId3" Type="http://schemas.openxmlformats.org/officeDocument/2006/relationships/image" Target="../media/image4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3.wdp"/><Relationship Id="rId11" Type="http://schemas.openxmlformats.org/officeDocument/2006/relationships/comments" Target="../comments/comment4.xml"/><Relationship Id="rId5" Type="http://schemas.openxmlformats.org/officeDocument/2006/relationships/image" Target="../media/image17.png"/><Relationship Id="rId10" Type="http://schemas.microsoft.com/office/2007/relationships/hdphoto" Target="../media/hdphoto15.wdp"/><Relationship Id="rId4" Type="http://schemas.microsoft.com/office/2007/relationships/hdphoto" Target="../media/hdphoto1.wdp"/><Relationship Id="rId9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17.wdp"/><Relationship Id="rId13" Type="http://schemas.openxmlformats.org/officeDocument/2006/relationships/image" Target="../media/image24.png"/><Relationship Id="rId18" Type="http://schemas.microsoft.com/office/2007/relationships/hdphoto" Target="../media/hdphoto22.wdp"/><Relationship Id="rId26" Type="http://schemas.microsoft.com/office/2007/relationships/hdphoto" Target="../media/hdphoto26.wdp"/><Relationship Id="rId3" Type="http://schemas.openxmlformats.org/officeDocument/2006/relationships/image" Target="../media/image4.png"/><Relationship Id="rId21" Type="http://schemas.openxmlformats.org/officeDocument/2006/relationships/image" Target="../media/image28.png"/><Relationship Id="rId7" Type="http://schemas.openxmlformats.org/officeDocument/2006/relationships/image" Target="../media/image21.png"/><Relationship Id="rId12" Type="http://schemas.microsoft.com/office/2007/relationships/hdphoto" Target="../media/hdphoto19.wdp"/><Relationship Id="rId17" Type="http://schemas.openxmlformats.org/officeDocument/2006/relationships/image" Target="../media/image26.png"/><Relationship Id="rId25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6" Type="http://schemas.microsoft.com/office/2007/relationships/hdphoto" Target="../media/hdphoto21.wdp"/><Relationship Id="rId20" Type="http://schemas.microsoft.com/office/2007/relationships/hdphoto" Target="../media/hdphoto23.wdp"/><Relationship Id="rId29" Type="http://schemas.openxmlformats.org/officeDocument/2006/relationships/comments" Target="../comments/comment5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6.wdp"/><Relationship Id="rId11" Type="http://schemas.openxmlformats.org/officeDocument/2006/relationships/image" Target="../media/image23.png"/><Relationship Id="rId24" Type="http://schemas.microsoft.com/office/2007/relationships/hdphoto" Target="../media/hdphoto25.wdp"/><Relationship Id="rId5" Type="http://schemas.openxmlformats.org/officeDocument/2006/relationships/image" Target="../media/image20.png"/><Relationship Id="rId15" Type="http://schemas.openxmlformats.org/officeDocument/2006/relationships/image" Target="../media/image25.png"/><Relationship Id="rId23" Type="http://schemas.openxmlformats.org/officeDocument/2006/relationships/image" Target="../media/image29.png"/><Relationship Id="rId28" Type="http://schemas.microsoft.com/office/2007/relationships/hdphoto" Target="../media/hdphoto27.wdp"/><Relationship Id="rId10" Type="http://schemas.microsoft.com/office/2007/relationships/hdphoto" Target="../media/hdphoto18.wdp"/><Relationship Id="rId19" Type="http://schemas.openxmlformats.org/officeDocument/2006/relationships/image" Target="../media/image27.png"/><Relationship Id="rId4" Type="http://schemas.microsoft.com/office/2007/relationships/hdphoto" Target="../media/hdphoto1.wdp"/><Relationship Id="rId9" Type="http://schemas.openxmlformats.org/officeDocument/2006/relationships/image" Target="../media/image22.png"/><Relationship Id="rId14" Type="http://schemas.microsoft.com/office/2007/relationships/hdphoto" Target="../media/hdphoto20.wdp"/><Relationship Id="rId22" Type="http://schemas.microsoft.com/office/2007/relationships/hdphoto" Target="../media/hdphoto24.wdp"/><Relationship Id="rId27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27.wdp"/><Relationship Id="rId3" Type="http://schemas.openxmlformats.org/officeDocument/2006/relationships/image" Target="../media/image4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6.wdp"/><Relationship Id="rId11" Type="http://schemas.openxmlformats.org/officeDocument/2006/relationships/comments" Target="../comments/comment6.xml"/><Relationship Id="rId5" Type="http://schemas.openxmlformats.org/officeDocument/2006/relationships/image" Target="../media/image30.png"/><Relationship Id="rId10" Type="http://schemas.microsoft.com/office/2007/relationships/hdphoto" Target="../media/hdphoto25.wdp"/><Relationship Id="rId4" Type="http://schemas.microsoft.com/office/2007/relationships/hdphoto" Target="../media/hdphoto1.wdp"/><Relationship Id="rId9" Type="http://schemas.openxmlformats.org/officeDocument/2006/relationships/image" Target="../media/image29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17.wdp"/><Relationship Id="rId13" Type="http://schemas.openxmlformats.org/officeDocument/2006/relationships/image" Target="../media/image24.png"/><Relationship Id="rId18" Type="http://schemas.microsoft.com/office/2007/relationships/hdphoto" Target="../media/hdphoto28.wdp"/><Relationship Id="rId26" Type="http://schemas.microsoft.com/office/2007/relationships/hdphoto" Target="../media/hdphoto22.wdp"/><Relationship Id="rId3" Type="http://schemas.openxmlformats.org/officeDocument/2006/relationships/image" Target="../media/image4.png"/><Relationship Id="rId21" Type="http://schemas.openxmlformats.org/officeDocument/2006/relationships/image" Target="../media/image28.png"/><Relationship Id="rId7" Type="http://schemas.openxmlformats.org/officeDocument/2006/relationships/image" Target="../media/image21.png"/><Relationship Id="rId12" Type="http://schemas.microsoft.com/office/2007/relationships/hdphoto" Target="../media/hdphoto19.wdp"/><Relationship Id="rId17" Type="http://schemas.openxmlformats.org/officeDocument/2006/relationships/image" Target="../media/image32.png"/><Relationship Id="rId25" Type="http://schemas.openxmlformats.org/officeDocument/2006/relationships/image" Target="../media/image26.png"/><Relationship Id="rId2" Type="http://schemas.openxmlformats.org/officeDocument/2006/relationships/notesSlide" Target="../notesSlides/notesSlide8.xml"/><Relationship Id="rId16" Type="http://schemas.microsoft.com/office/2007/relationships/hdphoto" Target="../media/hdphoto21.wdp"/><Relationship Id="rId20" Type="http://schemas.microsoft.com/office/2007/relationships/hdphoto" Target="../media/hdphoto23.wdp"/><Relationship Id="rId29" Type="http://schemas.openxmlformats.org/officeDocument/2006/relationships/comments" Target="../comments/comment7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6.wdp"/><Relationship Id="rId11" Type="http://schemas.openxmlformats.org/officeDocument/2006/relationships/image" Target="../media/image23.png"/><Relationship Id="rId24" Type="http://schemas.microsoft.com/office/2007/relationships/hdphoto" Target="../media/hdphoto29.wdp"/><Relationship Id="rId5" Type="http://schemas.openxmlformats.org/officeDocument/2006/relationships/image" Target="../media/image20.png"/><Relationship Id="rId15" Type="http://schemas.openxmlformats.org/officeDocument/2006/relationships/image" Target="../media/image25.png"/><Relationship Id="rId23" Type="http://schemas.openxmlformats.org/officeDocument/2006/relationships/image" Target="../media/image33.png"/><Relationship Id="rId28" Type="http://schemas.microsoft.com/office/2007/relationships/hdphoto" Target="../media/hdphoto30.wdp"/><Relationship Id="rId10" Type="http://schemas.microsoft.com/office/2007/relationships/hdphoto" Target="../media/hdphoto18.wdp"/><Relationship Id="rId19" Type="http://schemas.openxmlformats.org/officeDocument/2006/relationships/image" Target="../media/image27.png"/><Relationship Id="rId4" Type="http://schemas.microsoft.com/office/2007/relationships/hdphoto" Target="../media/hdphoto1.wdp"/><Relationship Id="rId9" Type="http://schemas.openxmlformats.org/officeDocument/2006/relationships/image" Target="../media/image22.png"/><Relationship Id="rId14" Type="http://schemas.microsoft.com/office/2007/relationships/hdphoto" Target="../media/hdphoto20.wdp"/><Relationship Id="rId22" Type="http://schemas.microsoft.com/office/2007/relationships/hdphoto" Target="../media/hdphoto24.wdp"/><Relationship Id="rId27" Type="http://schemas.openxmlformats.org/officeDocument/2006/relationships/image" Target="../media/image34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32.wdp"/><Relationship Id="rId3" Type="http://schemas.openxmlformats.org/officeDocument/2006/relationships/image" Target="../media/image4.png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microsoft.com/office/2007/relationships/hdphoto" Target="../media/hdphoto31.wdp"/><Relationship Id="rId11" Type="http://schemas.openxmlformats.org/officeDocument/2006/relationships/comments" Target="../comments/comment8.xml"/><Relationship Id="rId5" Type="http://schemas.openxmlformats.org/officeDocument/2006/relationships/image" Target="../media/image35.png"/><Relationship Id="rId10" Type="http://schemas.microsoft.com/office/2007/relationships/hdphoto" Target="../media/hdphoto33.wdp"/><Relationship Id="rId4" Type="http://schemas.microsoft.com/office/2007/relationships/hdphoto" Target="../media/hdphoto1.wdp"/><Relationship Id="rId9" Type="http://schemas.openxmlformats.org/officeDocument/2006/relationships/image" Target="../media/image37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17.wdp"/><Relationship Id="rId13" Type="http://schemas.openxmlformats.org/officeDocument/2006/relationships/image" Target="../media/image24.png"/><Relationship Id="rId18" Type="http://schemas.microsoft.com/office/2007/relationships/hdphoto" Target="../media/hdphoto22.wdp"/><Relationship Id="rId26" Type="http://schemas.microsoft.com/office/2007/relationships/hdphoto" Target="../media/hdphoto34.wdp"/><Relationship Id="rId3" Type="http://schemas.openxmlformats.org/officeDocument/2006/relationships/image" Target="../media/image4.png"/><Relationship Id="rId21" Type="http://schemas.openxmlformats.org/officeDocument/2006/relationships/image" Target="../media/image28.png"/><Relationship Id="rId7" Type="http://schemas.openxmlformats.org/officeDocument/2006/relationships/image" Target="../media/image21.png"/><Relationship Id="rId12" Type="http://schemas.microsoft.com/office/2007/relationships/hdphoto" Target="../media/hdphoto19.wdp"/><Relationship Id="rId17" Type="http://schemas.openxmlformats.org/officeDocument/2006/relationships/image" Target="../media/image26.png"/><Relationship Id="rId25" Type="http://schemas.openxmlformats.org/officeDocument/2006/relationships/image" Target="../media/image38.png"/><Relationship Id="rId2" Type="http://schemas.openxmlformats.org/officeDocument/2006/relationships/notesSlide" Target="../notesSlides/notesSlide10.xml"/><Relationship Id="rId16" Type="http://schemas.microsoft.com/office/2007/relationships/hdphoto" Target="../media/hdphoto21.wdp"/><Relationship Id="rId20" Type="http://schemas.microsoft.com/office/2007/relationships/hdphoto" Target="../media/hdphoto23.wdp"/><Relationship Id="rId29" Type="http://schemas.openxmlformats.org/officeDocument/2006/relationships/comments" Target="../comments/comment9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6.wdp"/><Relationship Id="rId11" Type="http://schemas.openxmlformats.org/officeDocument/2006/relationships/image" Target="../media/image23.png"/><Relationship Id="rId24" Type="http://schemas.microsoft.com/office/2007/relationships/hdphoto" Target="../media/hdphoto31.wdp"/><Relationship Id="rId5" Type="http://schemas.openxmlformats.org/officeDocument/2006/relationships/image" Target="../media/image20.png"/><Relationship Id="rId15" Type="http://schemas.openxmlformats.org/officeDocument/2006/relationships/image" Target="../media/image25.png"/><Relationship Id="rId23" Type="http://schemas.openxmlformats.org/officeDocument/2006/relationships/image" Target="../media/image35.png"/><Relationship Id="rId28" Type="http://schemas.microsoft.com/office/2007/relationships/hdphoto" Target="../media/hdphoto32.wdp"/><Relationship Id="rId10" Type="http://schemas.microsoft.com/office/2007/relationships/hdphoto" Target="../media/hdphoto18.wdp"/><Relationship Id="rId19" Type="http://schemas.openxmlformats.org/officeDocument/2006/relationships/image" Target="../media/image27.png"/><Relationship Id="rId4" Type="http://schemas.microsoft.com/office/2007/relationships/hdphoto" Target="../media/hdphoto1.wdp"/><Relationship Id="rId9" Type="http://schemas.openxmlformats.org/officeDocument/2006/relationships/image" Target="../media/image22.png"/><Relationship Id="rId14" Type="http://schemas.microsoft.com/office/2007/relationships/hdphoto" Target="../media/hdphoto20.wdp"/><Relationship Id="rId22" Type="http://schemas.microsoft.com/office/2007/relationships/hdphoto" Target="../media/hdphoto24.wdp"/><Relationship Id="rId27" Type="http://schemas.openxmlformats.org/officeDocument/2006/relationships/image" Target="../media/image36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34.wdp"/><Relationship Id="rId3" Type="http://schemas.openxmlformats.org/officeDocument/2006/relationships/image" Target="../media/image4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6" Type="http://schemas.microsoft.com/office/2007/relationships/hdphoto" Target="../media/hdphoto31.wdp"/><Relationship Id="rId11" Type="http://schemas.openxmlformats.org/officeDocument/2006/relationships/comments" Target="../comments/comment10.xml"/><Relationship Id="rId5" Type="http://schemas.openxmlformats.org/officeDocument/2006/relationships/image" Target="../media/image35.png"/><Relationship Id="rId10" Type="http://schemas.microsoft.com/office/2007/relationships/hdphoto" Target="../media/hdphoto32.wdp"/><Relationship Id="rId4" Type="http://schemas.microsoft.com/office/2007/relationships/hdphoto" Target="../media/hdphoto1.wdp"/><Relationship Id="rId9" Type="http://schemas.openxmlformats.org/officeDocument/2006/relationships/image" Target="../media/image36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Sova – přidej počet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833" b="97500" l="17552" r="77344">
                        <a14:backgroundMark x1="59375" y1="56389" x2="59375" y2="56389"/>
                        <a14:backgroundMark x1="56146" y1="43704" x2="55781" y2="43704"/>
                        <a14:backgroundMark x1="39427" y1="34259" x2="39427" y2="34259"/>
                        <a14:backgroundMark x1="30521" y1="35093" x2="30521" y2="35093"/>
                        <a14:backgroundMark x1="35156" y1="87963" x2="35156" y2="87963"/>
                        <a14:backgroundMark x1="34792" y1="86296" x2="30885" y2="73426"/>
                        <a14:backgroundMark x1="30885" y1="73426" x2="32188" y2="60370"/>
                        <a14:backgroundMark x1="36250" y1="62963" x2="32188" y2="60185"/>
                        <a14:backgroundMark x1="42031" y1="66296" x2="33750" y2="606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948" t="63492" r="59687" b="12059"/>
          <a:stretch/>
        </p:blipFill>
        <p:spPr>
          <a:xfrm rot="5400000">
            <a:off x="7646126" y="1967813"/>
            <a:ext cx="3407871" cy="5004000"/>
          </a:xfrm>
          <a:prstGeom prst="rect">
            <a:avLst/>
          </a:prstGeom>
        </p:spPr>
      </p:pic>
      <p:sp>
        <p:nvSpPr>
          <p:cNvPr id="13" name="Ovál 12"/>
          <p:cNvSpPr/>
          <p:nvPr/>
        </p:nvSpPr>
        <p:spPr>
          <a:xfrm>
            <a:off x="6797407" y="650383"/>
            <a:ext cx="1211855" cy="103519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8806974" y="650383"/>
            <a:ext cx="1211855" cy="103519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0640206" y="665872"/>
            <a:ext cx="1211855" cy="103519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5636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3630593" y="212634"/>
            <a:ext cx="1701070" cy="127580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4676333" y="3958098"/>
            <a:ext cx="1653676" cy="14893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2225461" y="2458711"/>
            <a:ext cx="1619656" cy="121474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1" cstate="email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2784819" y="4539342"/>
            <a:ext cx="2003766" cy="150282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3" cstate="email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0000" b="90000" l="10000" r="90000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1405655" y="4647333"/>
            <a:ext cx="1715792" cy="128684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5" cstate="email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187681" y="1825699"/>
            <a:ext cx="1967045" cy="147528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7" cstate="email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3853443" y="1998525"/>
            <a:ext cx="1885403" cy="141405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9" cstate="email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9213620" y="2478547"/>
            <a:ext cx="3014334" cy="226075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1" cstate="email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-494305" y="3970094"/>
            <a:ext cx="2574730" cy="193104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6994927" y="3141453"/>
            <a:ext cx="3520223" cy="1787857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4" cstate="email">
            <a:extLst>
              <a:ext uri="{BEBA8EAE-BF5A-486C-A8C5-ECC9F3942E4B}">
                <a14:imgProps xmlns:a14="http://schemas.microsoft.com/office/drawing/2010/main" xmlns="">
                  <a14:imgLayer r:embed="rId25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8361121" y="3786323"/>
            <a:ext cx="2837693" cy="255562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 cstate="email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1908667" y="786847"/>
            <a:ext cx="1822156" cy="1366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245946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833" b="97500" l="17552" r="77344">
                        <a14:backgroundMark x1="59375" y1="56389" x2="59375" y2="56389"/>
                        <a14:backgroundMark x1="56146" y1="43704" x2="55781" y2="43704"/>
                        <a14:backgroundMark x1="39427" y1="34259" x2="39427" y2="34259"/>
                        <a14:backgroundMark x1="30521" y1="35093" x2="30521" y2="35093"/>
                        <a14:backgroundMark x1="35156" y1="87963" x2="35156" y2="87963"/>
                        <a14:backgroundMark x1="34792" y1="86296" x2="30885" y2="73426"/>
                        <a14:backgroundMark x1="30885" y1="73426" x2="32188" y2="60370"/>
                        <a14:backgroundMark x1="36250" y1="62963" x2="32188" y2="60185"/>
                        <a14:backgroundMark x1="42031" y1="66296" x2="33750" y2="606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948" t="63492" r="59687" b="12059"/>
          <a:stretch/>
        </p:blipFill>
        <p:spPr>
          <a:xfrm rot="5400000">
            <a:off x="7774345" y="1925319"/>
            <a:ext cx="3407871" cy="5004000"/>
          </a:xfrm>
          <a:prstGeom prst="rect">
            <a:avLst/>
          </a:prstGeom>
        </p:spPr>
      </p:pic>
      <p:sp>
        <p:nvSpPr>
          <p:cNvPr id="13" name="Ovál 12"/>
          <p:cNvSpPr/>
          <p:nvPr/>
        </p:nvSpPr>
        <p:spPr>
          <a:xfrm>
            <a:off x="6753340" y="650383"/>
            <a:ext cx="1211855" cy="103519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/>
              <a:t>5</a:t>
            </a:r>
          </a:p>
        </p:txBody>
      </p:sp>
      <p:sp>
        <p:nvSpPr>
          <p:cNvPr id="14" name="Ovál 13"/>
          <p:cNvSpPr/>
          <p:nvPr/>
        </p:nvSpPr>
        <p:spPr>
          <a:xfrm>
            <a:off x="8806974" y="650383"/>
            <a:ext cx="1211855" cy="103519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/>
              <a:t>4</a:t>
            </a:r>
          </a:p>
        </p:txBody>
      </p:sp>
      <p:sp>
        <p:nvSpPr>
          <p:cNvPr id="15" name="Ovál 14"/>
          <p:cNvSpPr/>
          <p:nvPr/>
        </p:nvSpPr>
        <p:spPr>
          <a:xfrm>
            <a:off x="10640207" y="650383"/>
            <a:ext cx="1211855" cy="103519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7</a:t>
            </a:r>
            <a:endParaRPr lang="cs-CZ" sz="7200" b="1" dirty="0"/>
          </a:p>
        </p:txBody>
      </p:sp>
      <p:grpSp>
        <p:nvGrpSpPr>
          <p:cNvPr id="11" name="Skupina 10"/>
          <p:cNvGrpSpPr/>
          <p:nvPr/>
        </p:nvGrpSpPr>
        <p:grpSpPr>
          <a:xfrm flipH="1">
            <a:off x="4946778" y="2591669"/>
            <a:ext cx="1214650" cy="600502"/>
            <a:chOff x="2688609" y="3084753"/>
            <a:chExt cx="1856095" cy="995928"/>
          </a:xfrm>
          <a:solidFill>
            <a:srgbClr val="FFFF00"/>
          </a:solidFill>
        </p:grpSpPr>
        <p:sp>
          <p:nvSpPr>
            <p:cNvPr id="4" name="Slza 3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cxnSp>
          <p:nvCxnSpPr>
            <p:cNvPr id="6" name="Přímá spojnice 5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Slza 8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5161128" y="5596041"/>
            <a:ext cx="1214650" cy="600502"/>
            <a:chOff x="2688609" y="3084753"/>
            <a:chExt cx="1856095" cy="995928"/>
          </a:xfrm>
          <a:solidFill>
            <a:srgbClr val="FF0000"/>
          </a:solidFill>
        </p:grpSpPr>
        <p:sp>
          <p:nvSpPr>
            <p:cNvPr id="29" name="Slza 28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0" name="Přímá spojnice 29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Slza 31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Volný tvar 32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2288404" y="3822631"/>
            <a:ext cx="1214650" cy="600502"/>
            <a:chOff x="2688609" y="3084753"/>
            <a:chExt cx="1856095" cy="995928"/>
          </a:xfrm>
          <a:solidFill>
            <a:srgbClr val="FF0000"/>
          </a:solidFill>
        </p:grpSpPr>
        <p:sp>
          <p:nvSpPr>
            <p:cNvPr id="35" name="Slza 34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6" name="Přímá spojnice 35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Slza 37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Volný tvar 38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5633411" y="4180756"/>
            <a:ext cx="1214650" cy="600502"/>
            <a:chOff x="2688609" y="3084753"/>
            <a:chExt cx="1856095" cy="995928"/>
          </a:xfrm>
          <a:solidFill>
            <a:srgbClr val="FFFF00"/>
          </a:solidFill>
        </p:grpSpPr>
        <p:sp>
          <p:nvSpPr>
            <p:cNvPr id="41" name="Slza 40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2" name="Přímá spojnice 41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Slza 43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olný tvar 44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2047164" y="5357616"/>
            <a:ext cx="1214650" cy="600502"/>
            <a:chOff x="2688609" y="3084753"/>
            <a:chExt cx="1856095" cy="995928"/>
          </a:xfrm>
          <a:solidFill>
            <a:srgbClr val="92D050"/>
          </a:solidFill>
        </p:grpSpPr>
        <p:sp>
          <p:nvSpPr>
            <p:cNvPr id="47" name="Slza 46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8" name="Přímá spojnice 47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Slza 49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Volný tvar 50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3758263" y="1306185"/>
            <a:ext cx="1214650" cy="600502"/>
            <a:chOff x="2688609" y="3084753"/>
            <a:chExt cx="1856095" cy="995928"/>
          </a:xfrm>
          <a:solidFill>
            <a:srgbClr val="FF0000"/>
          </a:solidFill>
        </p:grpSpPr>
        <p:sp>
          <p:nvSpPr>
            <p:cNvPr id="53" name="Slza 52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4" name="Přímá spojnice 53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nice 54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Slza 55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Volný tvar 56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8" name="Skupina 57"/>
          <p:cNvGrpSpPr/>
          <p:nvPr/>
        </p:nvGrpSpPr>
        <p:grpSpPr>
          <a:xfrm flipH="1">
            <a:off x="832514" y="1688490"/>
            <a:ext cx="1214650" cy="600502"/>
            <a:chOff x="2688609" y="3084753"/>
            <a:chExt cx="1856095" cy="995928"/>
          </a:xfrm>
          <a:solidFill>
            <a:srgbClr val="FFFF00"/>
          </a:solidFill>
        </p:grpSpPr>
        <p:sp>
          <p:nvSpPr>
            <p:cNvPr id="59" name="Slza 58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0" name="Přímá spojnice 59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Slza 61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Volný tvar 62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3794078" y="4147514"/>
            <a:ext cx="1214650" cy="600502"/>
            <a:chOff x="2688609" y="3084753"/>
            <a:chExt cx="1856095" cy="995928"/>
          </a:xfrm>
          <a:solidFill>
            <a:srgbClr val="FFFF00"/>
          </a:solidFill>
        </p:grpSpPr>
        <p:sp>
          <p:nvSpPr>
            <p:cNvPr id="65" name="Slza 64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6" name="Přímá spojnice 65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Přímá spojnice 66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Slza 67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Volný tvar 68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6976281" y="6257498"/>
            <a:ext cx="1214650" cy="600502"/>
            <a:chOff x="2688609" y="3084753"/>
            <a:chExt cx="1856095" cy="995928"/>
          </a:xfrm>
          <a:solidFill>
            <a:srgbClr val="92D050"/>
          </a:solidFill>
        </p:grpSpPr>
        <p:sp>
          <p:nvSpPr>
            <p:cNvPr id="71" name="Slza 70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2" name="Přímá spojnice 71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Přímá spojnice 72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Slza 73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Volný tvar 74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6" name="Skupina 75"/>
          <p:cNvGrpSpPr/>
          <p:nvPr/>
        </p:nvGrpSpPr>
        <p:grpSpPr>
          <a:xfrm flipH="1">
            <a:off x="2628951" y="2830094"/>
            <a:ext cx="1214650" cy="600502"/>
            <a:chOff x="2688609" y="3084753"/>
            <a:chExt cx="1856095" cy="995928"/>
          </a:xfrm>
          <a:solidFill>
            <a:srgbClr val="92D050"/>
          </a:solidFill>
        </p:grpSpPr>
        <p:sp>
          <p:nvSpPr>
            <p:cNvPr id="77" name="Slza 76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8" name="Přímá spojnice 77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Přímá spojnice 78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0" name="Slza 79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Volný tvar 80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2" name="Skupina 81"/>
          <p:cNvGrpSpPr/>
          <p:nvPr/>
        </p:nvGrpSpPr>
        <p:grpSpPr>
          <a:xfrm>
            <a:off x="925318" y="4382485"/>
            <a:ext cx="1214650" cy="600502"/>
            <a:chOff x="2688609" y="3084753"/>
            <a:chExt cx="1856095" cy="995928"/>
          </a:xfrm>
          <a:solidFill>
            <a:srgbClr val="92D050"/>
          </a:solidFill>
        </p:grpSpPr>
        <p:sp>
          <p:nvSpPr>
            <p:cNvPr id="83" name="Slza 82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4" name="Přímá spojnice 83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Přímá spojnice 84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6" name="Slza 85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Volný tvar 86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8" name="Skupina 87"/>
          <p:cNvGrpSpPr/>
          <p:nvPr/>
        </p:nvGrpSpPr>
        <p:grpSpPr>
          <a:xfrm>
            <a:off x="112984" y="6045593"/>
            <a:ext cx="1214650" cy="600502"/>
            <a:chOff x="2688609" y="3084753"/>
            <a:chExt cx="1856095" cy="995928"/>
          </a:xfrm>
          <a:solidFill>
            <a:srgbClr val="92D050"/>
          </a:solidFill>
        </p:grpSpPr>
        <p:sp>
          <p:nvSpPr>
            <p:cNvPr id="89" name="Slza 88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0" name="Přímá spojnice 89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Přímá spojnice 90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2" name="Slza 91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Volný tvar 92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4" name="Skupina 93"/>
          <p:cNvGrpSpPr/>
          <p:nvPr/>
        </p:nvGrpSpPr>
        <p:grpSpPr>
          <a:xfrm flipH="1">
            <a:off x="2231510" y="700264"/>
            <a:ext cx="1214650" cy="600502"/>
            <a:chOff x="2688609" y="3084753"/>
            <a:chExt cx="1856095" cy="995928"/>
          </a:xfrm>
          <a:solidFill>
            <a:srgbClr val="92D050"/>
          </a:solidFill>
        </p:grpSpPr>
        <p:sp>
          <p:nvSpPr>
            <p:cNvPr id="95" name="Slza 94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6" name="Přímá spojnice 95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Přímá spojnice 96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8" name="Slza 97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Volný tvar 98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0" name="Skupina 99"/>
          <p:cNvGrpSpPr/>
          <p:nvPr/>
        </p:nvGrpSpPr>
        <p:grpSpPr>
          <a:xfrm flipH="1">
            <a:off x="3632186" y="5924985"/>
            <a:ext cx="1214650" cy="600502"/>
            <a:chOff x="2688609" y="3084753"/>
            <a:chExt cx="1856095" cy="995928"/>
          </a:xfrm>
          <a:solidFill>
            <a:srgbClr val="FFFF00"/>
          </a:solidFill>
        </p:grpSpPr>
        <p:sp>
          <p:nvSpPr>
            <p:cNvPr id="101" name="Slza 100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2" name="Přímá spojnice 101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Přímá spojnice 102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" name="Slza 103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Volný tvar 104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6" name="Skupina 105"/>
          <p:cNvGrpSpPr/>
          <p:nvPr/>
        </p:nvGrpSpPr>
        <p:grpSpPr>
          <a:xfrm>
            <a:off x="443030" y="3444855"/>
            <a:ext cx="1214650" cy="600502"/>
            <a:chOff x="2688609" y="3084753"/>
            <a:chExt cx="1856095" cy="995928"/>
          </a:xfrm>
          <a:solidFill>
            <a:srgbClr val="FF0000"/>
          </a:solidFill>
        </p:grpSpPr>
        <p:sp>
          <p:nvSpPr>
            <p:cNvPr id="107" name="Slza 106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8" name="Přímá spojnice 107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Přímá spojnice 108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0" name="Slza 109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Volný tvar 110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2" name="Skupina 111"/>
          <p:cNvGrpSpPr/>
          <p:nvPr/>
        </p:nvGrpSpPr>
        <p:grpSpPr>
          <a:xfrm flipH="1">
            <a:off x="7023621" y="2148260"/>
            <a:ext cx="1214650" cy="600502"/>
            <a:chOff x="2688609" y="3084753"/>
            <a:chExt cx="1856095" cy="995928"/>
          </a:xfrm>
          <a:solidFill>
            <a:srgbClr val="92D050"/>
          </a:solidFill>
        </p:grpSpPr>
        <p:sp>
          <p:nvSpPr>
            <p:cNvPr id="113" name="Slza 112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14" name="Přímá spojnice 113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Přímá spojnice 114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6" name="Slza 115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Volný tvar 116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18" name="Ovál 117"/>
          <p:cNvSpPr/>
          <p:nvPr/>
        </p:nvSpPr>
        <p:spPr>
          <a:xfrm>
            <a:off x="6758122" y="650510"/>
            <a:ext cx="1211855" cy="103519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Ovál 118"/>
          <p:cNvSpPr/>
          <p:nvPr/>
        </p:nvSpPr>
        <p:spPr>
          <a:xfrm>
            <a:off x="8806974" y="673361"/>
            <a:ext cx="1211855" cy="103519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Ovál 119"/>
          <p:cNvSpPr/>
          <p:nvPr/>
        </p:nvSpPr>
        <p:spPr>
          <a:xfrm>
            <a:off x="10640207" y="630916"/>
            <a:ext cx="1211855" cy="103519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1" name="Obrázek 120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9213620" y="2478547"/>
            <a:ext cx="3014334" cy="2260752"/>
          </a:xfrm>
          <a:prstGeom prst="rect">
            <a:avLst/>
          </a:prstGeom>
        </p:spPr>
      </p:pic>
      <p:pic>
        <p:nvPicPr>
          <p:cNvPr id="122" name="Obrázek 121"/>
          <p:cNvPicPr>
            <a:picLocks noChangeAspect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6994927" y="3141453"/>
            <a:ext cx="3520223" cy="1787857"/>
          </a:xfrm>
          <a:prstGeom prst="rect">
            <a:avLst/>
          </a:prstGeom>
        </p:spPr>
      </p:pic>
      <p:pic>
        <p:nvPicPr>
          <p:cNvPr id="123" name="Obrázek 122"/>
          <p:cNvPicPr>
            <a:picLocks noChangeAspect="1"/>
          </p:cNvPicPr>
          <p:nvPr/>
        </p:nvPicPr>
        <p:blipFill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8361121" y="3786323"/>
            <a:ext cx="2837693" cy="2555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1226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" grpId="0" animBg="1"/>
      <p:bldP spid="119" grpId="0" animBg="1"/>
      <p:bldP spid="1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833" b="97500" l="17552" r="77344">
                        <a14:backgroundMark x1="59375" y1="56389" x2="59375" y2="56389"/>
                        <a14:backgroundMark x1="56146" y1="43704" x2="55781" y2="43704"/>
                        <a14:backgroundMark x1="39427" y1="34259" x2="39427" y2="34259"/>
                        <a14:backgroundMark x1="30521" y1="35093" x2="30521" y2="35093"/>
                        <a14:backgroundMark x1="35156" y1="87963" x2="35156" y2="87963"/>
                        <a14:backgroundMark x1="34792" y1="86296" x2="30885" y2="73426"/>
                        <a14:backgroundMark x1="30885" y1="73426" x2="32188" y2="60370"/>
                        <a14:backgroundMark x1="36250" y1="62963" x2="32188" y2="60185"/>
                        <a14:backgroundMark x1="42031" y1="66296" x2="33750" y2="606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948" t="63492" r="59687" b="12059"/>
          <a:stretch/>
        </p:blipFill>
        <p:spPr>
          <a:xfrm rot="5400000">
            <a:off x="7646126" y="1967813"/>
            <a:ext cx="3407871" cy="5004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5636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3687580" y="402105"/>
            <a:ext cx="1701070" cy="127580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4738398" y="3958098"/>
            <a:ext cx="1653676" cy="14893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2369503" y="2153542"/>
            <a:ext cx="1619656" cy="121474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1" cstate="email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2784819" y="4539342"/>
            <a:ext cx="2003766" cy="150282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3" cstate="email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0000" b="90000" l="10000" r="90000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1405655" y="4647333"/>
            <a:ext cx="1715792" cy="128684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5" cstate="email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187681" y="1825699"/>
            <a:ext cx="1967045" cy="147528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7" cstate="email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3853443" y="1998525"/>
            <a:ext cx="1885403" cy="141405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9" cstate="email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1392359" y="356698"/>
            <a:ext cx="1822156" cy="136661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1" cstate="email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-632760" y="3927236"/>
            <a:ext cx="2574730" cy="193104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10000" b="90000" l="15636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982308" y="2622873"/>
            <a:ext cx="2527650" cy="1895737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639182" y="1881981"/>
            <a:ext cx="2509991" cy="188249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 cstate="print">
            <a:extLst>
              <a:ext uri="{BEBA8EAE-BF5A-486C-A8C5-ECC9F3942E4B}">
                <a14:imgProps xmlns:a14="http://schemas.microsoft.com/office/drawing/2010/main" xmlns="">
                  <a14:imgLayer r:embed="rId28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606123" y="2850127"/>
            <a:ext cx="2804652" cy="2103490"/>
          </a:xfrm>
          <a:prstGeom prst="rect">
            <a:avLst/>
          </a:prstGeom>
        </p:spPr>
      </p:pic>
      <p:sp>
        <p:nvSpPr>
          <p:cNvPr id="28" name="Ovál 27"/>
          <p:cNvSpPr/>
          <p:nvPr/>
        </p:nvSpPr>
        <p:spPr>
          <a:xfrm>
            <a:off x="6664970" y="670129"/>
            <a:ext cx="1211855" cy="1035198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8675350" y="670129"/>
            <a:ext cx="1211855" cy="1035198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10508583" y="670129"/>
            <a:ext cx="1211855" cy="103519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48538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833" b="97500" l="17552" r="77344">
                        <a14:backgroundMark x1="59375" y1="56389" x2="59375" y2="56389"/>
                        <a14:backgroundMark x1="56146" y1="43704" x2="55781" y2="43704"/>
                        <a14:backgroundMark x1="39427" y1="34259" x2="39427" y2="34259"/>
                        <a14:backgroundMark x1="30521" y1="35093" x2="30521" y2="35093"/>
                        <a14:backgroundMark x1="35156" y1="87963" x2="35156" y2="87963"/>
                        <a14:backgroundMark x1="34792" y1="86296" x2="30885" y2="73426"/>
                        <a14:backgroundMark x1="30885" y1="73426" x2="32188" y2="60370"/>
                        <a14:backgroundMark x1="36250" y1="62963" x2="32188" y2="60185"/>
                        <a14:backgroundMark x1="42031" y1="66296" x2="33750" y2="606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948" t="63492" r="59687" b="12059"/>
          <a:stretch/>
        </p:blipFill>
        <p:spPr>
          <a:xfrm rot="5400000">
            <a:off x="7854883" y="1768882"/>
            <a:ext cx="3407871" cy="5004000"/>
          </a:xfrm>
          <a:prstGeom prst="rect">
            <a:avLst/>
          </a:prstGeom>
        </p:spPr>
      </p:pic>
      <p:sp>
        <p:nvSpPr>
          <p:cNvPr id="13" name="Ovál 12"/>
          <p:cNvSpPr/>
          <p:nvPr/>
        </p:nvSpPr>
        <p:spPr>
          <a:xfrm>
            <a:off x="6753340" y="650383"/>
            <a:ext cx="1211855" cy="103519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5</a:t>
            </a:r>
            <a:endParaRPr lang="cs-CZ" sz="7200" b="1" dirty="0"/>
          </a:p>
        </p:txBody>
      </p:sp>
      <p:sp>
        <p:nvSpPr>
          <p:cNvPr id="14" name="Ovál 13"/>
          <p:cNvSpPr/>
          <p:nvPr/>
        </p:nvSpPr>
        <p:spPr>
          <a:xfrm>
            <a:off x="8806974" y="650383"/>
            <a:ext cx="1211855" cy="1035198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/>
              <a:t>4</a:t>
            </a:r>
          </a:p>
        </p:txBody>
      </p:sp>
      <p:sp>
        <p:nvSpPr>
          <p:cNvPr id="15" name="Ovál 14"/>
          <p:cNvSpPr/>
          <p:nvPr/>
        </p:nvSpPr>
        <p:spPr>
          <a:xfrm>
            <a:off x="10640207" y="650383"/>
            <a:ext cx="1211855" cy="1035198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7</a:t>
            </a:r>
            <a:endParaRPr lang="cs-CZ" sz="7200" b="1" dirty="0"/>
          </a:p>
        </p:txBody>
      </p:sp>
      <p:grpSp>
        <p:nvGrpSpPr>
          <p:cNvPr id="11" name="Skupina 10"/>
          <p:cNvGrpSpPr/>
          <p:nvPr/>
        </p:nvGrpSpPr>
        <p:grpSpPr>
          <a:xfrm flipH="1">
            <a:off x="4946778" y="2591669"/>
            <a:ext cx="1214650" cy="600502"/>
            <a:chOff x="2688609" y="3084753"/>
            <a:chExt cx="1856095" cy="995928"/>
          </a:xfrm>
          <a:solidFill>
            <a:srgbClr val="FF99FF"/>
          </a:solidFill>
        </p:grpSpPr>
        <p:sp>
          <p:nvSpPr>
            <p:cNvPr id="4" name="Slza 3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cxnSp>
          <p:nvCxnSpPr>
            <p:cNvPr id="6" name="Přímá spojnice 5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Slza 8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5161128" y="5596041"/>
            <a:ext cx="1214650" cy="600502"/>
            <a:chOff x="2688609" y="3084753"/>
            <a:chExt cx="1856095" cy="995928"/>
          </a:xfrm>
          <a:solidFill>
            <a:schemeClr val="bg1">
              <a:lumMod val="85000"/>
            </a:schemeClr>
          </a:solidFill>
        </p:grpSpPr>
        <p:sp>
          <p:nvSpPr>
            <p:cNvPr id="29" name="Slza 28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0" name="Přímá spojnice 29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Slza 31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Volný tvar 32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2288404" y="3822631"/>
            <a:ext cx="1214650" cy="600502"/>
            <a:chOff x="2688609" y="3084753"/>
            <a:chExt cx="1856095" cy="995928"/>
          </a:xfrm>
          <a:solidFill>
            <a:schemeClr val="bg1">
              <a:lumMod val="85000"/>
            </a:schemeClr>
          </a:solidFill>
        </p:grpSpPr>
        <p:sp>
          <p:nvSpPr>
            <p:cNvPr id="35" name="Slza 34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6" name="Přímá spojnice 35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Slza 37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Volný tvar 38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5633411" y="4180756"/>
            <a:ext cx="1214650" cy="600502"/>
            <a:chOff x="2688609" y="3084753"/>
            <a:chExt cx="1856095" cy="995928"/>
          </a:xfrm>
          <a:solidFill>
            <a:schemeClr val="bg1">
              <a:lumMod val="85000"/>
            </a:schemeClr>
          </a:solidFill>
        </p:grpSpPr>
        <p:sp>
          <p:nvSpPr>
            <p:cNvPr id="41" name="Slza 40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2" name="Přímá spojnice 41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Slza 43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olný tvar 44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2047164" y="5357616"/>
            <a:ext cx="1214650" cy="600502"/>
            <a:chOff x="2688609" y="3084753"/>
            <a:chExt cx="1856095" cy="995928"/>
          </a:xfrm>
          <a:solidFill>
            <a:srgbClr val="00B0F0"/>
          </a:solidFill>
        </p:grpSpPr>
        <p:sp>
          <p:nvSpPr>
            <p:cNvPr id="47" name="Slza 46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8" name="Přímá spojnice 47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Slza 49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Volný tvar 50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3758263" y="1306185"/>
            <a:ext cx="1214650" cy="600502"/>
            <a:chOff x="2688609" y="3084753"/>
            <a:chExt cx="1856095" cy="995928"/>
          </a:xfrm>
          <a:solidFill>
            <a:schemeClr val="bg1">
              <a:lumMod val="85000"/>
            </a:schemeClr>
          </a:solidFill>
        </p:grpSpPr>
        <p:sp>
          <p:nvSpPr>
            <p:cNvPr id="53" name="Slza 52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4" name="Přímá spojnice 53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nice 54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Slza 55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Volný tvar 56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8" name="Skupina 57"/>
          <p:cNvGrpSpPr/>
          <p:nvPr/>
        </p:nvGrpSpPr>
        <p:grpSpPr>
          <a:xfrm flipH="1">
            <a:off x="832514" y="1688490"/>
            <a:ext cx="1214650" cy="600502"/>
            <a:chOff x="2688609" y="3084753"/>
            <a:chExt cx="1856095" cy="995928"/>
          </a:xfrm>
          <a:solidFill>
            <a:srgbClr val="FF99FF"/>
          </a:solidFill>
        </p:grpSpPr>
        <p:sp>
          <p:nvSpPr>
            <p:cNvPr id="59" name="Slza 58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0" name="Přímá spojnice 59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Slza 61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Volný tvar 62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3835822" y="4103126"/>
            <a:ext cx="1214650" cy="600502"/>
            <a:chOff x="2688609" y="3084753"/>
            <a:chExt cx="1856095" cy="995928"/>
          </a:xfrm>
          <a:solidFill>
            <a:srgbClr val="FF99FF"/>
          </a:solidFill>
        </p:grpSpPr>
        <p:sp>
          <p:nvSpPr>
            <p:cNvPr id="65" name="Slza 64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6" name="Přímá spojnice 65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Přímá spojnice 66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Slza 67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Volný tvar 68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6976281" y="6257498"/>
            <a:ext cx="1214650" cy="600502"/>
            <a:chOff x="2688609" y="3084753"/>
            <a:chExt cx="1856095" cy="995928"/>
          </a:xfrm>
          <a:solidFill>
            <a:srgbClr val="00B0F0"/>
          </a:solidFill>
        </p:grpSpPr>
        <p:sp>
          <p:nvSpPr>
            <p:cNvPr id="71" name="Slza 70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2" name="Přímá spojnice 71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Přímá spojnice 72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Slza 73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Volný tvar 74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6" name="Skupina 75"/>
          <p:cNvGrpSpPr/>
          <p:nvPr/>
        </p:nvGrpSpPr>
        <p:grpSpPr>
          <a:xfrm flipH="1">
            <a:off x="2628951" y="2830094"/>
            <a:ext cx="1214650" cy="600502"/>
            <a:chOff x="2688609" y="3084753"/>
            <a:chExt cx="1856095" cy="995928"/>
          </a:xfrm>
          <a:solidFill>
            <a:srgbClr val="00B0F0"/>
          </a:solidFill>
        </p:grpSpPr>
        <p:sp>
          <p:nvSpPr>
            <p:cNvPr id="77" name="Slza 76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8" name="Přímá spojnice 77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Přímá spojnice 78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0" name="Slza 79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Volný tvar 80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2" name="Skupina 81"/>
          <p:cNvGrpSpPr/>
          <p:nvPr/>
        </p:nvGrpSpPr>
        <p:grpSpPr>
          <a:xfrm>
            <a:off x="886781" y="4385939"/>
            <a:ext cx="1214650" cy="600502"/>
            <a:chOff x="2688609" y="3084753"/>
            <a:chExt cx="1856095" cy="995928"/>
          </a:xfrm>
          <a:solidFill>
            <a:srgbClr val="FF99FF"/>
          </a:solidFill>
        </p:grpSpPr>
        <p:sp>
          <p:nvSpPr>
            <p:cNvPr id="83" name="Slza 82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4" name="Přímá spojnice 83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Přímá spojnice 84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6" name="Slza 85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Volný tvar 86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8" name="Skupina 87"/>
          <p:cNvGrpSpPr/>
          <p:nvPr/>
        </p:nvGrpSpPr>
        <p:grpSpPr>
          <a:xfrm>
            <a:off x="167575" y="6045593"/>
            <a:ext cx="1214650" cy="600502"/>
            <a:chOff x="2688609" y="3084753"/>
            <a:chExt cx="1856095" cy="995928"/>
          </a:xfrm>
          <a:solidFill>
            <a:srgbClr val="00B0F0"/>
          </a:solidFill>
        </p:grpSpPr>
        <p:sp>
          <p:nvSpPr>
            <p:cNvPr id="89" name="Slza 88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0" name="Přímá spojnice 89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Přímá spojnice 90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2" name="Slza 91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Volný tvar 92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4" name="Skupina 93"/>
          <p:cNvGrpSpPr/>
          <p:nvPr/>
        </p:nvGrpSpPr>
        <p:grpSpPr>
          <a:xfrm flipH="1">
            <a:off x="2231510" y="700264"/>
            <a:ext cx="1214650" cy="600502"/>
            <a:chOff x="2688609" y="3084753"/>
            <a:chExt cx="1856095" cy="995928"/>
          </a:xfrm>
          <a:solidFill>
            <a:schemeClr val="bg1">
              <a:lumMod val="85000"/>
            </a:schemeClr>
          </a:solidFill>
        </p:grpSpPr>
        <p:sp>
          <p:nvSpPr>
            <p:cNvPr id="95" name="Slza 94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6" name="Přímá spojnice 95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Přímá spojnice 96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8" name="Slza 97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Volný tvar 98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0" name="Skupina 99"/>
          <p:cNvGrpSpPr/>
          <p:nvPr/>
        </p:nvGrpSpPr>
        <p:grpSpPr>
          <a:xfrm flipH="1">
            <a:off x="3632186" y="5924985"/>
            <a:ext cx="1214650" cy="600502"/>
            <a:chOff x="2688609" y="3084753"/>
            <a:chExt cx="1856095" cy="995928"/>
          </a:xfrm>
          <a:solidFill>
            <a:srgbClr val="00B0F0"/>
          </a:solidFill>
        </p:grpSpPr>
        <p:sp>
          <p:nvSpPr>
            <p:cNvPr id="101" name="Slza 100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2" name="Přímá spojnice 101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Přímá spojnice 102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" name="Slza 103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Volný tvar 104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6" name="Skupina 105"/>
          <p:cNvGrpSpPr/>
          <p:nvPr/>
        </p:nvGrpSpPr>
        <p:grpSpPr>
          <a:xfrm>
            <a:off x="456678" y="3403912"/>
            <a:ext cx="1214650" cy="600502"/>
            <a:chOff x="2688609" y="3084753"/>
            <a:chExt cx="1856095" cy="995928"/>
          </a:xfrm>
          <a:solidFill>
            <a:srgbClr val="FF99FF"/>
          </a:solidFill>
        </p:grpSpPr>
        <p:sp>
          <p:nvSpPr>
            <p:cNvPr id="107" name="Slza 106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8" name="Přímá spojnice 107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Přímá spojnice 108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0" name="Slza 109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Volný tvar 110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2" name="Skupina 111"/>
          <p:cNvGrpSpPr/>
          <p:nvPr/>
        </p:nvGrpSpPr>
        <p:grpSpPr>
          <a:xfrm flipH="1">
            <a:off x="7023621" y="2148260"/>
            <a:ext cx="1214650" cy="600502"/>
            <a:chOff x="2688609" y="3084753"/>
            <a:chExt cx="1856095" cy="995928"/>
          </a:xfrm>
          <a:solidFill>
            <a:srgbClr val="00B0F0"/>
          </a:solidFill>
        </p:grpSpPr>
        <p:sp>
          <p:nvSpPr>
            <p:cNvPr id="113" name="Slza 112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14" name="Přímá spojnice 113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Přímá spojnice 114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6" name="Slza 115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Volný tvar 116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8" name="Ovál 147"/>
          <p:cNvSpPr/>
          <p:nvPr/>
        </p:nvSpPr>
        <p:spPr>
          <a:xfrm>
            <a:off x="6764726" y="650383"/>
            <a:ext cx="1211855" cy="1035198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4</a:t>
            </a:r>
            <a:endParaRPr lang="cs-CZ" sz="6000" b="1" dirty="0"/>
          </a:p>
        </p:txBody>
      </p:sp>
      <p:sp>
        <p:nvSpPr>
          <p:cNvPr id="149" name="Ovál 148"/>
          <p:cNvSpPr/>
          <p:nvPr/>
        </p:nvSpPr>
        <p:spPr>
          <a:xfrm>
            <a:off x="8818360" y="650383"/>
            <a:ext cx="1211855" cy="1035198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5</a:t>
            </a:r>
            <a:endParaRPr lang="cs-CZ" sz="6000" b="1" dirty="0"/>
          </a:p>
        </p:txBody>
      </p:sp>
      <p:sp>
        <p:nvSpPr>
          <p:cNvPr id="150" name="Ovál 149"/>
          <p:cNvSpPr/>
          <p:nvPr/>
        </p:nvSpPr>
        <p:spPr>
          <a:xfrm>
            <a:off x="10651593" y="650383"/>
            <a:ext cx="1211855" cy="103519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6</a:t>
            </a:r>
            <a:endParaRPr lang="cs-CZ" sz="6000" b="1" dirty="0"/>
          </a:p>
        </p:txBody>
      </p:sp>
      <p:sp>
        <p:nvSpPr>
          <p:cNvPr id="118" name="Ovál 117"/>
          <p:cNvSpPr/>
          <p:nvPr/>
        </p:nvSpPr>
        <p:spPr>
          <a:xfrm>
            <a:off x="6764726" y="650383"/>
            <a:ext cx="1211855" cy="1035198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Ovál 118"/>
          <p:cNvSpPr/>
          <p:nvPr/>
        </p:nvSpPr>
        <p:spPr>
          <a:xfrm>
            <a:off x="8800502" y="650383"/>
            <a:ext cx="1211855" cy="1035198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Ovál 119"/>
          <p:cNvSpPr/>
          <p:nvPr/>
        </p:nvSpPr>
        <p:spPr>
          <a:xfrm>
            <a:off x="10633735" y="650383"/>
            <a:ext cx="1211855" cy="103519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3" name="Obrázek 122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5636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982308" y="2622873"/>
            <a:ext cx="2527650" cy="1895737"/>
          </a:xfrm>
          <a:prstGeom prst="rect">
            <a:avLst/>
          </a:prstGeom>
        </p:spPr>
      </p:pic>
      <p:pic>
        <p:nvPicPr>
          <p:cNvPr id="124" name="Obrázek 123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639182" y="1881981"/>
            <a:ext cx="2509991" cy="1882494"/>
          </a:xfrm>
          <a:prstGeom prst="rect">
            <a:avLst/>
          </a:prstGeom>
        </p:spPr>
      </p:pic>
      <p:pic>
        <p:nvPicPr>
          <p:cNvPr id="125" name="Obrázek 124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606123" y="2850127"/>
            <a:ext cx="2804652" cy="2103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1226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9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2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" grpId="0" animBg="1"/>
      <p:bldP spid="119" grpId="0" animBg="1"/>
      <p:bldP spid="1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833" b="97500" l="17552" r="77344">
                        <a14:backgroundMark x1="59375" y1="56389" x2="59375" y2="56389"/>
                        <a14:backgroundMark x1="56146" y1="43704" x2="55781" y2="43704"/>
                        <a14:backgroundMark x1="39427" y1="34259" x2="39427" y2="34259"/>
                        <a14:backgroundMark x1="30521" y1="35093" x2="30521" y2="35093"/>
                        <a14:backgroundMark x1="35156" y1="87963" x2="35156" y2="87963"/>
                        <a14:backgroundMark x1="34792" y1="86296" x2="30885" y2="73426"/>
                        <a14:backgroundMark x1="30885" y1="73426" x2="32188" y2="60370"/>
                        <a14:backgroundMark x1="36250" y1="62963" x2="32188" y2="60185"/>
                        <a14:backgroundMark x1="42031" y1="66296" x2="33750" y2="606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948" t="63492" r="59687" b="12059"/>
          <a:stretch/>
        </p:blipFill>
        <p:spPr>
          <a:xfrm rot="5400000">
            <a:off x="7646126" y="1967813"/>
            <a:ext cx="3407871" cy="5004000"/>
          </a:xfrm>
          <a:prstGeom prst="rect">
            <a:avLst/>
          </a:prstGeom>
        </p:spPr>
      </p:pic>
      <p:sp>
        <p:nvSpPr>
          <p:cNvPr id="13" name="Ovál 12"/>
          <p:cNvSpPr/>
          <p:nvPr/>
        </p:nvSpPr>
        <p:spPr>
          <a:xfrm>
            <a:off x="6753340" y="650383"/>
            <a:ext cx="1211855" cy="103519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8806974" y="650383"/>
            <a:ext cx="1211855" cy="103519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0640207" y="650383"/>
            <a:ext cx="1211855" cy="103519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5636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3630593" y="212634"/>
            <a:ext cx="1701070" cy="127580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4676333" y="3958098"/>
            <a:ext cx="1653676" cy="14893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2225461" y="2458711"/>
            <a:ext cx="1619656" cy="121474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1" cstate="email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2784819" y="4539342"/>
            <a:ext cx="2003766" cy="150282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3" cstate="email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0000" b="90000" l="10000" r="90000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1405655" y="4647333"/>
            <a:ext cx="1715792" cy="128684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5" cstate="email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187681" y="1825699"/>
            <a:ext cx="1967045" cy="147528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7" cstate="email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3853443" y="1998525"/>
            <a:ext cx="1885403" cy="141405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9" cstate="email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1392359" y="356698"/>
            <a:ext cx="1822156" cy="136661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1" cstate="email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-632760" y="3927236"/>
            <a:ext cx="2574730" cy="193104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3" cstate="email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9306559" y="2714602"/>
            <a:ext cx="3666785" cy="275008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 cstate="email"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10000" b="90000" l="10000" r="90000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6589368" y="2635566"/>
            <a:ext cx="3034503" cy="2275877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 cstate="email">
            <a:extLst>
              <a:ext uri="{BEBA8EAE-BF5A-486C-A8C5-ECC9F3942E4B}">
                <a14:imgProps xmlns:a14="http://schemas.microsoft.com/office/drawing/2010/main" xmlns="">
                  <a14:imgLayer r:embed="rId28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8333979" y="1720420"/>
            <a:ext cx="2828973" cy="2547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348538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833" b="97500" l="17552" r="77344">
                        <a14:backgroundMark x1="59375" y1="56389" x2="59375" y2="56389"/>
                        <a14:backgroundMark x1="56146" y1="43704" x2="55781" y2="43704"/>
                        <a14:backgroundMark x1="39427" y1="34259" x2="39427" y2="34259"/>
                        <a14:backgroundMark x1="30521" y1="35093" x2="30521" y2="35093"/>
                        <a14:backgroundMark x1="35156" y1="87963" x2="35156" y2="87963"/>
                        <a14:backgroundMark x1="34792" y1="86296" x2="30885" y2="73426"/>
                        <a14:backgroundMark x1="30885" y1="73426" x2="32188" y2="60370"/>
                        <a14:backgroundMark x1="36250" y1="62963" x2="32188" y2="60185"/>
                        <a14:backgroundMark x1="42031" y1="66296" x2="33750" y2="606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948" t="63492" r="59687" b="12059"/>
          <a:stretch/>
        </p:blipFill>
        <p:spPr>
          <a:xfrm rot="5400000">
            <a:off x="7773308" y="1914763"/>
            <a:ext cx="3407871" cy="5004000"/>
          </a:xfrm>
          <a:prstGeom prst="rect">
            <a:avLst/>
          </a:prstGeom>
        </p:spPr>
      </p:pic>
      <p:sp>
        <p:nvSpPr>
          <p:cNvPr id="13" name="Ovál 12"/>
          <p:cNvSpPr/>
          <p:nvPr/>
        </p:nvSpPr>
        <p:spPr>
          <a:xfrm>
            <a:off x="6753340" y="650383"/>
            <a:ext cx="1211855" cy="103519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5</a:t>
            </a:r>
            <a:endParaRPr lang="cs-CZ" sz="7200" b="1" dirty="0"/>
          </a:p>
        </p:txBody>
      </p:sp>
      <p:sp>
        <p:nvSpPr>
          <p:cNvPr id="14" name="Ovál 13"/>
          <p:cNvSpPr/>
          <p:nvPr/>
        </p:nvSpPr>
        <p:spPr>
          <a:xfrm>
            <a:off x="8806974" y="650383"/>
            <a:ext cx="1211855" cy="1035198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/>
              <a:t>4</a:t>
            </a:r>
          </a:p>
        </p:txBody>
      </p:sp>
      <p:sp>
        <p:nvSpPr>
          <p:cNvPr id="15" name="Ovál 14"/>
          <p:cNvSpPr/>
          <p:nvPr/>
        </p:nvSpPr>
        <p:spPr>
          <a:xfrm>
            <a:off x="10640207" y="650383"/>
            <a:ext cx="1211855" cy="1035198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7</a:t>
            </a:r>
            <a:endParaRPr lang="cs-CZ" sz="7200" b="1" dirty="0"/>
          </a:p>
        </p:txBody>
      </p:sp>
      <p:grpSp>
        <p:nvGrpSpPr>
          <p:cNvPr id="11" name="Skupina 10"/>
          <p:cNvGrpSpPr/>
          <p:nvPr/>
        </p:nvGrpSpPr>
        <p:grpSpPr>
          <a:xfrm flipH="1">
            <a:off x="4946778" y="2591669"/>
            <a:ext cx="1214650" cy="600502"/>
            <a:chOff x="2688609" y="3084753"/>
            <a:chExt cx="1856095" cy="995928"/>
          </a:xfrm>
          <a:solidFill>
            <a:srgbClr val="FFC000"/>
          </a:solidFill>
        </p:grpSpPr>
        <p:sp>
          <p:nvSpPr>
            <p:cNvPr id="4" name="Slza 3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cxnSp>
          <p:nvCxnSpPr>
            <p:cNvPr id="6" name="Přímá spojnice 5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Slza 8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5161128" y="5596041"/>
            <a:ext cx="1214650" cy="600502"/>
            <a:chOff x="2688609" y="3084753"/>
            <a:chExt cx="1856095" cy="995928"/>
          </a:xfrm>
          <a:solidFill>
            <a:srgbClr val="FF0000"/>
          </a:solidFill>
        </p:grpSpPr>
        <p:sp>
          <p:nvSpPr>
            <p:cNvPr id="29" name="Slza 28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0" name="Přímá spojnice 29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Slza 31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Volný tvar 32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2380934" y="3783335"/>
            <a:ext cx="1214650" cy="600502"/>
            <a:chOff x="2688609" y="3084753"/>
            <a:chExt cx="1856095" cy="995928"/>
          </a:xfrm>
          <a:solidFill>
            <a:srgbClr val="FF0000"/>
          </a:solidFill>
        </p:grpSpPr>
        <p:sp>
          <p:nvSpPr>
            <p:cNvPr id="35" name="Slza 34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6" name="Přímá spojnice 35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Slza 37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Volný tvar 38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5633411" y="4180756"/>
            <a:ext cx="1214650" cy="600502"/>
            <a:chOff x="2688609" y="3084753"/>
            <a:chExt cx="1856095" cy="995928"/>
          </a:xfrm>
          <a:solidFill>
            <a:srgbClr val="FFFF00"/>
          </a:solidFill>
        </p:grpSpPr>
        <p:sp>
          <p:nvSpPr>
            <p:cNvPr id="41" name="Slza 40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2" name="Přímá spojnice 41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Slza 43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olný tvar 44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2047164" y="5357616"/>
            <a:ext cx="1214650" cy="600502"/>
            <a:chOff x="2688609" y="3084753"/>
            <a:chExt cx="1856095" cy="995928"/>
          </a:xfrm>
          <a:solidFill>
            <a:srgbClr val="FFFF00"/>
          </a:solidFill>
        </p:grpSpPr>
        <p:sp>
          <p:nvSpPr>
            <p:cNvPr id="47" name="Slza 46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8" name="Přímá spojnice 47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Slza 49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Volný tvar 50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3758263" y="1306185"/>
            <a:ext cx="1214650" cy="600502"/>
            <a:chOff x="2688609" y="3084753"/>
            <a:chExt cx="1856095" cy="995928"/>
          </a:xfrm>
          <a:solidFill>
            <a:srgbClr val="FFC000"/>
          </a:solidFill>
        </p:grpSpPr>
        <p:sp>
          <p:nvSpPr>
            <p:cNvPr id="53" name="Slza 52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4" name="Přímá spojnice 53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nice 54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Slza 55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Volný tvar 56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8" name="Skupina 57"/>
          <p:cNvGrpSpPr/>
          <p:nvPr/>
        </p:nvGrpSpPr>
        <p:grpSpPr>
          <a:xfrm flipH="1">
            <a:off x="832514" y="1688490"/>
            <a:ext cx="1214650" cy="600502"/>
            <a:chOff x="2688609" y="3084753"/>
            <a:chExt cx="1856095" cy="995928"/>
          </a:xfrm>
          <a:solidFill>
            <a:srgbClr val="FF0000"/>
          </a:solidFill>
        </p:grpSpPr>
        <p:sp>
          <p:nvSpPr>
            <p:cNvPr id="59" name="Slza 58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0" name="Přímá spojnice 59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Slza 61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Volný tvar 62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3794078" y="4147514"/>
            <a:ext cx="1214650" cy="600502"/>
            <a:chOff x="2688609" y="3084753"/>
            <a:chExt cx="1856095" cy="995928"/>
          </a:xfrm>
          <a:solidFill>
            <a:srgbClr val="FFC000"/>
          </a:solidFill>
        </p:grpSpPr>
        <p:sp>
          <p:nvSpPr>
            <p:cNvPr id="65" name="Slza 64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6" name="Přímá spojnice 65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Přímá spojnice 66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Slza 67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Volný tvar 68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6976281" y="6257498"/>
            <a:ext cx="1214650" cy="600502"/>
            <a:chOff x="2688609" y="3084753"/>
            <a:chExt cx="1856095" cy="995928"/>
          </a:xfrm>
          <a:solidFill>
            <a:srgbClr val="FFFF00"/>
          </a:solidFill>
        </p:grpSpPr>
        <p:sp>
          <p:nvSpPr>
            <p:cNvPr id="71" name="Slza 70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2" name="Přímá spojnice 71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Přímá spojnice 72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Slza 73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Volný tvar 74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6" name="Skupina 75"/>
          <p:cNvGrpSpPr/>
          <p:nvPr/>
        </p:nvGrpSpPr>
        <p:grpSpPr>
          <a:xfrm flipH="1">
            <a:off x="2684597" y="2786224"/>
            <a:ext cx="1214650" cy="600502"/>
            <a:chOff x="2688609" y="3084753"/>
            <a:chExt cx="1856095" cy="995928"/>
          </a:xfrm>
          <a:solidFill>
            <a:srgbClr val="FFC000"/>
          </a:solidFill>
        </p:grpSpPr>
        <p:sp>
          <p:nvSpPr>
            <p:cNvPr id="77" name="Slza 76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8" name="Přímá spojnice 77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Přímá spojnice 78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0" name="Slza 79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Volný tvar 80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2" name="Skupina 81"/>
          <p:cNvGrpSpPr/>
          <p:nvPr/>
        </p:nvGrpSpPr>
        <p:grpSpPr>
          <a:xfrm>
            <a:off x="1050355" y="4382065"/>
            <a:ext cx="1214650" cy="600502"/>
            <a:chOff x="2688609" y="3084753"/>
            <a:chExt cx="1856095" cy="995928"/>
          </a:xfrm>
          <a:solidFill>
            <a:srgbClr val="FFC000"/>
          </a:solidFill>
        </p:grpSpPr>
        <p:sp>
          <p:nvSpPr>
            <p:cNvPr id="83" name="Slza 82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4" name="Přímá spojnice 83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Přímá spojnice 84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6" name="Slza 85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Volný tvar 86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8" name="Skupina 87"/>
          <p:cNvGrpSpPr/>
          <p:nvPr/>
        </p:nvGrpSpPr>
        <p:grpSpPr>
          <a:xfrm>
            <a:off x="255474" y="6005297"/>
            <a:ext cx="1214650" cy="600502"/>
            <a:chOff x="2688609" y="3084753"/>
            <a:chExt cx="1856095" cy="995928"/>
          </a:xfrm>
          <a:solidFill>
            <a:srgbClr val="FFFF00"/>
          </a:solidFill>
        </p:grpSpPr>
        <p:sp>
          <p:nvSpPr>
            <p:cNvPr id="89" name="Slza 88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0" name="Přímá spojnice 89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Přímá spojnice 90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2" name="Slza 91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Volný tvar 92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4" name="Skupina 93"/>
          <p:cNvGrpSpPr/>
          <p:nvPr/>
        </p:nvGrpSpPr>
        <p:grpSpPr>
          <a:xfrm flipH="1">
            <a:off x="2231510" y="700264"/>
            <a:ext cx="1214650" cy="600502"/>
            <a:chOff x="2688609" y="3084753"/>
            <a:chExt cx="1856095" cy="995928"/>
          </a:xfrm>
          <a:solidFill>
            <a:srgbClr val="FF0000"/>
          </a:solidFill>
        </p:grpSpPr>
        <p:sp>
          <p:nvSpPr>
            <p:cNvPr id="95" name="Slza 94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6" name="Přímá spojnice 95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Přímá spojnice 96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8" name="Slza 97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Volný tvar 98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0" name="Skupina 99"/>
          <p:cNvGrpSpPr/>
          <p:nvPr/>
        </p:nvGrpSpPr>
        <p:grpSpPr>
          <a:xfrm flipH="1">
            <a:off x="3632186" y="5924985"/>
            <a:ext cx="1214650" cy="600502"/>
            <a:chOff x="2688609" y="3084753"/>
            <a:chExt cx="1856095" cy="995928"/>
          </a:xfrm>
          <a:solidFill>
            <a:srgbClr val="FFFF00"/>
          </a:solidFill>
        </p:grpSpPr>
        <p:sp>
          <p:nvSpPr>
            <p:cNvPr id="101" name="Slza 100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2" name="Přímá spojnice 101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Přímá spojnice 102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" name="Slza 103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Volný tvar 104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6" name="Skupina 105"/>
          <p:cNvGrpSpPr/>
          <p:nvPr/>
        </p:nvGrpSpPr>
        <p:grpSpPr>
          <a:xfrm>
            <a:off x="443030" y="3444855"/>
            <a:ext cx="1214650" cy="600502"/>
            <a:chOff x="2688609" y="3084753"/>
            <a:chExt cx="1856095" cy="995928"/>
          </a:xfrm>
          <a:solidFill>
            <a:srgbClr val="FFC000"/>
          </a:solidFill>
        </p:grpSpPr>
        <p:sp>
          <p:nvSpPr>
            <p:cNvPr id="107" name="Slza 106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8" name="Přímá spojnice 107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Přímá spojnice 108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0" name="Slza 109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Volný tvar 110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2" name="Skupina 111"/>
          <p:cNvGrpSpPr/>
          <p:nvPr/>
        </p:nvGrpSpPr>
        <p:grpSpPr>
          <a:xfrm flipH="1">
            <a:off x="7023621" y="2148260"/>
            <a:ext cx="1214650" cy="600502"/>
            <a:chOff x="2688609" y="3084753"/>
            <a:chExt cx="1856095" cy="995928"/>
          </a:xfrm>
          <a:solidFill>
            <a:srgbClr val="FFFF00"/>
          </a:solidFill>
        </p:grpSpPr>
        <p:sp>
          <p:nvSpPr>
            <p:cNvPr id="113" name="Slza 112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14" name="Přímá spojnice 113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Přímá spojnice 114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6" name="Slza 115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Volný tvar 116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8" name="Ovál 147"/>
          <p:cNvSpPr/>
          <p:nvPr/>
        </p:nvSpPr>
        <p:spPr>
          <a:xfrm>
            <a:off x="6764726" y="650383"/>
            <a:ext cx="1211855" cy="103519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6</a:t>
            </a:r>
            <a:endParaRPr lang="cs-CZ" sz="6000" b="1" dirty="0"/>
          </a:p>
        </p:txBody>
      </p:sp>
      <p:sp>
        <p:nvSpPr>
          <p:cNvPr id="149" name="Ovál 148"/>
          <p:cNvSpPr/>
          <p:nvPr/>
        </p:nvSpPr>
        <p:spPr>
          <a:xfrm>
            <a:off x="8818360" y="650383"/>
            <a:ext cx="1211855" cy="103519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4</a:t>
            </a:r>
            <a:endParaRPr lang="cs-CZ" sz="6000" b="1" dirty="0"/>
          </a:p>
        </p:txBody>
      </p:sp>
      <p:sp>
        <p:nvSpPr>
          <p:cNvPr id="150" name="Ovál 149"/>
          <p:cNvSpPr/>
          <p:nvPr/>
        </p:nvSpPr>
        <p:spPr>
          <a:xfrm>
            <a:off x="10651593" y="650383"/>
            <a:ext cx="1211855" cy="103519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6</a:t>
            </a:r>
            <a:endParaRPr lang="cs-CZ" sz="6000" b="1" dirty="0"/>
          </a:p>
        </p:txBody>
      </p:sp>
      <p:sp>
        <p:nvSpPr>
          <p:cNvPr id="118" name="Ovál 117"/>
          <p:cNvSpPr/>
          <p:nvPr/>
        </p:nvSpPr>
        <p:spPr>
          <a:xfrm>
            <a:off x="6753339" y="659584"/>
            <a:ext cx="1211855" cy="103519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Ovál 118"/>
          <p:cNvSpPr/>
          <p:nvPr/>
        </p:nvSpPr>
        <p:spPr>
          <a:xfrm>
            <a:off x="8806973" y="650383"/>
            <a:ext cx="1211855" cy="103519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Ovál 119"/>
          <p:cNvSpPr/>
          <p:nvPr/>
        </p:nvSpPr>
        <p:spPr>
          <a:xfrm>
            <a:off x="10638323" y="676379"/>
            <a:ext cx="1211855" cy="103519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1" name="Obrázek 120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6589368" y="2635566"/>
            <a:ext cx="3034503" cy="2275877"/>
          </a:xfrm>
          <a:prstGeom prst="rect">
            <a:avLst/>
          </a:prstGeom>
        </p:spPr>
      </p:pic>
      <p:pic>
        <p:nvPicPr>
          <p:cNvPr id="122" name="Obrázek 121"/>
          <p:cNvPicPr>
            <a:picLocks noChangeAspect="1"/>
          </p:cNvPicPr>
          <p:nvPr/>
        </p:nvPicPr>
        <p:blipFill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8333979" y="1720420"/>
            <a:ext cx="2828973" cy="2547772"/>
          </a:xfrm>
          <a:prstGeom prst="rect">
            <a:avLst/>
          </a:prstGeom>
        </p:spPr>
      </p:pic>
      <p:pic>
        <p:nvPicPr>
          <p:cNvPr id="123" name="Obrázek 122"/>
          <p:cNvPicPr>
            <a:picLocks noChangeAspect="1"/>
          </p:cNvPicPr>
          <p:nvPr/>
        </p:nvPicPr>
        <p:blipFill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9306559" y="2714602"/>
            <a:ext cx="3666785" cy="2750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1226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9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2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" grpId="0" animBg="1"/>
      <p:bldP spid="119" grpId="0" animBg="1"/>
      <p:bldP spid="1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833" b="97500" l="17552" r="77344">
                        <a14:backgroundMark x1="59375" y1="56389" x2="59375" y2="56389"/>
                        <a14:backgroundMark x1="56146" y1="43704" x2="55781" y2="43704"/>
                        <a14:backgroundMark x1="39427" y1="34259" x2="39427" y2="34259"/>
                        <a14:backgroundMark x1="30521" y1="35093" x2="30521" y2="35093"/>
                        <a14:backgroundMark x1="35156" y1="87963" x2="35156" y2="87963"/>
                        <a14:backgroundMark x1="34792" y1="86296" x2="30885" y2="73426"/>
                        <a14:backgroundMark x1="30885" y1="73426" x2="32188" y2="60370"/>
                        <a14:backgroundMark x1="36250" y1="62963" x2="32188" y2="60185"/>
                        <a14:backgroundMark x1="42031" y1="66296" x2="33750" y2="606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948" t="63492" r="59687" b="12059"/>
          <a:stretch/>
        </p:blipFill>
        <p:spPr>
          <a:xfrm rot="5400000">
            <a:off x="7646126" y="1967813"/>
            <a:ext cx="3407871" cy="5004000"/>
          </a:xfrm>
          <a:prstGeom prst="rect">
            <a:avLst/>
          </a:prstGeom>
        </p:spPr>
      </p:pic>
      <p:sp>
        <p:nvSpPr>
          <p:cNvPr id="13" name="Ovál 12"/>
          <p:cNvSpPr/>
          <p:nvPr/>
        </p:nvSpPr>
        <p:spPr>
          <a:xfrm>
            <a:off x="6789791" y="588214"/>
            <a:ext cx="1211855" cy="1035198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8806974" y="650383"/>
            <a:ext cx="1211855" cy="1035198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0640207" y="650383"/>
            <a:ext cx="1211855" cy="1035198"/>
          </a:xfrm>
          <a:prstGeom prst="ellipse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5636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3630593" y="212634"/>
            <a:ext cx="1701070" cy="127580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4676333" y="3958098"/>
            <a:ext cx="1653676" cy="14893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2225461" y="2458711"/>
            <a:ext cx="1619656" cy="121474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1" cstate="email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2784819" y="4539342"/>
            <a:ext cx="2003766" cy="150282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3" cstate="email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0000" b="90000" l="10000" r="90000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1405655" y="4647333"/>
            <a:ext cx="1715792" cy="128684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5" cstate="email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187681" y="1825699"/>
            <a:ext cx="1967045" cy="147528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7" cstate="email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6567698" y="2934123"/>
            <a:ext cx="2966246" cy="222468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9" cstate="email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1392359" y="356698"/>
            <a:ext cx="1822156" cy="136661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1" cstate="email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-632760" y="3927236"/>
            <a:ext cx="2574730" cy="193104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3" cstate="email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8285323" y="2112440"/>
            <a:ext cx="2655467" cy="199160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 cstate="email"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3782089" y="2058851"/>
            <a:ext cx="1885403" cy="141405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 cstate="print">
            <a:extLst>
              <a:ext uri="{BEBA8EAE-BF5A-486C-A8C5-ECC9F3942E4B}">
                <a14:imgProps xmlns:a14="http://schemas.microsoft.com/office/drawing/2010/main" xmlns="">
                  <a14:imgLayer r:embed="rId28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911134" y="2880260"/>
            <a:ext cx="2535358" cy="1901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348538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833" b="97500" l="17552" r="77344">
                        <a14:backgroundMark x1="59375" y1="56389" x2="59375" y2="56389"/>
                        <a14:backgroundMark x1="56146" y1="43704" x2="55781" y2="43704"/>
                        <a14:backgroundMark x1="39427" y1="34259" x2="39427" y2="34259"/>
                        <a14:backgroundMark x1="30521" y1="35093" x2="30521" y2="35093"/>
                        <a14:backgroundMark x1="35156" y1="87963" x2="35156" y2="87963"/>
                        <a14:backgroundMark x1="34792" y1="86296" x2="30885" y2="73426"/>
                        <a14:backgroundMark x1="30885" y1="73426" x2="32188" y2="60370"/>
                        <a14:backgroundMark x1="36250" y1="62963" x2="32188" y2="60185"/>
                        <a14:backgroundMark x1="42031" y1="66296" x2="33750" y2="606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948" t="63492" r="59687" b="12059"/>
          <a:stretch/>
        </p:blipFill>
        <p:spPr>
          <a:xfrm rot="5400000">
            <a:off x="7708965" y="1925318"/>
            <a:ext cx="3407871" cy="5004000"/>
          </a:xfrm>
          <a:prstGeom prst="rect">
            <a:avLst/>
          </a:prstGeom>
        </p:spPr>
      </p:pic>
      <p:sp>
        <p:nvSpPr>
          <p:cNvPr id="13" name="Ovál 12"/>
          <p:cNvSpPr/>
          <p:nvPr/>
        </p:nvSpPr>
        <p:spPr>
          <a:xfrm>
            <a:off x="6753340" y="650383"/>
            <a:ext cx="1211855" cy="103519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5</a:t>
            </a:r>
            <a:endParaRPr lang="cs-CZ" sz="7200" b="1" dirty="0"/>
          </a:p>
        </p:txBody>
      </p:sp>
      <p:sp>
        <p:nvSpPr>
          <p:cNvPr id="14" name="Ovál 13"/>
          <p:cNvSpPr/>
          <p:nvPr/>
        </p:nvSpPr>
        <p:spPr>
          <a:xfrm>
            <a:off x="8806974" y="650383"/>
            <a:ext cx="1211855" cy="1035198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/>
              <a:t>4</a:t>
            </a:r>
          </a:p>
        </p:txBody>
      </p:sp>
      <p:sp>
        <p:nvSpPr>
          <p:cNvPr id="15" name="Ovál 14"/>
          <p:cNvSpPr/>
          <p:nvPr/>
        </p:nvSpPr>
        <p:spPr>
          <a:xfrm>
            <a:off x="10640207" y="650383"/>
            <a:ext cx="1211855" cy="1035198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7</a:t>
            </a:r>
            <a:endParaRPr lang="cs-CZ" sz="7200" b="1" dirty="0"/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8739574" y="2464055"/>
            <a:ext cx="2558507" cy="191888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7703116" y="3858698"/>
            <a:ext cx="2712544" cy="2034408"/>
          </a:xfrm>
          <a:prstGeom prst="rect">
            <a:avLst/>
          </a:prstGeom>
        </p:spPr>
      </p:pic>
      <p:grpSp>
        <p:nvGrpSpPr>
          <p:cNvPr id="11" name="Skupina 10"/>
          <p:cNvGrpSpPr/>
          <p:nvPr/>
        </p:nvGrpSpPr>
        <p:grpSpPr>
          <a:xfrm flipH="1">
            <a:off x="4946778" y="2591669"/>
            <a:ext cx="1214650" cy="600502"/>
            <a:chOff x="2688609" y="3084753"/>
            <a:chExt cx="1856095" cy="995928"/>
          </a:xfrm>
          <a:solidFill>
            <a:schemeClr val="accent2">
              <a:lumMod val="75000"/>
            </a:schemeClr>
          </a:solidFill>
        </p:grpSpPr>
        <p:sp>
          <p:nvSpPr>
            <p:cNvPr id="4" name="Slza 3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cxnSp>
          <p:nvCxnSpPr>
            <p:cNvPr id="6" name="Přímá spojnice 5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Slza 8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5215888" y="5612524"/>
            <a:ext cx="1214650" cy="600502"/>
            <a:chOff x="2688609" y="3084753"/>
            <a:chExt cx="1856095" cy="995928"/>
          </a:xfrm>
          <a:solidFill>
            <a:schemeClr val="bg1">
              <a:lumMod val="85000"/>
            </a:schemeClr>
          </a:solidFill>
        </p:grpSpPr>
        <p:sp>
          <p:nvSpPr>
            <p:cNvPr id="29" name="Slza 28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0" name="Přímá spojnice 29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Slza 31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Volný tvar 32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2288404" y="3822631"/>
            <a:ext cx="1214650" cy="600502"/>
            <a:chOff x="2688609" y="3084753"/>
            <a:chExt cx="1856095" cy="995928"/>
          </a:xfrm>
          <a:solidFill>
            <a:schemeClr val="bg1">
              <a:lumMod val="85000"/>
            </a:schemeClr>
          </a:solidFill>
        </p:grpSpPr>
        <p:sp>
          <p:nvSpPr>
            <p:cNvPr id="35" name="Slza 34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6" name="Přímá spojnice 35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Slza 37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Volný tvar 38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5633411" y="4180756"/>
            <a:ext cx="1214650" cy="600502"/>
            <a:chOff x="2688609" y="3084753"/>
            <a:chExt cx="1856095" cy="995928"/>
          </a:xfrm>
        </p:grpSpPr>
        <p:sp>
          <p:nvSpPr>
            <p:cNvPr id="41" name="Slza 40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2" name="Přímá spojnice 41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Slza 43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olný tvar 44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2047164" y="5357616"/>
            <a:ext cx="1214650" cy="600502"/>
            <a:chOff x="2688609" y="3084753"/>
            <a:chExt cx="1856095" cy="995928"/>
          </a:xfrm>
        </p:grpSpPr>
        <p:sp>
          <p:nvSpPr>
            <p:cNvPr id="47" name="Slza 46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8" name="Přímá spojnice 47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Slza 49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Volný tvar 50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3758263" y="1306185"/>
            <a:ext cx="1214650" cy="600502"/>
            <a:chOff x="2688609" y="3084753"/>
            <a:chExt cx="1856095" cy="995928"/>
          </a:xfrm>
          <a:solidFill>
            <a:schemeClr val="bg1">
              <a:lumMod val="85000"/>
            </a:schemeClr>
          </a:solidFill>
        </p:grpSpPr>
        <p:sp>
          <p:nvSpPr>
            <p:cNvPr id="53" name="Slza 52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4" name="Přímá spojnice 53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nice 54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Slza 55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Volný tvar 56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8" name="Skupina 57"/>
          <p:cNvGrpSpPr/>
          <p:nvPr/>
        </p:nvGrpSpPr>
        <p:grpSpPr>
          <a:xfrm flipH="1">
            <a:off x="832514" y="1688490"/>
            <a:ext cx="1214650" cy="600502"/>
            <a:chOff x="2688609" y="3084753"/>
            <a:chExt cx="1856095" cy="995928"/>
          </a:xfrm>
          <a:solidFill>
            <a:schemeClr val="accent2">
              <a:lumMod val="75000"/>
            </a:schemeClr>
          </a:solidFill>
        </p:grpSpPr>
        <p:sp>
          <p:nvSpPr>
            <p:cNvPr id="59" name="Slza 58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0" name="Přímá spojnice 59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Slza 61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Volný tvar 62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3794078" y="4147514"/>
            <a:ext cx="1214650" cy="600502"/>
            <a:chOff x="2688609" y="3084753"/>
            <a:chExt cx="1856095" cy="995928"/>
          </a:xfrm>
          <a:solidFill>
            <a:schemeClr val="bg1">
              <a:lumMod val="85000"/>
            </a:schemeClr>
          </a:solidFill>
        </p:grpSpPr>
        <p:sp>
          <p:nvSpPr>
            <p:cNvPr id="65" name="Slza 64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6" name="Přímá spojnice 65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Přímá spojnice 66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Slza 67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Volný tvar 68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6976281" y="6257498"/>
            <a:ext cx="1214650" cy="600502"/>
            <a:chOff x="2688609" y="3084753"/>
            <a:chExt cx="1856095" cy="995928"/>
          </a:xfrm>
        </p:grpSpPr>
        <p:sp>
          <p:nvSpPr>
            <p:cNvPr id="71" name="Slza 70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2" name="Přímá spojnice 71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Přímá spojnice 72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Slza 73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Volný tvar 74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6" name="Skupina 75"/>
          <p:cNvGrpSpPr/>
          <p:nvPr/>
        </p:nvGrpSpPr>
        <p:grpSpPr>
          <a:xfrm flipH="1">
            <a:off x="2628951" y="2830094"/>
            <a:ext cx="1214650" cy="600502"/>
            <a:chOff x="2688609" y="3084753"/>
            <a:chExt cx="1856095" cy="995928"/>
          </a:xfrm>
          <a:solidFill>
            <a:schemeClr val="bg1">
              <a:lumMod val="85000"/>
            </a:schemeClr>
          </a:solidFill>
        </p:grpSpPr>
        <p:sp>
          <p:nvSpPr>
            <p:cNvPr id="77" name="Slza 76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8" name="Přímá spojnice 77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Přímá spojnice 78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0" name="Slza 79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Volný tvar 80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2" name="Skupina 81"/>
          <p:cNvGrpSpPr/>
          <p:nvPr/>
        </p:nvGrpSpPr>
        <p:grpSpPr>
          <a:xfrm>
            <a:off x="925318" y="4354300"/>
            <a:ext cx="1214650" cy="600502"/>
            <a:chOff x="2688609" y="3084753"/>
            <a:chExt cx="1856095" cy="995928"/>
          </a:xfrm>
          <a:solidFill>
            <a:schemeClr val="accent2">
              <a:lumMod val="75000"/>
            </a:schemeClr>
          </a:solidFill>
        </p:grpSpPr>
        <p:sp>
          <p:nvSpPr>
            <p:cNvPr id="83" name="Slza 82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4" name="Přímá spojnice 83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Přímá spojnice 84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6" name="Slza 85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Volný tvar 86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8" name="Skupina 87"/>
          <p:cNvGrpSpPr/>
          <p:nvPr/>
        </p:nvGrpSpPr>
        <p:grpSpPr>
          <a:xfrm>
            <a:off x="112984" y="6045593"/>
            <a:ext cx="1214650" cy="600502"/>
            <a:chOff x="2688609" y="3084753"/>
            <a:chExt cx="1856095" cy="995928"/>
          </a:xfrm>
        </p:grpSpPr>
        <p:sp>
          <p:nvSpPr>
            <p:cNvPr id="89" name="Slza 88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0" name="Přímá spojnice 89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Přímá spojnice 90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2" name="Slza 91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Volný tvar 92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4" name="Skupina 93"/>
          <p:cNvGrpSpPr/>
          <p:nvPr/>
        </p:nvGrpSpPr>
        <p:grpSpPr>
          <a:xfrm flipH="1">
            <a:off x="2231510" y="700264"/>
            <a:ext cx="1214650" cy="600502"/>
            <a:chOff x="2688609" y="3084753"/>
            <a:chExt cx="1856095" cy="995928"/>
          </a:xfrm>
          <a:solidFill>
            <a:schemeClr val="bg1">
              <a:lumMod val="85000"/>
            </a:schemeClr>
          </a:solidFill>
        </p:grpSpPr>
        <p:sp>
          <p:nvSpPr>
            <p:cNvPr id="95" name="Slza 94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6" name="Přímá spojnice 95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Přímá spojnice 96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8" name="Slza 97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Volný tvar 98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0" name="Skupina 99"/>
          <p:cNvGrpSpPr/>
          <p:nvPr/>
        </p:nvGrpSpPr>
        <p:grpSpPr>
          <a:xfrm flipH="1">
            <a:off x="3632186" y="5924985"/>
            <a:ext cx="1214650" cy="600502"/>
            <a:chOff x="2688609" y="3084753"/>
            <a:chExt cx="1856095" cy="995928"/>
          </a:xfrm>
        </p:grpSpPr>
        <p:sp>
          <p:nvSpPr>
            <p:cNvPr id="101" name="Slza 100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2" name="Přímá spojnice 101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Přímá spojnice 102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" name="Slza 103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Volný tvar 104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6" name="Skupina 105"/>
          <p:cNvGrpSpPr/>
          <p:nvPr/>
        </p:nvGrpSpPr>
        <p:grpSpPr>
          <a:xfrm>
            <a:off x="481891" y="3417359"/>
            <a:ext cx="1214650" cy="600502"/>
            <a:chOff x="2688609" y="3084753"/>
            <a:chExt cx="1856095" cy="995928"/>
          </a:xfrm>
          <a:solidFill>
            <a:schemeClr val="accent2">
              <a:lumMod val="75000"/>
            </a:schemeClr>
          </a:solidFill>
        </p:grpSpPr>
        <p:sp>
          <p:nvSpPr>
            <p:cNvPr id="107" name="Slza 106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8" name="Přímá spojnice 107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Přímá spojnice 108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0" name="Slza 109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Volný tvar 110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2" name="Skupina 111"/>
          <p:cNvGrpSpPr/>
          <p:nvPr/>
        </p:nvGrpSpPr>
        <p:grpSpPr>
          <a:xfrm flipH="1">
            <a:off x="7023621" y="2148260"/>
            <a:ext cx="1214650" cy="600502"/>
            <a:chOff x="2688609" y="3084753"/>
            <a:chExt cx="1856095" cy="995928"/>
          </a:xfrm>
          <a:solidFill>
            <a:schemeClr val="bg1">
              <a:lumMod val="85000"/>
            </a:schemeClr>
          </a:solidFill>
        </p:grpSpPr>
        <p:sp>
          <p:nvSpPr>
            <p:cNvPr id="113" name="Slza 112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14" name="Přímá spojnice 113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Přímá spojnice 114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6" name="Slza 115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Volný tvar 116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8" name="Ovál 147"/>
          <p:cNvSpPr/>
          <p:nvPr/>
        </p:nvSpPr>
        <p:spPr>
          <a:xfrm>
            <a:off x="6764726" y="650383"/>
            <a:ext cx="1211855" cy="1035198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4</a:t>
            </a:r>
          </a:p>
        </p:txBody>
      </p:sp>
      <p:sp>
        <p:nvSpPr>
          <p:cNvPr id="149" name="Ovál 148"/>
          <p:cNvSpPr/>
          <p:nvPr/>
        </p:nvSpPr>
        <p:spPr>
          <a:xfrm>
            <a:off x="8818360" y="650383"/>
            <a:ext cx="1211855" cy="1035198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5</a:t>
            </a:r>
            <a:endParaRPr lang="cs-CZ" sz="6000" b="1" dirty="0"/>
          </a:p>
        </p:txBody>
      </p:sp>
      <p:sp>
        <p:nvSpPr>
          <p:cNvPr id="150" name="Ovál 149"/>
          <p:cNvSpPr/>
          <p:nvPr/>
        </p:nvSpPr>
        <p:spPr>
          <a:xfrm>
            <a:off x="10651593" y="650383"/>
            <a:ext cx="1211855" cy="1035198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7</a:t>
            </a:r>
            <a:endParaRPr lang="cs-CZ" sz="6000" b="1" dirty="0"/>
          </a:p>
        </p:txBody>
      </p:sp>
      <p:sp>
        <p:nvSpPr>
          <p:cNvPr id="118" name="Ovál 117"/>
          <p:cNvSpPr/>
          <p:nvPr/>
        </p:nvSpPr>
        <p:spPr>
          <a:xfrm>
            <a:off x="6757997" y="628094"/>
            <a:ext cx="1211855" cy="1035198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Ovál 118"/>
          <p:cNvSpPr/>
          <p:nvPr/>
        </p:nvSpPr>
        <p:spPr>
          <a:xfrm>
            <a:off x="8818360" y="662626"/>
            <a:ext cx="1211855" cy="1035198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Ovál 119"/>
          <p:cNvSpPr/>
          <p:nvPr/>
        </p:nvSpPr>
        <p:spPr>
          <a:xfrm>
            <a:off x="10651593" y="662626"/>
            <a:ext cx="1211855" cy="1035198"/>
          </a:xfrm>
          <a:prstGeom prst="ellipse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1" name="Obrázek 120"/>
          <p:cNvPicPr>
            <a:picLocks noChangeAspect="1"/>
          </p:cNvPicPr>
          <p:nvPr/>
        </p:nvPicPr>
        <p:blipFill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9773180" y="3938526"/>
            <a:ext cx="2535358" cy="1901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1226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9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2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" grpId="0" animBg="1"/>
      <p:bldP spid="119" grpId="0" animBg="1"/>
      <p:bldP spid="1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833" b="97500" l="17552" r="77344">
                        <a14:backgroundMark x1="59375" y1="56389" x2="59375" y2="56389"/>
                        <a14:backgroundMark x1="56146" y1="43704" x2="55781" y2="43704"/>
                        <a14:backgroundMark x1="39427" y1="34259" x2="39427" y2="34259"/>
                        <a14:backgroundMark x1="30521" y1="35093" x2="30521" y2="35093"/>
                        <a14:backgroundMark x1="35156" y1="87963" x2="35156" y2="87963"/>
                        <a14:backgroundMark x1="34792" y1="86296" x2="30885" y2="73426"/>
                        <a14:backgroundMark x1="30885" y1="73426" x2="32188" y2="60370"/>
                        <a14:backgroundMark x1="36250" y1="62963" x2="32188" y2="60185"/>
                        <a14:backgroundMark x1="42031" y1="66296" x2="33750" y2="606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948" t="63492" r="59687" b="12059"/>
          <a:stretch/>
        </p:blipFill>
        <p:spPr>
          <a:xfrm rot="5400000">
            <a:off x="7646126" y="1967813"/>
            <a:ext cx="3407871" cy="5004000"/>
          </a:xfrm>
          <a:prstGeom prst="rect">
            <a:avLst/>
          </a:prstGeom>
        </p:spPr>
      </p:pic>
      <p:sp>
        <p:nvSpPr>
          <p:cNvPr id="13" name="Ovál 12"/>
          <p:cNvSpPr/>
          <p:nvPr/>
        </p:nvSpPr>
        <p:spPr>
          <a:xfrm>
            <a:off x="6753340" y="650383"/>
            <a:ext cx="1211855" cy="103519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8806974" y="650383"/>
            <a:ext cx="1211855" cy="1035198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0640207" y="650383"/>
            <a:ext cx="1211855" cy="1035198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5636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3630593" y="212634"/>
            <a:ext cx="1701070" cy="127580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4676333" y="3958098"/>
            <a:ext cx="1653676" cy="14893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2225461" y="2458711"/>
            <a:ext cx="1619656" cy="121474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1" cstate="email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2784819" y="4539342"/>
            <a:ext cx="2003766" cy="150282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3" cstate="email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0000" b="90000" l="10000" r="90000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1405655" y="4647333"/>
            <a:ext cx="1715792" cy="128684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5" cstate="email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187681" y="1825699"/>
            <a:ext cx="1967045" cy="147528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7" cstate="email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3853443" y="1998525"/>
            <a:ext cx="1885403" cy="141405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9" cstate="email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1392359" y="356698"/>
            <a:ext cx="1822156" cy="136661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1" cstate="email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-632760" y="3927236"/>
            <a:ext cx="2574730" cy="193104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3" cstate="email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8739574" y="2464055"/>
            <a:ext cx="2558507" cy="191888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 cstate="email"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9370027" y="3906783"/>
            <a:ext cx="2189602" cy="1971955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 cstate="email">
            <a:extLst>
              <a:ext uri="{BEBA8EAE-BF5A-486C-A8C5-ECC9F3942E4B}">
                <a14:imgProps xmlns:a14="http://schemas.microsoft.com/office/drawing/2010/main" xmlns="">
                  <a14:imgLayer r:embed="rId28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7703116" y="3858698"/>
            <a:ext cx="2712544" cy="2034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348538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833" b="97500" l="17552" r="77344">
                        <a14:backgroundMark x1="59375" y1="56389" x2="59375" y2="56389"/>
                        <a14:backgroundMark x1="56146" y1="43704" x2="55781" y2="43704"/>
                        <a14:backgroundMark x1="39427" y1="34259" x2="39427" y2="34259"/>
                        <a14:backgroundMark x1="30521" y1="35093" x2="30521" y2="35093"/>
                        <a14:backgroundMark x1="35156" y1="87963" x2="35156" y2="87963"/>
                        <a14:backgroundMark x1="34792" y1="86296" x2="30885" y2="73426"/>
                        <a14:backgroundMark x1="30885" y1="73426" x2="32188" y2="60370"/>
                        <a14:backgroundMark x1="36250" y1="62963" x2="32188" y2="60185"/>
                        <a14:backgroundMark x1="42031" y1="66296" x2="33750" y2="606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948" t="63492" r="59687" b="12059"/>
          <a:stretch/>
        </p:blipFill>
        <p:spPr>
          <a:xfrm rot="5400000">
            <a:off x="7708965" y="1925318"/>
            <a:ext cx="3407871" cy="5004000"/>
          </a:xfrm>
          <a:prstGeom prst="rect">
            <a:avLst/>
          </a:prstGeom>
        </p:spPr>
      </p:pic>
      <p:sp>
        <p:nvSpPr>
          <p:cNvPr id="13" name="Ovál 12"/>
          <p:cNvSpPr/>
          <p:nvPr/>
        </p:nvSpPr>
        <p:spPr>
          <a:xfrm>
            <a:off x="6753340" y="650383"/>
            <a:ext cx="1211855" cy="103519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5</a:t>
            </a:r>
            <a:endParaRPr lang="cs-CZ" sz="7200" b="1" dirty="0"/>
          </a:p>
        </p:txBody>
      </p:sp>
      <p:sp>
        <p:nvSpPr>
          <p:cNvPr id="14" name="Ovál 13"/>
          <p:cNvSpPr/>
          <p:nvPr/>
        </p:nvSpPr>
        <p:spPr>
          <a:xfrm>
            <a:off x="8806974" y="650383"/>
            <a:ext cx="1211855" cy="1035198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/>
              <a:t>4</a:t>
            </a:r>
          </a:p>
        </p:txBody>
      </p:sp>
      <p:sp>
        <p:nvSpPr>
          <p:cNvPr id="15" name="Ovál 14"/>
          <p:cNvSpPr/>
          <p:nvPr/>
        </p:nvSpPr>
        <p:spPr>
          <a:xfrm>
            <a:off x="10640207" y="650383"/>
            <a:ext cx="1211855" cy="1035198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7</a:t>
            </a:r>
            <a:endParaRPr lang="cs-CZ" sz="7200" b="1" dirty="0"/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8739574" y="2464055"/>
            <a:ext cx="2558507" cy="191888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9370027" y="3906783"/>
            <a:ext cx="2189602" cy="1971955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7703116" y="3858698"/>
            <a:ext cx="2712544" cy="2034408"/>
          </a:xfrm>
          <a:prstGeom prst="rect">
            <a:avLst/>
          </a:prstGeom>
        </p:spPr>
      </p:pic>
      <p:grpSp>
        <p:nvGrpSpPr>
          <p:cNvPr id="11" name="Skupina 10"/>
          <p:cNvGrpSpPr/>
          <p:nvPr/>
        </p:nvGrpSpPr>
        <p:grpSpPr>
          <a:xfrm flipH="1">
            <a:off x="4946778" y="2591669"/>
            <a:ext cx="1214650" cy="600502"/>
            <a:chOff x="2688609" y="3084753"/>
            <a:chExt cx="1856095" cy="995928"/>
          </a:xfrm>
          <a:solidFill>
            <a:srgbClr val="FF0000"/>
          </a:solidFill>
        </p:grpSpPr>
        <p:sp>
          <p:nvSpPr>
            <p:cNvPr id="4" name="Slza 3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cxnSp>
          <p:nvCxnSpPr>
            <p:cNvPr id="6" name="Přímá spojnice 5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Slza 8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5161128" y="5596041"/>
            <a:ext cx="1214650" cy="600502"/>
            <a:chOff x="2688609" y="3084753"/>
            <a:chExt cx="1856095" cy="995928"/>
          </a:xfrm>
          <a:solidFill>
            <a:schemeClr val="accent4">
              <a:lumMod val="50000"/>
            </a:schemeClr>
          </a:solidFill>
        </p:grpSpPr>
        <p:sp>
          <p:nvSpPr>
            <p:cNvPr id="29" name="Slza 28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0" name="Přímá spojnice 29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Slza 31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Volný tvar 32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2288404" y="3822631"/>
            <a:ext cx="1214650" cy="600502"/>
            <a:chOff x="2688609" y="3084753"/>
            <a:chExt cx="1856095" cy="995928"/>
          </a:xfrm>
          <a:solidFill>
            <a:schemeClr val="accent4">
              <a:lumMod val="50000"/>
            </a:schemeClr>
          </a:solidFill>
        </p:grpSpPr>
        <p:sp>
          <p:nvSpPr>
            <p:cNvPr id="35" name="Slza 34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6" name="Přímá spojnice 35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Slza 37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Volný tvar 38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5633411" y="4180756"/>
            <a:ext cx="1214650" cy="600502"/>
            <a:chOff x="2688609" y="3084753"/>
            <a:chExt cx="1856095" cy="995928"/>
          </a:xfrm>
        </p:grpSpPr>
        <p:sp>
          <p:nvSpPr>
            <p:cNvPr id="41" name="Slza 40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2" name="Přímá spojnice 41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Slza 43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olný tvar 44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2047164" y="5357616"/>
            <a:ext cx="1214650" cy="600502"/>
            <a:chOff x="2688609" y="3084753"/>
            <a:chExt cx="1856095" cy="995928"/>
          </a:xfrm>
        </p:grpSpPr>
        <p:sp>
          <p:nvSpPr>
            <p:cNvPr id="47" name="Slza 46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8" name="Přímá spojnice 47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Slza 49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Volný tvar 50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3758263" y="1306185"/>
            <a:ext cx="1214650" cy="600502"/>
            <a:chOff x="2688609" y="3084753"/>
            <a:chExt cx="1856095" cy="995928"/>
          </a:xfrm>
          <a:solidFill>
            <a:schemeClr val="accent4">
              <a:lumMod val="50000"/>
            </a:schemeClr>
          </a:solidFill>
        </p:grpSpPr>
        <p:sp>
          <p:nvSpPr>
            <p:cNvPr id="53" name="Slza 52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4" name="Přímá spojnice 53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nice 54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Slza 55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Volný tvar 56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solidFill>
              <a:schemeClr val="bg1"/>
            </a:solidFill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8" name="Skupina 57"/>
          <p:cNvGrpSpPr/>
          <p:nvPr/>
        </p:nvGrpSpPr>
        <p:grpSpPr>
          <a:xfrm flipH="1">
            <a:off x="832514" y="1688490"/>
            <a:ext cx="1214650" cy="600502"/>
            <a:chOff x="2688609" y="3084753"/>
            <a:chExt cx="1856095" cy="995928"/>
          </a:xfrm>
          <a:solidFill>
            <a:srgbClr val="FF0000"/>
          </a:solidFill>
        </p:grpSpPr>
        <p:sp>
          <p:nvSpPr>
            <p:cNvPr id="59" name="Slza 58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0" name="Přímá spojnice 59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Slza 61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Volný tvar 62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3794078" y="4147514"/>
            <a:ext cx="1214650" cy="600502"/>
            <a:chOff x="2688609" y="3084753"/>
            <a:chExt cx="1856095" cy="995928"/>
          </a:xfrm>
          <a:solidFill>
            <a:srgbClr val="FF0000"/>
          </a:solidFill>
        </p:grpSpPr>
        <p:sp>
          <p:nvSpPr>
            <p:cNvPr id="65" name="Slza 64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6" name="Přímá spojnice 65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Přímá spojnice 66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Slza 67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Volný tvar 68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6976281" y="6257498"/>
            <a:ext cx="1214650" cy="600502"/>
            <a:chOff x="2688609" y="3084753"/>
            <a:chExt cx="1856095" cy="995928"/>
          </a:xfrm>
        </p:grpSpPr>
        <p:sp>
          <p:nvSpPr>
            <p:cNvPr id="71" name="Slza 70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2" name="Přímá spojnice 71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Přímá spojnice 72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Slza 73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Volný tvar 74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6" name="Skupina 75"/>
          <p:cNvGrpSpPr/>
          <p:nvPr/>
        </p:nvGrpSpPr>
        <p:grpSpPr>
          <a:xfrm flipH="1">
            <a:off x="2628951" y="2830094"/>
            <a:ext cx="1214650" cy="600502"/>
            <a:chOff x="2688609" y="3084753"/>
            <a:chExt cx="1856095" cy="995928"/>
          </a:xfrm>
        </p:grpSpPr>
        <p:sp>
          <p:nvSpPr>
            <p:cNvPr id="77" name="Slza 76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8" name="Přímá spojnice 77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Přímá spojnice 78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0" name="Slza 79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Volný tvar 80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2" name="Skupina 81"/>
          <p:cNvGrpSpPr/>
          <p:nvPr/>
        </p:nvGrpSpPr>
        <p:grpSpPr>
          <a:xfrm>
            <a:off x="886781" y="4385939"/>
            <a:ext cx="1214650" cy="600502"/>
            <a:chOff x="2688609" y="3084753"/>
            <a:chExt cx="1856095" cy="995928"/>
          </a:xfrm>
          <a:solidFill>
            <a:srgbClr val="FF0000"/>
          </a:solidFill>
        </p:grpSpPr>
        <p:sp>
          <p:nvSpPr>
            <p:cNvPr id="83" name="Slza 82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4" name="Přímá spojnice 83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Přímá spojnice 84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6" name="Slza 85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Volný tvar 86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8" name="Skupina 87"/>
          <p:cNvGrpSpPr/>
          <p:nvPr/>
        </p:nvGrpSpPr>
        <p:grpSpPr>
          <a:xfrm>
            <a:off x="112984" y="6045593"/>
            <a:ext cx="1214650" cy="600502"/>
            <a:chOff x="2688609" y="3084753"/>
            <a:chExt cx="1856095" cy="995928"/>
          </a:xfrm>
        </p:grpSpPr>
        <p:sp>
          <p:nvSpPr>
            <p:cNvPr id="89" name="Slza 88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0" name="Přímá spojnice 89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Přímá spojnice 90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2" name="Slza 91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Volný tvar 92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4" name="Skupina 93"/>
          <p:cNvGrpSpPr/>
          <p:nvPr/>
        </p:nvGrpSpPr>
        <p:grpSpPr>
          <a:xfrm flipH="1">
            <a:off x="2231510" y="700264"/>
            <a:ext cx="1214650" cy="600502"/>
            <a:chOff x="2688609" y="3084753"/>
            <a:chExt cx="1856095" cy="995928"/>
          </a:xfrm>
          <a:solidFill>
            <a:schemeClr val="accent4">
              <a:lumMod val="50000"/>
            </a:schemeClr>
          </a:solidFill>
        </p:grpSpPr>
        <p:sp>
          <p:nvSpPr>
            <p:cNvPr id="95" name="Slza 94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6" name="Přímá spojnice 95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Přímá spojnice 96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8" name="Slza 97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Volný tvar 98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0" name="Skupina 99"/>
          <p:cNvGrpSpPr/>
          <p:nvPr/>
        </p:nvGrpSpPr>
        <p:grpSpPr>
          <a:xfrm flipH="1">
            <a:off x="3632186" y="5924985"/>
            <a:ext cx="1214650" cy="600502"/>
            <a:chOff x="2688609" y="3084753"/>
            <a:chExt cx="1856095" cy="995928"/>
          </a:xfrm>
        </p:grpSpPr>
        <p:sp>
          <p:nvSpPr>
            <p:cNvPr id="101" name="Slza 100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2" name="Přímá spojnice 101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Přímá spojnice 102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" name="Slza 103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Volný tvar 104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6" name="Skupina 105"/>
          <p:cNvGrpSpPr/>
          <p:nvPr/>
        </p:nvGrpSpPr>
        <p:grpSpPr>
          <a:xfrm>
            <a:off x="443030" y="3444855"/>
            <a:ext cx="1214650" cy="600502"/>
            <a:chOff x="2688609" y="3084753"/>
            <a:chExt cx="1856095" cy="995928"/>
          </a:xfrm>
          <a:solidFill>
            <a:srgbClr val="FF0000"/>
          </a:solidFill>
        </p:grpSpPr>
        <p:sp>
          <p:nvSpPr>
            <p:cNvPr id="107" name="Slza 106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8" name="Přímá spojnice 107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Přímá spojnice 108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0" name="Slza 109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Volný tvar 110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2" name="Skupina 111"/>
          <p:cNvGrpSpPr/>
          <p:nvPr/>
        </p:nvGrpSpPr>
        <p:grpSpPr>
          <a:xfrm flipH="1">
            <a:off x="7023621" y="2148260"/>
            <a:ext cx="1214650" cy="600502"/>
            <a:chOff x="2688609" y="3084753"/>
            <a:chExt cx="1856095" cy="995928"/>
          </a:xfrm>
        </p:grpSpPr>
        <p:sp>
          <p:nvSpPr>
            <p:cNvPr id="113" name="Slza 112"/>
            <p:cNvSpPr/>
            <p:nvPr/>
          </p:nvSpPr>
          <p:spPr>
            <a:xfrm rot="4761347">
              <a:off x="3367389" y="2997029"/>
              <a:ext cx="664387" cy="851968"/>
            </a:xfrm>
            <a:prstGeom prst="teardrop">
              <a:avLst>
                <a:gd name="adj" fmla="val 129556"/>
              </a:avLst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14" name="Přímá spojnice 113"/>
            <p:cNvCxnSpPr/>
            <p:nvPr/>
          </p:nvCxnSpPr>
          <p:spPr>
            <a:xfrm flipH="1">
              <a:off x="4080681" y="3423495"/>
              <a:ext cx="272955" cy="657186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Přímá spojnice 114"/>
            <p:cNvCxnSpPr/>
            <p:nvPr/>
          </p:nvCxnSpPr>
          <p:spPr>
            <a:xfrm flipV="1">
              <a:off x="3985146" y="3630304"/>
              <a:ext cx="559558" cy="197870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6" name="Slza 115"/>
            <p:cNvSpPr/>
            <p:nvPr/>
          </p:nvSpPr>
          <p:spPr>
            <a:xfrm rot="9249227">
              <a:off x="3896436" y="3084753"/>
              <a:ext cx="368490" cy="268337"/>
            </a:xfrm>
            <a:prstGeom prst="teardrop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Volný tvar 116"/>
            <p:cNvSpPr/>
            <p:nvPr/>
          </p:nvSpPr>
          <p:spPr>
            <a:xfrm>
              <a:off x="2688609" y="3289110"/>
              <a:ext cx="641445" cy="382138"/>
            </a:xfrm>
            <a:custGeom>
              <a:avLst/>
              <a:gdLst>
                <a:gd name="connsiteX0" fmla="*/ 641445 w 641445"/>
                <a:gd name="connsiteY0" fmla="*/ 27296 h 382138"/>
                <a:gd name="connsiteX1" fmla="*/ 532263 w 641445"/>
                <a:gd name="connsiteY1" fmla="*/ 13648 h 382138"/>
                <a:gd name="connsiteX2" fmla="*/ 491319 w 641445"/>
                <a:gd name="connsiteY2" fmla="*/ 0 h 382138"/>
                <a:gd name="connsiteX3" fmla="*/ 259307 w 641445"/>
                <a:gd name="connsiteY3" fmla="*/ 13648 h 382138"/>
                <a:gd name="connsiteX4" fmla="*/ 163773 w 641445"/>
                <a:gd name="connsiteY4" fmla="*/ 68239 h 382138"/>
                <a:gd name="connsiteX5" fmla="*/ 109182 w 641445"/>
                <a:gd name="connsiteY5" fmla="*/ 109183 h 382138"/>
                <a:gd name="connsiteX6" fmla="*/ 54591 w 641445"/>
                <a:gd name="connsiteY6" fmla="*/ 191069 h 382138"/>
                <a:gd name="connsiteX7" fmla="*/ 40943 w 641445"/>
                <a:gd name="connsiteY7" fmla="*/ 232012 h 382138"/>
                <a:gd name="connsiteX8" fmla="*/ 0 w 641445"/>
                <a:gd name="connsiteY8" fmla="*/ 272956 h 382138"/>
                <a:gd name="connsiteX9" fmla="*/ 13648 w 641445"/>
                <a:gd name="connsiteY9" fmla="*/ 327547 h 382138"/>
                <a:gd name="connsiteX10" fmla="*/ 177421 w 641445"/>
                <a:gd name="connsiteY10" fmla="*/ 313899 h 382138"/>
                <a:gd name="connsiteX11" fmla="*/ 218364 w 641445"/>
                <a:gd name="connsiteY11" fmla="*/ 327547 h 382138"/>
                <a:gd name="connsiteX12" fmla="*/ 245660 w 641445"/>
                <a:gd name="connsiteY12" fmla="*/ 368490 h 382138"/>
                <a:gd name="connsiteX13" fmla="*/ 286603 w 641445"/>
                <a:gd name="connsiteY13" fmla="*/ 382138 h 38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41445" h="382138">
                  <a:moveTo>
                    <a:pt x="641445" y="27296"/>
                  </a:moveTo>
                  <a:cubicBezTo>
                    <a:pt x="605051" y="22747"/>
                    <a:pt x="568349" y="20209"/>
                    <a:pt x="532263" y="13648"/>
                  </a:cubicBezTo>
                  <a:cubicBezTo>
                    <a:pt x="518109" y="11074"/>
                    <a:pt x="505705" y="0"/>
                    <a:pt x="491319" y="0"/>
                  </a:cubicBezTo>
                  <a:cubicBezTo>
                    <a:pt x="413848" y="0"/>
                    <a:pt x="336644" y="9099"/>
                    <a:pt x="259307" y="13648"/>
                  </a:cubicBezTo>
                  <a:cubicBezTo>
                    <a:pt x="206001" y="40301"/>
                    <a:pt x="208780" y="36091"/>
                    <a:pt x="163773" y="68239"/>
                  </a:cubicBezTo>
                  <a:cubicBezTo>
                    <a:pt x="145264" y="81460"/>
                    <a:pt x="124294" y="92182"/>
                    <a:pt x="109182" y="109183"/>
                  </a:cubicBezTo>
                  <a:cubicBezTo>
                    <a:pt x="87388" y="133702"/>
                    <a:pt x="64965" y="159948"/>
                    <a:pt x="54591" y="191069"/>
                  </a:cubicBezTo>
                  <a:cubicBezTo>
                    <a:pt x="50042" y="204717"/>
                    <a:pt x="48923" y="220042"/>
                    <a:pt x="40943" y="232012"/>
                  </a:cubicBezTo>
                  <a:cubicBezTo>
                    <a:pt x="30237" y="248071"/>
                    <a:pt x="13648" y="259308"/>
                    <a:pt x="0" y="272956"/>
                  </a:cubicBezTo>
                  <a:cubicBezTo>
                    <a:pt x="4549" y="291153"/>
                    <a:pt x="-4629" y="323329"/>
                    <a:pt x="13648" y="327547"/>
                  </a:cubicBezTo>
                  <a:cubicBezTo>
                    <a:pt x="67025" y="339865"/>
                    <a:pt x="122641" y="313899"/>
                    <a:pt x="177421" y="313899"/>
                  </a:cubicBezTo>
                  <a:cubicBezTo>
                    <a:pt x="191807" y="313899"/>
                    <a:pt x="204716" y="322998"/>
                    <a:pt x="218364" y="327547"/>
                  </a:cubicBezTo>
                  <a:cubicBezTo>
                    <a:pt x="227463" y="341195"/>
                    <a:pt x="232852" y="358243"/>
                    <a:pt x="245660" y="368490"/>
                  </a:cubicBezTo>
                  <a:cubicBezTo>
                    <a:pt x="256894" y="377477"/>
                    <a:pt x="286603" y="382138"/>
                    <a:pt x="286603" y="382138"/>
                  </a:cubicBezTo>
                </a:path>
              </a:pathLst>
            </a:cu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8" name="Ovál 147"/>
          <p:cNvSpPr/>
          <p:nvPr/>
        </p:nvSpPr>
        <p:spPr>
          <a:xfrm>
            <a:off x="6764726" y="650383"/>
            <a:ext cx="1211855" cy="103519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5</a:t>
            </a:r>
            <a:endParaRPr lang="cs-CZ" sz="6000" b="1" dirty="0"/>
          </a:p>
        </p:txBody>
      </p:sp>
      <p:sp>
        <p:nvSpPr>
          <p:cNvPr id="149" name="Ovál 148"/>
          <p:cNvSpPr/>
          <p:nvPr/>
        </p:nvSpPr>
        <p:spPr>
          <a:xfrm>
            <a:off x="8818360" y="650383"/>
            <a:ext cx="1211855" cy="1035198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4</a:t>
            </a:r>
            <a:endParaRPr lang="cs-CZ" sz="6000" b="1" dirty="0"/>
          </a:p>
        </p:txBody>
      </p:sp>
      <p:sp>
        <p:nvSpPr>
          <p:cNvPr id="150" name="Ovál 149"/>
          <p:cNvSpPr/>
          <p:nvPr/>
        </p:nvSpPr>
        <p:spPr>
          <a:xfrm>
            <a:off x="10651593" y="650383"/>
            <a:ext cx="1211855" cy="1035198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7</a:t>
            </a:r>
            <a:endParaRPr lang="cs-CZ" sz="6000" b="1" dirty="0"/>
          </a:p>
        </p:txBody>
      </p:sp>
      <p:sp>
        <p:nvSpPr>
          <p:cNvPr id="151" name="Ovál 150"/>
          <p:cNvSpPr/>
          <p:nvPr/>
        </p:nvSpPr>
        <p:spPr>
          <a:xfrm>
            <a:off x="6753340" y="652265"/>
            <a:ext cx="1211855" cy="103519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Ovál 151"/>
          <p:cNvSpPr/>
          <p:nvPr/>
        </p:nvSpPr>
        <p:spPr>
          <a:xfrm>
            <a:off x="8806974" y="652265"/>
            <a:ext cx="1211855" cy="1035198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Ovál 152"/>
          <p:cNvSpPr/>
          <p:nvPr/>
        </p:nvSpPr>
        <p:spPr>
          <a:xfrm>
            <a:off x="10640207" y="652265"/>
            <a:ext cx="1211855" cy="1035198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3528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9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2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1" grpId="0" animBg="1"/>
      <p:bldP spid="152" grpId="0" animBg="1"/>
      <p:bldP spid="15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vnímání, pozornost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učí rozpoznávat základní barevné odstíny a rozvíjí početní dovednosti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Zlepšení matematické gramotnosti, upevněni pozornosti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na snímku č</a:t>
            </a:r>
            <a:r>
              <a:rPr lang="cs-CZ" dirty="0" smtClean="0"/>
              <a:t>. 2</a:t>
            </a:r>
            <a:r>
              <a:rPr lang="cs-CZ" dirty="0" smtClean="0"/>
              <a:t>, 4</a:t>
            </a:r>
            <a:r>
              <a:rPr lang="cs-CZ" dirty="0" smtClean="0"/>
              <a:t>, 6, 8,10 </a:t>
            </a:r>
            <a:r>
              <a:rPr lang="cs-CZ" dirty="0" smtClean="0"/>
              <a:t>vybírají z nabízených soviček tři podle barevných puntíků</a:t>
            </a:r>
          </a:p>
          <a:p>
            <a:r>
              <a:rPr lang="cs-CZ" dirty="0" smtClean="0"/>
              <a:t>Špatné odpovědi zmizí, správné se objeví v hnízdě</a:t>
            </a:r>
          </a:p>
          <a:p>
            <a:r>
              <a:rPr lang="cs-CZ" dirty="0" smtClean="0"/>
              <a:t>Na snímcích 3</a:t>
            </a:r>
            <a:r>
              <a:rPr lang="cs-CZ" dirty="0" smtClean="0"/>
              <a:t>, 5, 7, 9, 11  </a:t>
            </a:r>
            <a:r>
              <a:rPr lang="cs-CZ" dirty="0" err="1" smtClean="0"/>
              <a:t>krmÍme</a:t>
            </a:r>
            <a:r>
              <a:rPr lang="cs-CZ" dirty="0" smtClean="0"/>
              <a:t>  sovičky myškou správné barvy. Děti používají interaktivní pero k zakroužkování. Poté porovnávají, která sovička chytila  více myšek</a:t>
            </a:r>
          </a:p>
          <a:p>
            <a:r>
              <a:rPr lang="cs-CZ" dirty="0" smtClean="0"/>
              <a:t>Kliknutím do snímku se objeví čísla k porovnání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Cílem práce je zapojit co nejvíce dětí za pomoci magnetických tabulek</a:t>
            </a:r>
            <a:r>
              <a:rPr lang="cs-CZ" dirty="0" smtClean="0"/>
              <a:t>, magnetek, pastelek, fixů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Vnímat a rozlišovat pomocí všech smyslů </a:t>
            </a:r>
          </a:p>
          <a:p>
            <a:r>
              <a:rPr lang="cs-CZ" dirty="0"/>
              <a:t>Rozlišit </a:t>
            </a:r>
            <a:r>
              <a:rPr lang="cs-CZ" dirty="0" smtClean="0"/>
              <a:t>tvary </a:t>
            </a:r>
            <a:r>
              <a:rPr lang="cs-CZ" dirty="0"/>
              <a:t>předmětů, základní geometrické tvary, základní </a:t>
            </a:r>
            <a:r>
              <a:rPr lang="cs-CZ" dirty="0" smtClean="0"/>
              <a:t>barvy</a:t>
            </a:r>
          </a:p>
          <a:p>
            <a:r>
              <a:rPr lang="cs-CZ" dirty="0"/>
              <a:t>Rozpoznat odlišnosti v detailech </a:t>
            </a:r>
            <a:endParaRPr lang="cs-CZ" dirty="0" smtClean="0"/>
          </a:p>
          <a:p>
            <a:r>
              <a:rPr lang="cs-CZ" dirty="0"/>
              <a:t>Záměrně se soustředit a udržet pozornost</a:t>
            </a:r>
          </a:p>
          <a:p>
            <a:r>
              <a:rPr lang="cs-CZ" dirty="0"/>
              <a:t>Vyvinout volní úsilí, soustředit se na činnost a její dokončení</a:t>
            </a:r>
          </a:p>
          <a:p>
            <a:r>
              <a:rPr lang="cs-CZ" dirty="0"/>
              <a:t>Dokončit hru (neodbíhat od ní) i rozdělanou činnost</a:t>
            </a:r>
          </a:p>
          <a:p>
            <a:r>
              <a:rPr lang="cs-CZ" dirty="0"/>
              <a:t>Udržet pozornost i při méně atraktivních činnostech</a:t>
            </a:r>
          </a:p>
          <a:p>
            <a:r>
              <a:rPr lang="cs-CZ" dirty="0"/>
              <a:t>Uposlechnout pokynu dospělého a řídit se jím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18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333</Words>
  <Application>Microsoft Office PowerPoint</Application>
  <PresentationFormat>Vlastní</PresentationFormat>
  <Paragraphs>95</Paragraphs>
  <Slides>18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Sheer Green 16x9</vt:lpstr>
      <vt:lpstr>Sova – přidej počet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Použité odkazy</vt:lpstr>
      <vt:lpstr>Metodický pokyn Integrovaný blok: vnímání, pozornost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Jablka a hrušky</dc:title>
  <dc:creator/>
  <cp:lastModifiedBy/>
  <cp:revision>2</cp:revision>
  <dcterms:created xsi:type="dcterms:W3CDTF">2014-08-05T12:38:58Z</dcterms:created>
  <dcterms:modified xsi:type="dcterms:W3CDTF">2015-05-06T13:08:36Z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