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83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67610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21950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91003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20954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420286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93283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335731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469144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97448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19.png"/><Relationship Id="rId26" Type="http://schemas.openxmlformats.org/officeDocument/2006/relationships/image" Target="../media/image23.png"/><Relationship Id="rId3" Type="http://schemas.openxmlformats.org/officeDocument/2006/relationships/image" Target="../media/image5.png"/><Relationship Id="rId21" Type="http://schemas.microsoft.com/office/2007/relationships/hdphoto" Target="../media/hdphoto3.wdp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microsoft.com/office/2007/relationships/hdphoto" Target="../media/hdphoto1.wdp"/><Relationship Id="rId25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8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image" Target="../media/image22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microsoft.com/office/2007/relationships/hdphoto" Target="../media/hdphoto4.wdp"/><Relationship Id="rId28" Type="http://schemas.openxmlformats.org/officeDocument/2006/relationships/comments" Target="../comments/comment2.xml"/><Relationship Id="rId10" Type="http://schemas.openxmlformats.org/officeDocument/2006/relationships/image" Target="../media/image12.png"/><Relationship Id="rId19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image" Target="../media/image21.png"/><Relationship Id="rId27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Barevný šašek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Poznávací schopnosti, 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=""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318" y="0"/>
            <a:ext cx="6915955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775" y="4823653"/>
            <a:ext cx="1583250" cy="158325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323" y="4868055"/>
            <a:ext cx="1433043" cy="14330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109" y="4960205"/>
            <a:ext cx="1620738" cy="162073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5" y="4701599"/>
            <a:ext cx="1633888" cy="163388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45" y="-36612"/>
            <a:ext cx="936000" cy="1248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350" y="-36612"/>
            <a:ext cx="936000" cy="124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940" y="-36612"/>
            <a:ext cx="936000" cy="124800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235" y="-36612"/>
            <a:ext cx="906064" cy="1224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593" y="-36612"/>
            <a:ext cx="936000" cy="122676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055" y="-36612"/>
            <a:ext cx="936000" cy="124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442" y="4737842"/>
            <a:ext cx="1767460" cy="176746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699" y="1865976"/>
            <a:ext cx="1940392" cy="245783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24" y="4897880"/>
            <a:ext cx="1350000" cy="135000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17">
                    <a14:imgEffect>
                      <a14:backgroundRemoval t="9909" b="89961" l="1946" r="9546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851" y="4865409"/>
            <a:ext cx="1563892" cy="155569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="" xmlns:a14="http://schemas.microsoft.com/office/drawing/2010/main">
                  <a14:imgLayer r:embed="rId19">
                    <a14:imgEffect>
                      <a14:backgroundRemoval t="10000" b="91923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539" y="5108360"/>
            <a:ext cx="1695882" cy="122432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=""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27" y="5038571"/>
            <a:ext cx="1746371" cy="108137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="" xmlns:a14="http://schemas.microsoft.com/office/drawing/2010/main">
                  <a14:imgLayer r:embed="rId23">
                    <a14:imgEffect>
                      <a14:backgroundRemoval t="9783" b="95245" l="0" r="92556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200" y="4940742"/>
            <a:ext cx="1381582" cy="1261937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="" xmlns:a14="http://schemas.microsoft.com/office/drawing/2010/main">
                  <a14:imgLayer r:embed="rId25">
                    <a14:imgEffect>
                      <a14:backgroundRemoval t="9830" b="89981" l="5401" r="89927">
                        <a14:foregroundMark x1="24818" y1="18147" x2="29197" y2="565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613" y="4926173"/>
            <a:ext cx="1784377" cy="137870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="" xmlns:a14="http://schemas.microsoft.com/office/drawing/2010/main">
                  <a14:imgLayer r:embed="rId27">
                    <a14:imgEffect>
                      <a14:backgroundRemoval t="2572" b="89864" l="4267" r="93200">
                        <a14:foregroundMark x1="34533" y1="69440" x2="86933" y2="785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484" y="4861267"/>
            <a:ext cx="1745676" cy="1537186"/>
          </a:xfrm>
          <a:prstGeom prst="rect">
            <a:avLst/>
          </a:prstGeom>
        </p:spPr>
      </p:pic>
      <p:sp>
        <p:nvSpPr>
          <p:cNvPr id="23" name="Obdélník 2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875777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(poznávání barev)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Určit barvy šaškova oblečení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Rozlišovat barvy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si představujeme jednotlivá oblečení, která má </a:t>
            </a:r>
            <a:r>
              <a:rPr lang="cs-CZ" dirty="0" smtClean="0"/>
              <a:t>šašek, </a:t>
            </a:r>
            <a:r>
              <a:rPr lang="cs-CZ" dirty="0" smtClean="0"/>
              <a:t>a opakujeme barvy za pomocí pastelek</a:t>
            </a:r>
          </a:p>
          <a:p>
            <a:r>
              <a:rPr lang="cs-CZ" dirty="0" smtClean="0"/>
              <a:t>Na snímku č. 3 barvy doplňujeme. Děti vybírají na základě úkolu správnou barvu pastelky k určitému druhu oblečení. Díky animačním efektům se oblečení zbarví.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</a:t>
            </a:r>
            <a:r>
              <a:rPr lang="cs-CZ" b="1" dirty="0" smtClean="0"/>
              <a:t>určit barvy šaškova oblečení</a:t>
            </a:r>
            <a:endParaRPr lang="cs-CZ" b="1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Na </a:t>
            </a:r>
            <a:r>
              <a:rPr lang="cs-CZ" dirty="0"/>
              <a:t>magnetickou tabulku č</a:t>
            </a:r>
            <a:r>
              <a:rPr lang="cs-CZ" dirty="0" smtClean="0"/>
              <a:t>. 1 </a:t>
            </a:r>
            <a:r>
              <a:rPr lang="cs-CZ" dirty="0"/>
              <a:t>připevníme </a:t>
            </a:r>
            <a:r>
              <a:rPr lang="cs-CZ" dirty="0" smtClean="0"/>
              <a:t>obrázek </a:t>
            </a:r>
            <a:r>
              <a:rPr lang="cs-CZ" b="1" dirty="0" smtClean="0"/>
              <a:t>šaška</a:t>
            </a:r>
            <a:r>
              <a:rPr lang="cs-CZ" dirty="0" smtClean="0"/>
              <a:t> a </a:t>
            </a:r>
            <a:r>
              <a:rPr lang="cs-CZ" b="1" dirty="0" smtClean="0"/>
              <a:t>jeho oblečení</a:t>
            </a:r>
            <a:endParaRPr lang="cs-CZ" b="1" dirty="0"/>
          </a:p>
          <a:p>
            <a:pPr lvl="0"/>
            <a:r>
              <a:rPr lang="cs-CZ" dirty="0"/>
              <a:t>Na magnetickou tabulku č</a:t>
            </a:r>
            <a:r>
              <a:rPr lang="cs-CZ" dirty="0" smtClean="0"/>
              <a:t>. 2 </a:t>
            </a:r>
            <a:r>
              <a:rPr lang="cs-CZ" dirty="0"/>
              <a:t>připevníme </a:t>
            </a:r>
            <a:r>
              <a:rPr lang="cs-CZ" b="1" dirty="0" smtClean="0"/>
              <a:t>barevné pastelky </a:t>
            </a:r>
            <a:r>
              <a:rPr lang="cs-CZ" dirty="0" smtClean="0"/>
              <a:t>a </a:t>
            </a:r>
            <a:r>
              <a:rPr lang="cs-CZ" b="1" dirty="0" smtClean="0"/>
              <a:t>nevybarvené oblečení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Rozpoznat odlišnosti v detailech </a:t>
            </a:r>
            <a:endParaRPr lang="cs-CZ" dirty="0" smtClean="0"/>
          </a:p>
          <a:p>
            <a:r>
              <a:rPr lang="cs-CZ"/>
              <a:t>Zacházet s předměty digitální technologie, využívat nejzákladnější funkce počítače (zapnout-vypnout, práce s myší, jednoduchou klávesnicí)</a:t>
            </a:r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295</Words>
  <Application>Microsoft Office PowerPoint</Application>
  <PresentationFormat>Vlastní</PresentationFormat>
  <Paragraphs>61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Barevný šašek</vt:lpstr>
      <vt:lpstr>Snímek 2</vt:lpstr>
      <vt:lpstr>Snímek 3</vt:lpstr>
      <vt:lpstr>Použité odkazy</vt:lpstr>
      <vt:lpstr>Metodický pokyn Integrovaný blok: (poznávání barev)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Barevný šašek</dc:title>
  <dc:creator/>
  <cp:lastModifiedBy/>
  <cp:revision>3</cp:revision>
  <dcterms:created xsi:type="dcterms:W3CDTF">2014-08-05T12:38:58Z</dcterms:created>
  <dcterms:modified xsi:type="dcterms:W3CDTF">2015-05-06T17:44:22Z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