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98" r:id="rId4"/>
    <p:sldId id="300" r:id="rId5"/>
    <p:sldId id="301" r:id="rId6"/>
    <p:sldId id="302" r:id="rId7"/>
    <p:sldId id="303" r:id="rId8"/>
    <p:sldId id="299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5.wdp"/><Relationship Id="rId7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microsoft.com/office/2007/relationships/hdphoto" Target="../media/hdphoto6.wdp"/><Relationship Id="rId4" Type="http://schemas.openxmlformats.org/officeDocument/2006/relationships/image" Target="../media/image9.png"/><Relationship Id="rId9" Type="http://schemas.microsoft.com/office/2007/relationships/hdphoto" Target="../media/hdphoto7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8.wdp"/><Relationship Id="rId7" Type="http://schemas.microsoft.com/office/2007/relationships/hdphoto" Target="../media/hdphoto6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hdphoto" Target="../media/hdphoto9.wdp"/><Relationship Id="rId7" Type="http://schemas.microsoft.com/office/2007/relationships/hdphoto" Target="../media/hdphoto2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3.wdp"/><Relationship Id="rId4" Type="http://schemas.openxmlformats.org/officeDocument/2006/relationships/image" Target="../media/image6.png"/><Relationship Id="rId9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hdphoto" Target="../media/hdphoto2.wdp"/><Relationship Id="rId7" Type="http://schemas.microsoft.com/office/2007/relationships/hdphoto" Target="../media/hdphoto6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microsoft.com/office/2007/relationships/hdphoto" Target="../media/hdphoto10.wdp"/><Relationship Id="rId4" Type="http://schemas.openxmlformats.org/officeDocument/2006/relationships/image" Target="../media/image15.png"/><Relationship Id="rId9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1.wdp"/><Relationship Id="rId7" Type="http://schemas.microsoft.com/office/2007/relationships/hdphoto" Target="../media/hdphoto2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12.wdp"/><Relationship Id="rId4" Type="http://schemas.openxmlformats.org/officeDocument/2006/relationships/image" Target="../media/image17.png"/><Relationship Id="rId9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Ztracená zvířátka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 poznávacích schopností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965731" y="40377"/>
            <a:ext cx="2097706" cy="220259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798321" y="4346441"/>
            <a:ext cx="2393679" cy="228295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350062" y="2430495"/>
            <a:ext cx="2767913" cy="16873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91930" y="939114"/>
            <a:ext cx="7453412" cy="5918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55587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4.81481E-6 L -0.50117 0.393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65" y="19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67265" y="556054"/>
            <a:ext cx="6610865" cy="630194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673890" y="326650"/>
            <a:ext cx="2323070" cy="19482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673890" y="2601532"/>
            <a:ext cx="2393679" cy="230306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226379" y="4963800"/>
            <a:ext cx="2965621" cy="189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91656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4.44444E-6 L -0.72513 0.003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263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52080" y="864973"/>
            <a:ext cx="7710617" cy="59267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798321" y="4346441"/>
            <a:ext cx="2393679" cy="228295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190206" y="2337150"/>
            <a:ext cx="2001794" cy="167879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146883" y="131612"/>
            <a:ext cx="2767913" cy="1687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90269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48148E-6 L -0.3388 0.0201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40" y="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43698" y="150112"/>
            <a:ext cx="7030994" cy="50400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826843" y="240308"/>
            <a:ext cx="2767913" cy="168734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013959" y="2280339"/>
            <a:ext cx="2393679" cy="228295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209901" y="4722005"/>
            <a:ext cx="2001794" cy="1678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82413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-0.7151 -0.031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755" y="-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69091" y="5984032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230497" y="4227569"/>
            <a:ext cx="2393679" cy="22829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85885" y="1073554"/>
            <a:ext cx="6907427" cy="543697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622382" y="2306128"/>
            <a:ext cx="2001794" cy="167879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526470" y="-27742"/>
            <a:ext cx="2097706" cy="220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88931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1.48148E-6 L -0.75729 0.633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865" y="31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0" y="0"/>
            <a:ext cx="6227805" cy="584474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350062" y="0"/>
            <a:ext cx="2729370" cy="19842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350062" y="2344462"/>
            <a:ext cx="2393679" cy="228295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049470" y="4823182"/>
            <a:ext cx="2767913" cy="1687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82892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4.07407E-6 L -0.76875 0.736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438" y="3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vybírají z nabídnutých mláďat správné k dospělému zvířátku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dokáží rozlišit rodinné příslušníku zvířecího druhu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vybírají z nabídnutých mláďat správné k dospělému </a:t>
            </a:r>
            <a:r>
              <a:rPr lang="cs-CZ" dirty="0" smtClean="0"/>
              <a:t>zvířátku.</a:t>
            </a:r>
          </a:p>
          <a:p>
            <a:r>
              <a:rPr lang="cs-CZ" dirty="0" smtClean="0"/>
              <a:t>Za pomoci animačních efektů a aktivační události se dětem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Záměrně se soustředit a a udržet pozornost</a:t>
            </a:r>
          </a:p>
          <a:p>
            <a:r>
              <a:rPr lang="cs-CZ" dirty="0" smtClean="0"/>
              <a:t>Zaměřovat se na to, co je z poznávacího hlediska důležité</a:t>
            </a:r>
          </a:p>
          <a:p>
            <a:r>
              <a:rPr lang="cs-CZ" dirty="0" smtClean="0"/>
              <a:t>Vnímat, že je zajímavé dozvídat se nové věci</a:t>
            </a:r>
          </a:p>
          <a:p>
            <a:r>
              <a:rPr lang="cs-CZ" dirty="0" smtClean="0"/>
              <a:t>Postupovat a učit se podle pokynů a instrukcí</a:t>
            </a:r>
          </a:p>
          <a:p>
            <a:r>
              <a:rPr lang="cs-CZ" dirty="0" smtClean="0"/>
              <a:t>Prožívat radost ze </a:t>
            </a:r>
            <a:r>
              <a:rPr lang="cs-CZ" smtClean="0"/>
              <a:t>zvládnutého a poznaného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319</Words>
  <Application>Microsoft Office PowerPoint</Application>
  <PresentationFormat>Vlastní</PresentationFormat>
  <Paragraphs>59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Ztracená zvířátka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 příroda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2015-05-07T10:48:40Z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