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3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8.wdp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2" Type="http://schemas.openxmlformats.org/officeDocument/2006/relationships/image" Target="../media/image11.png"/><Relationship Id="rId16" Type="http://schemas.openxmlformats.org/officeDocument/2006/relationships/comments" Target="../comments/comment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9.wdp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2" Type="http://schemas.openxmlformats.org/officeDocument/2006/relationships/image" Target="../media/image14.png"/><Relationship Id="rId16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2" Type="http://schemas.openxmlformats.org/officeDocument/2006/relationships/image" Target="../media/image15.png"/><Relationship Id="rId16" Type="http://schemas.openxmlformats.org/officeDocument/2006/relationships/comments" Target="../comments/comment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1.wdp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2" Type="http://schemas.openxmlformats.org/officeDocument/2006/relationships/image" Target="../media/image16.png"/><Relationship Id="rId16" Type="http://schemas.openxmlformats.org/officeDocument/2006/relationships/comments" Target="../comments/comment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2.wdp"/><Relationship Id="rId7" Type="http://schemas.microsoft.com/office/2007/relationships/hdphoto" Target="../media/hdphoto2.wdp"/><Relationship Id="rId12" Type="http://schemas.openxmlformats.org/officeDocument/2006/relationships/image" Target="../media/image12.png"/><Relationship Id="rId2" Type="http://schemas.openxmlformats.org/officeDocument/2006/relationships/image" Target="../media/image17.png"/><Relationship Id="rId16" Type="http://schemas.openxmlformats.org/officeDocument/2006/relationships/comments" Target="../comments/comment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microsoft.com/office/2007/relationships/hdphoto" Target="../media/hdphoto5.wdp"/><Relationship Id="rId5" Type="http://schemas.microsoft.com/office/2007/relationships/hdphoto" Target="../media/hdphoto3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Pastelková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 hra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PODOBLAST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27" b="90133" l="5538" r="80663">
                        <a14:backgroundMark x1="44394" y1="75000" x2="47072" y2="6985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33" t="4978" r="18934" b="10044"/>
          <a:stretch/>
        </p:blipFill>
        <p:spPr>
          <a:xfrm>
            <a:off x="426720" y="377952"/>
            <a:ext cx="6961632" cy="58277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745602" y="210245"/>
            <a:ext cx="2573867" cy="69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54044" y="999744"/>
            <a:ext cx="2575300" cy="780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695686" y="2041813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06828" y="3180952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196346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92" b="96186" l="16750" r="82932">
                        <a14:backgroundMark x1="40263" y1="14407" x2="45483" y2="35533"/>
                        <a14:backgroundMark x1="60281" y1="12651" x2="54517" y2="35714"/>
                        <a14:backgroundMark x1="47980" y1="29540" x2="47980" y2="30387"/>
                        <a14:backgroundMark x1="66546" y1="55266" x2="57467" y2="50303"/>
                        <a14:backgroundMark x1="54380" y1="59927" x2="57059" y2="69855"/>
                        <a14:backgroundMark x1="46391" y1="61501" x2="42941" y2="70218"/>
                        <a14:backgroundMark x1="41443" y1="52603" x2="37086" y2="54782"/>
                        <a14:backgroundMark x1="4267" y1="32385" x2="4267" y2="32385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733" t="3022" r="16267" b="2933"/>
          <a:stretch/>
        </p:blipFill>
        <p:spPr>
          <a:xfrm>
            <a:off x="780288" y="392994"/>
            <a:ext cx="5688985" cy="59009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745602" y="210245"/>
            <a:ext cx="2573867" cy="69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54044" y="999744"/>
            <a:ext cx="2575300" cy="780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695686" y="2041813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06828" y="3180952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196346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399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538" b="84443" l="6400" r="86201">
                        <a14:foregroundMark x1="70676" y1="79661" x2="71857" y2="7130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00" t="5689" r="12534" b="13422"/>
          <a:stretch/>
        </p:blipFill>
        <p:spPr>
          <a:xfrm rot="16200000">
            <a:off x="195072" y="935050"/>
            <a:ext cx="6388608" cy="473422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745602" y="210245"/>
            <a:ext cx="2573867" cy="69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54044" y="999744"/>
            <a:ext cx="2575300" cy="780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695686" y="2041813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06828" y="3180952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196346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6402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264" b="85533" l="2633" r="9627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7" t="6223" r="3067" b="12888"/>
          <a:stretch/>
        </p:blipFill>
        <p:spPr>
          <a:xfrm>
            <a:off x="85344" y="999744"/>
            <a:ext cx="7603896" cy="48524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745602" y="210245"/>
            <a:ext cx="2573867" cy="69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54044" y="999744"/>
            <a:ext cx="2575300" cy="780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686528" y="1917887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06828" y="3180952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196346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1378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838" b="86743" l="6537" r="8370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0" t="7467" r="14667" b="12000"/>
          <a:stretch/>
        </p:blipFill>
        <p:spPr>
          <a:xfrm rot="20025629">
            <a:off x="-36575" y="804672"/>
            <a:ext cx="7363968" cy="55229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745602" y="210245"/>
            <a:ext cx="2573867" cy="6949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54044" y="999744"/>
            <a:ext cx="2575300" cy="780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686528" y="1917887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06828" y="3180952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196346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1226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356" b="91404" l="19065" r="732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133" t="4089" r="26000" b="6489"/>
          <a:stretch/>
        </p:blipFill>
        <p:spPr>
          <a:xfrm rot="16393613">
            <a:off x="1402079" y="369006"/>
            <a:ext cx="5108448" cy="61325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7482" b="64165" l="545" r="9813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" t="25600" r="1466" b="34756"/>
          <a:stretch/>
        </p:blipFill>
        <p:spPr>
          <a:xfrm rot="10800000">
            <a:off x="8778428" y="322374"/>
            <a:ext cx="2575300" cy="7802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3039" b="65981" l="20427" r="98911">
                        <a14:foregroundMark x1="85474" y1="56538" x2="98003" y2="63801"/>
                        <a14:foregroundMark x1="80527" y1="45521" x2="88153" y2="45521"/>
                        <a14:foregroundMark x1="50386" y1="44431" x2="60781" y2="44613"/>
                        <a14:foregroundMark x1="62687" y1="45157" x2="63595" y2="44613"/>
                        <a14:foregroundMark x1="66137" y1="64346" x2="69723" y2="64891"/>
                        <a14:foregroundMark x1="75488" y1="65254" x2="79346" y2="65617"/>
                        <a14:foregroundMark x1="73445" y1="65254" x2="74671" y2="652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34" t="40178" r="1067" b="31022"/>
          <a:stretch/>
        </p:blipFill>
        <p:spPr>
          <a:xfrm>
            <a:off x="8876132" y="1218502"/>
            <a:ext cx="2573867" cy="6949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751" b="65073" l="136" r="9559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3511"/>
          <a:stretch/>
        </p:blipFill>
        <p:spPr>
          <a:xfrm rot="10973350">
            <a:off x="8740284" y="2062699"/>
            <a:ext cx="2692014" cy="7702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1114" b="62954" l="272" r="94871">
                        <a14:foregroundMark x1="90513" y1="45884" x2="69859" y2="42312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9867" r="4000" b="36889"/>
          <a:stretch/>
        </p:blipFill>
        <p:spPr>
          <a:xfrm rot="10800000">
            <a:off x="8783851" y="3291594"/>
            <a:ext cx="2669730" cy="6933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36441" b="63317" l="2133" r="97413">
                        <a14:foregroundMark x1="3314" y1="53692" x2="3586" y2="5992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3" t="34489" r="1600" b="35111"/>
          <a:stretch/>
        </p:blipFill>
        <p:spPr>
          <a:xfrm rot="10800000">
            <a:off x="8609610" y="4414352"/>
            <a:ext cx="2953364" cy="6994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32688" b="56538" l="1997" r="9260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00" t="30756" r="5866" b="42045"/>
          <a:stretch/>
        </p:blipFill>
        <p:spPr>
          <a:xfrm rot="10800000">
            <a:off x="8742558" y="5486400"/>
            <a:ext cx="2820416" cy="62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přiřazují k obrázkům jednotlivé barvy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Rozpoznání základních barev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přiřazují dotykem k obrázkům jednotlivé barvy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Na magnetickou tabuli děti  připevňují pomocí magnetek k obrázkům jednotlivé obrázky barevných pastelek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s-CZ" dirty="0" smtClean="0"/>
              <a:t>Vědomě využívat všech smyslů, záměrně pozorovat, postřehovat, všímat si (nového, změněného).</a:t>
            </a:r>
          </a:p>
          <a:p>
            <a:pPr fontAlgn="base"/>
            <a:r>
              <a:rPr lang="cs-CZ" dirty="0" smtClean="0"/>
              <a:t>Rozlišovat základní barvy ( žlutá, modrá, červená, zelená).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229</Words>
  <Application>Microsoft Office PowerPoint</Application>
  <PresentationFormat>Vlastní</PresentationFormat>
  <Paragraphs>47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Pastelková hra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2015-05-26T16:49:51Z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