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notesSlides/_rels/notesSlide1.xml.rels" ContentType="application/vnd.openxmlformats-package.relationships+xml"/>
  <Override PartName="/ppt/notesSlides/notesSlide1.xml" ContentType="application/vnd.openxmlformats-officedocument.presentationml.notesSlide+xml"/>
  <Override PartName="/ppt/slides/slide15.xml" ContentType="application/vnd.openxmlformats-officedocument.presentationml.slide+xml"/>
  <Override PartName="/ppt/slides/slide14.xml" ContentType="application/vnd.openxmlformats-officedocument.presentationml.slide+xml"/>
  <Override PartName="/ppt/slides/slide13.xml" ContentType="application/vnd.openxmlformats-officedocument.presentationml.slide+xml"/>
  <Override PartName="/ppt/slides/_rels/slide15.xml.rels" ContentType="application/vnd.openxmlformats-package.relationships+xml"/>
  <Override PartName="/ppt/slides/_rels/slide14.xml.rels" ContentType="application/vnd.openxmlformats-package.relationships+xml"/>
  <Override PartName="/ppt/slides/_rels/slide13.xml.rels" ContentType="application/vnd.openxmlformats-package.relationships+xml"/>
  <Override PartName="/ppt/slides/_rels/slide12.xml.rels" ContentType="application/vnd.openxmlformats-package.relationships+xml"/>
  <Override PartName="/ppt/slides/_rels/slide11.xml.rels" ContentType="application/vnd.openxmlformats-package.relationships+xml"/>
  <Override PartName="/ppt/slides/_rels/slide10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9.xml.rels" ContentType="application/vnd.openxmlformats-package.relationships+xml"/>
  <Override PartName="/ppt/slides/_rels/slide1.xml.rels" ContentType="application/vnd.openxmlformats-package.relationships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.xml.rels" ContentType="application/vnd.openxmlformats-package.relationships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54.png" ContentType="image/png"/>
  <Override PartName="/ppt/media/image48.png" ContentType="image/png"/>
  <Override PartName="/ppt/media/image47.png" ContentType="image/png"/>
  <Override PartName="/ppt/media/image46.png" ContentType="image/png"/>
  <Override PartName="/ppt/media/image44.png" ContentType="image/png"/>
  <Override PartName="/ppt/media/image41.png" ContentType="image/png"/>
  <Override PartName="/ppt/media/image40.png" ContentType="image/png"/>
  <Override PartName="/ppt/media/image39.png" ContentType="image/png"/>
  <Override PartName="/ppt/media/image38.png" ContentType="image/png"/>
  <Override PartName="/ppt/media/image37.png" ContentType="image/png"/>
  <Override PartName="/ppt/media/image36.png" ContentType="image/png"/>
  <Override PartName="/ppt/media/image16.gif" ContentType="image/gif"/>
  <Override PartName="/ppt/media/image35.png" ContentType="image/png"/>
  <Override PartName="/ppt/media/image34.png" ContentType="image/png"/>
  <Override PartName="/ppt/media/image32.png" ContentType="image/png"/>
  <Override PartName="/ppt/media/image31.png" ContentType="image/png"/>
  <Override PartName="/ppt/media/image30.png" ContentType="image/png"/>
  <Override PartName="/ppt/media/image52.png" ContentType="image/png"/>
  <Override PartName="/ppt/media/image27.png" ContentType="image/png"/>
  <Override PartName="/ppt/media/image51.png" ContentType="image/png"/>
  <Override PartName="/ppt/media/image26.png" ContentType="image/png"/>
  <Override PartName="/ppt/media/image50.png" ContentType="image/png"/>
  <Override PartName="/ppt/media/image13.jpeg" ContentType="image/jpeg"/>
  <Override PartName="/ppt/media/image25.png" ContentType="image/png"/>
  <Override PartName="/ppt/media/image24.png" ContentType="image/png"/>
  <Override PartName="/ppt/media/image22.png" ContentType="image/png"/>
  <Override PartName="/ppt/media/image23.png" ContentType="image/png"/>
  <Override PartName="/ppt/media/image15.jpeg" ContentType="image/jpeg"/>
  <Override PartName="/ppt/media/image33.png" ContentType="image/png"/>
  <Override PartName="/ppt/media/image14.gif" ContentType="image/gif"/>
  <Override PartName="/ppt/media/image42.png" ContentType="image/png"/>
  <Override PartName="/ppt/media/image17.png" ContentType="image/png"/>
  <Override PartName="/ppt/media/image9.jpeg" ContentType="image/jpeg"/>
  <Override PartName="/ppt/media/image10.gif" ContentType="image/gif"/>
  <Override PartName="/ppt/media/image12.png" ContentType="image/png"/>
  <Override PartName="/ppt/media/image8.gif" ContentType="image/gif"/>
  <Override PartName="/ppt/media/image20.png" ContentType="image/png"/>
  <Override PartName="/ppt/media/image43.png" ContentType="image/png"/>
  <Override PartName="/ppt/media/image18.png" ContentType="image/png"/>
  <Override PartName="/ppt/media/image7.jpeg" ContentType="image/jpeg"/>
  <Override PartName="/ppt/media/image29.png" ContentType="image/png"/>
  <Override PartName="/ppt/media/image6.png" ContentType="image/png"/>
  <Override PartName="/ppt/media/image1.jpeg" ContentType="image/jpeg"/>
  <Override PartName="/ppt/media/image19.jpeg" ContentType="image/jpeg"/>
  <Override PartName="/ppt/media/image4.gif" ContentType="image/gif"/>
  <Override PartName="/ppt/media/image11.png" ContentType="image/png"/>
  <Override PartName="/ppt/media/image53.png" ContentType="image/png"/>
  <Override PartName="/ppt/media/image3.jpeg" ContentType="image/jpeg"/>
  <Override PartName="/ppt/media/image28.png" ContentType="image/png"/>
  <Override PartName="/ppt/media/image21.png" ContentType="image/png"/>
  <Override PartName="/ppt/media/image2.gif" ContentType="image/gif"/>
  <Override PartName="/ppt/media/image49.png" ContentType="image/png"/>
  <Override PartName="/ppt/media/image55.png" ContentType="image/png"/>
  <Override PartName="/ppt/media/image5.png" ContentType="image/png"/>
  <Override PartName="/ppt/media/image45.png" ContentType="image/png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3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2192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4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rIns="0" tIns="0" bIns="0"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rIns="0" tIns="0" bIns="0"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144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rIns="0" tIns="0" bIns="0" anchor="b"/>
          <a:p>
            <a:pPr algn="r"/>
            <a:fld id="{6260410F-1996-42E7-AB29-043661E7231F}" type="slidenum">
              <a:rPr lang="cs-CZ" sz="1400">
                <a:latin typeface="Times New Roman"/>
              </a:rPr>
              <a:t>&lt;číslo&gt;</a:t>
            </a:fld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4960" cy="3084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234" name="CustomShape 2"/>
          <p:cNvSpPr/>
          <p:nvPr/>
        </p:nvSpPr>
        <p:spPr>
          <a:xfrm>
            <a:off x="3884760" y="8685360"/>
            <a:ext cx="2970360" cy="4572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/>
          <a:p>
            <a:pPr algn="r">
              <a:lnSpc>
                <a:spcPct val="100000"/>
              </a:lnSpc>
            </a:pPr>
            <a:fld id="{9E48D6D6-3B42-4E43-AE01-34CF73E16737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t>&lt;číslo&gt;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1.png"/><Relationship Id="rId3" Type="http://schemas.openxmlformats.org/officeDocument/2006/relationships/image" Target="../media/image12.png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<Relationship Id="rId2" Type="http://schemas.openxmlformats.org/officeDocument/2006/relationships/image" Target="../media/image17.png"/><Relationship Id="rId3" Type="http://schemas.openxmlformats.org/officeDocument/2006/relationships/image" Target="../media/image18.png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5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5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6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8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8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9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9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9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9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9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0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1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1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1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1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1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2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2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2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2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2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2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2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2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3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/>
          </a:p>
        </p:txBody>
      </p:sp>
      <p:sp>
        <p:nvSpPr>
          <p:cNvPr id="1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sp>
        <p:nvSpPr>
          <p:cNvPr id="13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endParaRPr/>
          </a:p>
        </p:txBody>
      </p:sp>
      <p:pic>
        <p:nvPicPr>
          <p:cNvPr id="138" name="" descr=""/>
          <p:cNvPicPr/>
          <p:nvPr/>
        </p:nvPicPr>
        <p:blipFill>
          <a:blip r:embed="rId2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39" name="" descr=""/>
          <p:cNvPicPr/>
          <p:nvPr/>
        </p:nvPicPr>
        <p:blipFill>
          <a:blip r:embed="rId3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jpeg"/><Relationship Id="rId3" Type="http://schemas.openxmlformats.org/officeDocument/2006/relationships/image" Target="../media/image2.gif"/><Relationship Id="rId4" Type="http://schemas.openxmlformats.org/officeDocument/2006/relationships/image" Target="../media/image3.jpeg"/><Relationship Id="rId5" Type="http://schemas.openxmlformats.org/officeDocument/2006/relationships/image" Target="../media/image4.gif"/><Relationship Id="rId6" Type="http://schemas.openxmlformats.org/officeDocument/2006/relationships/slideLayout" Target="../slideLayouts/slideLayout1.xml"/><Relationship Id="rId7" Type="http://schemas.openxmlformats.org/officeDocument/2006/relationships/slideLayout" Target="../slideLayouts/slideLayout2.xml"/><Relationship Id="rId8" Type="http://schemas.openxmlformats.org/officeDocument/2006/relationships/slideLayout" Target="../slideLayouts/slideLayout3.xml"/><Relationship Id="rId9" Type="http://schemas.openxmlformats.org/officeDocument/2006/relationships/slideLayout" Target="../slideLayouts/slideLayout4.xml"/><Relationship Id="rId10" Type="http://schemas.openxmlformats.org/officeDocument/2006/relationships/slideLayout" Target="../slideLayouts/slideLayout5.xml"/><Relationship Id="rId11" Type="http://schemas.openxmlformats.org/officeDocument/2006/relationships/slideLayout" Target="../slideLayouts/slideLayout6.xml"/><Relationship Id="rId12" Type="http://schemas.openxmlformats.org/officeDocument/2006/relationships/slideLayout" Target="../slideLayouts/slideLayout7.xml"/><Relationship Id="rId13" Type="http://schemas.openxmlformats.org/officeDocument/2006/relationships/slideLayout" Target="../slideLayouts/slideLayout8.xml"/><Relationship Id="rId14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0.xml"/><Relationship Id="rId16" Type="http://schemas.openxmlformats.org/officeDocument/2006/relationships/slideLayout" Target="../slideLayouts/slideLayout11.xml"/><Relationship Id="rId17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7.jpeg"/><Relationship Id="rId3" Type="http://schemas.openxmlformats.org/officeDocument/2006/relationships/image" Target="../media/image8.gif"/><Relationship Id="rId4" Type="http://schemas.openxmlformats.org/officeDocument/2006/relationships/image" Target="../media/image9.jpeg"/><Relationship Id="rId5" Type="http://schemas.openxmlformats.org/officeDocument/2006/relationships/image" Target="../media/image10.gif"/><Relationship Id="rId6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4.xml"/><Relationship Id="rId8" Type="http://schemas.openxmlformats.org/officeDocument/2006/relationships/slideLayout" Target="../slideLayouts/slideLayout15.xml"/><Relationship Id="rId9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22.xml"/><Relationship Id="rId16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image" Target="../media/image13.jpeg"/><Relationship Id="rId3" Type="http://schemas.openxmlformats.org/officeDocument/2006/relationships/image" Target="../media/image14.gif"/><Relationship Id="rId4" Type="http://schemas.openxmlformats.org/officeDocument/2006/relationships/image" Target="../media/image15.jpeg"/><Relationship Id="rId5" Type="http://schemas.openxmlformats.org/officeDocument/2006/relationships/image" Target="../media/image16.gif"/><Relationship Id="rId6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6.xml"/><Relationship Id="rId8" Type="http://schemas.openxmlformats.org/officeDocument/2006/relationships/slideLayout" Target="../slideLayouts/slideLayout27.xml"/><Relationship Id="rId9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2.xml"/><Relationship Id="rId14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35.xml"/><Relationship Id="rId17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6000" cy="686520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6960" cy="686520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8360" cy="3808440"/>
          </a:xfrm>
          <a:prstGeom prst="triangle">
            <a:avLst>
              <a:gd name="adj" fmla="val 13963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3000" cy="686520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8800" cy="686520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8480" cy="686520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5840" cy="3266640"/>
          </a:xfrm>
          <a:prstGeom prst="triangle">
            <a:avLst>
              <a:gd name="adj" fmla="val 13963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7120" cy="2843280"/>
          </a:xfrm>
          <a:prstGeom prst="triangle">
            <a:avLst>
              <a:gd name="adj" fmla="val 13746"/>
            </a:avLst>
          </a:pr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11" name="Obrázek 28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12" name="CustomShape 11"/>
          <p:cNvSpPr/>
          <p:nvPr/>
        </p:nvSpPr>
        <p:spPr>
          <a:xfrm>
            <a:off x="0" y="-7920"/>
            <a:ext cx="862200" cy="5696640"/>
          </a:xfrm>
          <a:custGeom>
            <a:avLst/>
            <a:gdLst/>
            <a:ahLst/>
            <a:rect l="0" t="0" r="r" b="b"/>
            <a:pathLst>
              <a:path w="863601" h="5698068">
                <a:moveTo>
                  <a:pt x="0" y="8467"/>
                </a:moveTo>
                <a:lnTo>
                  <a:pt x="863600" y="0"/>
                </a:lnTo>
                <a:lnTo>
                  <a:pt x="863600" y="16934"/>
                </a:lnTo>
                <a:lnTo>
                  <a:pt x="0" y="5698067"/>
                </a:lnTo>
                <a:lnTo>
                  <a:pt x="0" y="8467"/>
                </a:lnTo>
              </a:path>
            </a:pathLst>
          </a:custGeom>
          <a:solidFill>
            <a:schemeClr val="accent1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3" name="Line 12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4" name="Line 13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5" name="CustomShape 14"/>
          <p:cNvSpPr/>
          <p:nvPr/>
        </p:nvSpPr>
        <p:spPr>
          <a:xfrm>
            <a:off x="9181440" y="-8640"/>
            <a:ext cx="3006000" cy="6865200"/>
          </a:xfrm>
          <a:custGeom>
            <a:avLst/>
            <a:gdLst/>
            <a:ah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9603360" y="-8640"/>
            <a:ext cx="2586960" cy="6865200"/>
          </a:xfrm>
          <a:custGeom>
            <a:avLst/>
            <a:gdLst/>
            <a:ah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8932320" y="3048120"/>
            <a:ext cx="3258360" cy="3808440"/>
          </a:xfrm>
          <a:prstGeom prst="triangle">
            <a:avLst>
              <a:gd name="adj" fmla="val 13963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9334440" y="-8640"/>
            <a:ext cx="2853000" cy="6865200"/>
          </a:xfrm>
          <a:custGeom>
            <a:avLst/>
            <a:gdLst/>
            <a:ah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898640" y="-8640"/>
            <a:ext cx="1288800" cy="6865200"/>
          </a:xfrm>
          <a:custGeom>
            <a:avLst/>
            <a:gdLst/>
            <a:ah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2">
              <a:alpha val="7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938960" y="-8640"/>
            <a:ext cx="1248480" cy="6865200"/>
          </a:xfrm>
          <a:custGeom>
            <a:avLst/>
            <a:gdLst/>
            <a:ah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2">
              <a:lumMod val="75000"/>
              <a:alpha val="80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>
            <a:off x="10371600" y="3589920"/>
            <a:ext cx="1815840" cy="3266640"/>
          </a:xfrm>
          <a:prstGeom prst="triangle">
            <a:avLst>
              <a:gd name="adj" fmla="val 13963"/>
            </a:avLst>
          </a:prstGeom>
          <a:solidFill>
            <a:schemeClr val="accent1">
              <a:lumMod val="75000"/>
              <a:alpha val="66000"/>
            </a:schemeClr>
          </a:solidFill>
          <a:ln>
            <a:noFill/>
          </a:ln>
          <a:effectLst>
            <a:outerShdw blurRad="38100" dir="5400000" dist="254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22" name="Obrázek 17" descr=""/>
          <p:cNvPicPr/>
          <p:nvPr/>
        </p:nvPicPr>
        <p:blipFill>
          <a:blip r:embed="rId4"/>
          <a:stretch/>
        </p:blipFill>
        <p:spPr>
          <a:xfrm>
            <a:off x="3035160" y="4793760"/>
            <a:ext cx="6118560" cy="1335960"/>
          </a:xfrm>
          <a:prstGeom prst="rect">
            <a:avLst/>
          </a:prstGeom>
          <a:ln>
            <a:noFill/>
          </a:ln>
        </p:spPr>
      </p:pic>
      <p:pic>
        <p:nvPicPr>
          <p:cNvPr id="23" name="Obrázek 27" descr=""/>
          <p:cNvPicPr/>
          <p:nvPr/>
        </p:nvPicPr>
        <p:blipFill>
          <a:blip r:embed="rId5"/>
          <a:stretch/>
        </p:blipFill>
        <p:spPr>
          <a:xfrm>
            <a:off x="4780800" y="363348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24" name="PlaceHolder 2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5" name="PlaceHolder 2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6"/>
    <p:sldLayoutId id="2147483650" r:id="rId7"/>
    <p:sldLayoutId id="2147483651" r:id="rId8"/>
    <p:sldLayoutId id="2147483652" r:id="rId9"/>
    <p:sldLayoutId id="2147483653" r:id="rId10"/>
    <p:sldLayoutId id="2147483654" r:id="rId11"/>
    <p:sldLayoutId id="2147483655" r:id="rId12"/>
    <p:sldLayoutId id="2147483656" r:id="rId13"/>
    <p:sldLayoutId id="2147483657" r:id="rId14"/>
    <p:sldLayoutId id="2147483658" r:id="rId15"/>
    <p:sldLayoutId id="2147483659" r:id="rId16"/>
    <p:sldLayoutId id="2147483660" r:id="rId17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Obrázek 6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61" name="Obrázek 7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pic>
        <p:nvPicPr>
          <p:cNvPr id="62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63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  <p:sldLayoutId id="2147483668" r:id="rId12"/>
    <p:sldLayoutId id="2147483669" r:id="rId13"/>
    <p:sldLayoutId id="2147483670" r:id="rId14"/>
    <p:sldLayoutId id="2147483671" r:id="rId15"/>
    <p:sldLayoutId id="2147483672" r:id="rId16"/>
    <p:sldLayoutId id="2147483673" r:id="rId17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0" name="Obrázek 6" descr=""/>
          <p:cNvPicPr/>
          <p:nvPr/>
        </p:nvPicPr>
        <p:blipFill>
          <a:blip r:embed="rId2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101" name="Obrázek 7" descr=""/>
          <p:cNvPicPr/>
          <p:nvPr/>
        </p:nvPicPr>
        <p:blipFill>
          <a:blip r:embed="rId3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pic>
        <p:nvPicPr>
          <p:cNvPr id="102" name="Obrázek 4" descr=""/>
          <p:cNvPicPr/>
          <p:nvPr/>
        </p:nvPicPr>
        <p:blipFill>
          <a:blip r:embed="rId4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103" name="Obrázek 5" descr=""/>
          <p:cNvPicPr/>
          <p:nvPr/>
        </p:nvPicPr>
        <p:blipFill>
          <a:blip r:embed="rId5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10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rIns="0" tIns="0" bIns="0" anchor="ctr"/>
          <a:p>
            <a:r>
              <a:rPr lang="cs-CZ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0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rIns="0" tIns="0" bIns="0"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19.jpeg"/><Relationship Id="rId2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0.png"/><Relationship Id="rId2" Type="http://schemas.openxmlformats.org/officeDocument/2006/relationships/image" Target="../media/image21.png"/><Relationship Id="rId3" Type="http://schemas.openxmlformats.org/officeDocument/2006/relationships/image" Target="../media/image22.png"/><Relationship Id="rId4" Type="http://schemas.openxmlformats.org/officeDocument/2006/relationships/image" Target="../media/image23.png"/><Relationship Id="rId5" Type="http://schemas.openxmlformats.org/officeDocument/2006/relationships/image" Target="../media/image24.png"/><Relationship Id="rId6" Type="http://schemas.openxmlformats.org/officeDocument/2006/relationships/slideLayout" Target="../slideLayouts/slideLayout29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25.png"/><Relationship Id="rId2" Type="http://schemas.openxmlformats.org/officeDocument/2006/relationships/image" Target="../media/image26.png"/><Relationship Id="rId3" Type="http://schemas.openxmlformats.org/officeDocument/2006/relationships/image" Target="../media/image27.png"/><Relationship Id="rId4" Type="http://schemas.openxmlformats.org/officeDocument/2006/relationships/image" Target="../media/image28.png"/><Relationship Id="rId5" Type="http://schemas.openxmlformats.org/officeDocument/2006/relationships/image" Target="../media/image29.png"/><Relationship Id="rId6" Type="http://schemas.openxmlformats.org/officeDocument/2006/relationships/slideLayout" Target="../slideLayouts/slideLayout29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30.png"/><Relationship Id="rId2" Type="http://schemas.openxmlformats.org/officeDocument/2006/relationships/image" Target="../media/image31.png"/><Relationship Id="rId3" Type="http://schemas.openxmlformats.org/officeDocument/2006/relationships/image" Target="../media/image32.png"/><Relationship Id="rId4" Type="http://schemas.openxmlformats.org/officeDocument/2006/relationships/image" Target="../media/image33.png"/><Relationship Id="rId5" Type="http://schemas.openxmlformats.org/officeDocument/2006/relationships/image" Target="../media/image34.png"/><Relationship Id="rId6" Type="http://schemas.openxmlformats.org/officeDocument/2006/relationships/slideLayout" Target="../slideLayouts/slideLayout29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35.png"/><Relationship Id="rId2" Type="http://schemas.openxmlformats.org/officeDocument/2006/relationships/image" Target="../media/image36.png"/><Relationship Id="rId3" Type="http://schemas.openxmlformats.org/officeDocument/2006/relationships/image" Target="../media/image37.png"/><Relationship Id="rId4" Type="http://schemas.openxmlformats.org/officeDocument/2006/relationships/image" Target="../media/image38.png"/><Relationship Id="rId5" Type="http://schemas.openxmlformats.org/officeDocument/2006/relationships/image" Target="../media/image39.png"/><Relationship Id="rId6" Type="http://schemas.openxmlformats.org/officeDocument/2006/relationships/slideLayout" Target="../slideLayouts/slideLayout29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40.png"/><Relationship Id="rId2" Type="http://schemas.openxmlformats.org/officeDocument/2006/relationships/image" Target="../media/image41.png"/><Relationship Id="rId3" Type="http://schemas.openxmlformats.org/officeDocument/2006/relationships/image" Target="../media/image42.png"/><Relationship Id="rId4" Type="http://schemas.openxmlformats.org/officeDocument/2006/relationships/image" Target="../media/image43.png"/><Relationship Id="rId5" Type="http://schemas.openxmlformats.org/officeDocument/2006/relationships/image" Target="../media/image44.png"/><Relationship Id="rId6" Type="http://schemas.openxmlformats.org/officeDocument/2006/relationships/slideLayout" Target="../slideLayouts/slideLayout29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45.png"/><Relationship Id="rId2" Type="http://schemas.openxmlformats.org/officeDocument/2006/relationships/image" Target="../media/image46.png"/><Relationship Id="rId3" Type="http://schemas.openxmlformats.org/officeDocument/2006/relationships/image" Target="../media/image47.png"/><Relationship Id="rId4" Type="http://schemas.openxmlformats.org/officeDocument/2006/relationships/image" Target="../media/image48.png"/><Relationship Id="rId5" Type="http://schemas.openxmlformats.org/officeDocument/2006/relationships/image" Target="../media/image49.png"/><Relationship Id="rId6" Type="http://schemas.openxmlformats.org/officeDocument/2006/relationships/slideLayout" Target="../slideLayouts/slideLayout29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50.png"/><Relationship Id="rId2" Type="http://schemas.openxmlformats.org/officeDocument/2006/relationships/image" Target="../media/image51.png"/><Relationship Id="rId3" Type="http://schemas.openxmlformats.org/officeDocument/2006/relationships/image" Target="../media/image52.png"/><Relationship Id="rId4" Type="http://schemas.openxmlformats.org/officeDocument/2006/relationships/image" Target="../media/image53.png"/><Relationship Id="rId5" Type="http://schemas.openxmlformats.org/officeDocument/2006/relationships/image" Target="../media/image54.png"/><Relationship Id="rId6" Type="http://schemas.openxmlformats.org/officeDocument/2006/relationships/image" Target="../media/image55.png"/><Relationship Id="rId7" Type="http://schemas.openxmlformats.org/officeDocument/2006/relationships/slideLayout" Target="../slideLayouts/slideLayout13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CustomShape 1"/>
          <p:cNvSpPr/>
          <p:nvPr/>
        </p:nvSpPr>
        <p:spPr>
          <a:xfrm>
            <a:off x="1301040" y="550080"/>
            <a:ext cx="7765560" cy="16448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b"/>
          <a:p>
            <a:pPr>
              <a:lnSpc>
                <a:spcPct val="100000"/>
              </a:lnSpc>
            </a:pPr>
            <a:r>
              <a:rPr lang="cs-CZ" sz="4000" strike="noStrike">
                <a:solidFill>
                  <a:srgbClr val="4e67c8"/>
                </a:solidFill>
                <a:latin typeface="Trebuchet MS"/>
                <a:ea typeface="DejaVu Sans"/>
              </a:rPr>
              <a:t>Jak parkovat auta II.</a:t>
            </a:r>
            <a:endParaRPr/>
          </a:p>
        </p:txBody>
      </p:sp>
      <p:sp>
        <p:nvSpPr>
          <p:cNvPr id="146" name="CustomShape 2"/>
          <p:cNvSpPr/>
          <p:nvPr/>
        </p:nvSpPr>
        <p:spPr>
          <a:xfrm>
            <a:off x="1301040" y="2350800"/>
            <a:ext cx="7765560" cy="10954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  <a:ea typeface="DejaVu Sans"/>
              </a:rPr>
              <a:t>Radka Knotková</a:t>
            </a:r>
            <a:endParaRPr/>
          </a:p>
        </p:txBody>
      </p:sp>
    </p:spTree>
  </p:cSld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CustomShape 1"/>
          <p:cNvSpPr/>
          <p:nvPr/>
        </p:nvSpPr>
        <p:spPr>
          <a:xfrm>
            <a:off x="677160" y="60415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48" name="CustomShape 2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B428252C-4D6E-431A-B2E4-559078A44F5B}" type="slidenum">
              <a:rPr lang="cs-CZ" sz="900" strike="noStrike">
                <a:solidFill>
                  <a:srgbClr val="4e67c8"/>
                </a:solidFill>
                <a:latin typeface="Trebuchet MS"/>
                <a:ea typeface="DejaVu Sans"/>
              </a:rPr>
              <a:t>&lt;číslo&gt;</a:t>
            </a:fld>
            <a:endParaRPr/>
          </a:p>
        </p:txBody>
      </p:sp>
      <p:pic>
        <p:nvPicPr>
          <p:cNvPr id="149" name="Obrázek 3" descr=""/>
          <p:cNvPicPr/>
          <p:nvPr/>
        </p:nvPicPr>
        <p:blipFill>
          <a:blip r:embed="rId1"/>
          <a:stretch/>
        </p:blipFill>
        <p:spPr>
          <a:xfrm>
            <a:off x="2199600" y="380880"/>
            <a:ext cx="6153120" cy="46144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3" dur="indefinite" restart="never" nodeType="tmRoot">
          <p:childTnLst>
            <p:seq>
              <p:cTn id="4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CustomShape 1"/>
          <p:cNvSpPr/>
          <p:nvPr/>
        </p:nvSpPr>
        <p:spPr>
          <a:xfrm>
            <a:off x="838080" y="365040"/>
            <a:ext cx="10514160" cy="1324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90000"/>
              </a:lnSpc>
            </a:pPr>
            <a:r>
              <a:rPr lang="cs-CZ" sz="4400" strike="noStrike">
                <a:solidFill>
                  <a:srgbClr val="000000"/>
                </a:solidFill>
                <a:latin typeface="Calibri Light"/>
                <a:ea typeface="DejaVu Sans"/>
              </a:rPr>
              <a:t>Poznej barvy</a:t>
            </a:r>
            <a:endParaRPr/>
          </a:p>
        </p:txBody>
      </p:sp>
      <p:sp>
        <p:nvSpPr>
          <p:cNvPr id="151" name="CustomShape 2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52" name="CustomShape 3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855A45E5-B9C1-45D7-B5D2-A90D2557CFD6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&lt;číslo&gt;</a:t>
            </a:fld>
            <a:endParaRPr/>
          </a:p>
        </p:txBody>
      </p:sp>
      <p:pic>
        <p:nvPicPr>
          <p:cNvPr id="153" name="Obrázek 3" descr=""/>
          <p:cNvPicPr/>
          <p:nvPr/>
        </p:nvPicPr>
        <p:blipFill>
          <a:blip r:embed="rId1"/>
          <a:stretch/>
        </p:blipFill>
        <p:spPr>
          <a:xfrm rot="16200000">
            <a:off x="750600" y="906840"/>
            <a:ext cx="2331000" cy="3209040"/>
          </a:xfrm>
          <a:prstGeom prst="rect">
            <a:avLst/>
          </a:prstGeom>
          <a:ln>
            <a:noFill/>
          </a:ln>
        </p:spPr>
      </p:pic>
      <p:pic>
        <p:nvPicPr>
          <p:cNvPr id="154" name="Obrázek 4" descr=""/>
          <p:cNvPicPr/>
          <p:nvPr/>
        </p:nvPicPr>
        <p:blipFill>
          <a:blip r:embed="rId2"/>
          <a:stretch/>
        </p:blipFill>
        <p:spPr>
          <a:xfrm rot="16200000">
            <a:off x="1713240" y="2605320"/>
            <a:ext cx="2647440" cy="3350160"/>
          </a:xfrm>
          <a:prstGeom prst="rect">
            <a:avLst/>
          </a:prstGeom>
          <a:ln>
            <a:noFill/>
          </a:ln>
        </p:spPr>
      </p:pic>
      <p:pic>
        <p:nvPicPr>
          <p:cNvPr id="155" name="Obrázek 5" descr=""/>
          <p:cNvPicPr/>
          <p:nvPr/>
        </p:nvPicPr>
        <p:blipFill>
          <a:blip r:embed="rId3"/>
          <a:stretch/>
        </p:blipFill>
        <p:spPr>
          <a:xfrm rot="16200000">
            <a:off x="5031360" y="1541880"/>
            <a:ext cx="2477880" cy="3411360"/>
          </a:xfrm>
          <a:prstGeom prst="rect">
            <a:avLst/>
          </a:prstGeom>
          <a:ln>
            <a:noFill/>
          </a:ln>
        </p:spPr>
      </p:pic>
      <p:pic>
        <p:nvPicPr>
          <p:cNvPr id="156" name="Obrázek 6" descr=""/>
          <p:cNvPicPr/>
          <p:nvPr/>
        </p:nvPicPr>
        <p:blipFill>
          <a:blip r:embed="rId4"/>
          <a:stretch/>
        </p:blipFill>
        <p:spPr>
          <a:xfrm rot="16200000">
            <a:off x="8458920" y="729000"/>
            <a:ext cx="2556720" cy="3519720"/>
          </a:xfrm>
          <a:prstGeom prst="rect">
            <a:avLst/>
          </a:prstGeom>
          <a:ln>
            <a:noFill/>
          </a:ln>
        </p:spPr>
      </p:pic>
      <p:pic>
        <p:nvPicPr>
          <p:cNvPr id="157" name="Obrázek 7" descr=""/>
          <p:cNvPicPr/>
          <p:nvPr/>
        </p:nvPicPr>
        <p:blipFill>
          <a:blip r:embed="rId5"/>
          <a:stretch/>
        </p:blipFill>
        <p:spPr>
          <a:xfrm rot="16200000">
            <a:off x="8947440" y="2795040"/>
            <a:ext cx="2614320" cy="3599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5" dur="indefinite" restart="never" nodeType="tmRoot">
          <p:childTnLst>
            <p:seq>
              <p:cTn id="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CustomShape 1"/>
          <p:cNvSpPr/>
          <p:nvPr/>
        </p:nvSpPr>
        <p:spPr>
          <a:xfrm>
            <a:off x="838080" y="365040"/>
            <a:ext cx="10514160" cy="1324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90000"/>
              </a:lnSpc>
            </a:pPr>
            <a:r>
              <a:rPr lang="cs-CZ" sz="4400" strike="noStrike">
                <a:solidFill>
                  <a:srgbClr val="000000"/>
                </a:solidFill>
                <a:latin typeface="Calibri Light"/>
                <a:ea typeface="DejaVu Sans"/>
              </a:rPr>
              <a:t>Najdi červené autíčko</a:t>
            </a:r>
            <a:endParaRPr/>
          </a:p>
        </p:txBody>
      </p:sp>
      <p:sp>
        <p:nvSpPr>
          <p:cNvPr id="159" name="CustomShape 2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60" name="CustomShape 3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F7EDB0DA-A187-4D66-8CC4-6230438A6CDB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&lt;číslo&gt;</a:t>
            </a:fld>
            <a:endParaRPr/>
          </a:p>
        </p:txBody>
      </p:sp>
      <p:pic>
        <p:nvPicPr>
          <p:cNvPr id="161" name="Obrázek 3" descr=""/>
          <p:cNvPicPr/>
          <p:nvPr/>
        </p:nvPicPr>
        <p:blipFill>
          <a:blip r:embed="rId1"/>
          <a:stretch/>
        </p:blipFill>
        <p:spPr>
          <a:xfrm rot="16200000">
            <a:off x="750600" y="906840"/>
            <a:ext cx="2331000" cy="3209040"/>
          </a:xfrm>
          <a:prstGeom prst="rect">
            <a:avLst/>
          </a:prstGeom>
          <a:ln>
            <a:noFill/>
          </a:ln>
        </p:spPr>
      </p:pic>
      <p:pic>
        <p:nvPicPr>
          <p:cNvPr id="162" name="Obrázek 4" descr=""/>
          <p:cNvPicPr/>
          <p:nvPr/>
        </p:nvPicPr>
        <p:blipFill>
          <a:blip r:embed="rId2"/>
          <a:stretch/>
        </p:blipFill>
        <p:spPr>
          <a:xfrm rot="16200000">
            <a:off x="1713240" y="2605320"/>
            <a:ext cx="2647440" cy="3350160"/>
          </a:xfrm>
          <a:prstGeom prst="rect">
            <a:avLst/>
          </a:prstGeom>
          <a:ln>
            <a:noFill/>
          </a:ln>
        </p:spPr>
      </p:pic>
      <p:pic>
        <p:nvPicPr>
          <p:cNvPr id="163" name="Obrázek 5" descr=""/>
          <p:cNvPicPr/>
          <p:nvPr/>
        </p:nvPicPr>
        <p:blipFill>
          <a:blip r:embed="rId3"/>
          <a:stretch/>
        </p:blipFill>
        <p:spPr>
          <a:xfrm rot="16200000">
            <a:off x="5031360" y="1541880"/>
            <a:ext cx="2477880" cy="3411360"/>
          </a:xfrm>
          <a:prstGeom prst="rect">
            <a:avLst/>
          </a:prstGeom>
          <a:ln>
            <a:noFill/>
          </a:ln>
        </p:spPr>
      </p:pic>
      <p:pic>
        <p:nvPicPr>
          <p:cNvPr id="164" name="Obrázek 6" descr=""/>
          <p:cNvPicPr/>
          <p:nvPr/>
        </p:nvPicPr>
        <p:blipFill>
          <a:blip r:embed="rId4"/>
          <a:stretch/>
        </p:blipFill>
        <p:spPr>
          <a:xfrm rot="16200000">
            <a:off x="8458920" y="729000"/>
            <a:ext cx="2556720" cy="3519720"/>
          </a:xfrm>
          <a:prstGeom prst="rect">
            <a:avLst/>
          </a:prstGeom>
          <a:ln>
            <a:noFill/>
          </a:ln>
        </p:spPr>
      </p:pic>
      <p:pic>
        <p:nvPicPr>
          <p:cNvPr id="165" name="Obrázek 7" descr=""/>
          <p:cNvPicPr/>
          <p:nvPr/>
        </p:nvPicPr>
        <p:blipFill>
          <a:blip r:embed="rId5"/>
          <a:stretch/>
        </p:blipFill>
        <p:spPr>
          <a:xfrm rot="16200000">
            <a:off x="8947440" y="2795040"/>
            <a:ext cx="2614320" cy="3599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7" dur="indefinite" restart="never" nodeType="tmRoot">
          <p:childTnLst>
            <p:seq>
              <p:cTn id="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CustomShape 1"/>
          <p:cNvSpPr/>
          <p:nvPr/>
        </p:nvSpPr>
        <p:spPr>
          <a:xfrm>
            <a:off x="838080" y="365040"/>
            <a:ext cx="10514160" cy="1324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90000"/>
              </a:lnSpc>
            </a:pPr>
            <a:r>
              <a:rPr lang="cs-CZ" sz="4400" strike="noStrike">
                <a:solidFill>
                  <a:srgbClr val="000000"/>
                </a:solidFill>
                <a:latin typeface="Calibri Light"/>
                <a:ea typeface="DejaVu Sans"/>
              </a:rPr>
              <a:t>Najdi hnědé autíčko</a:t>
            </a:r>
            <a:endParaRPr/>
          </a:p>
        </p:txBody>
      </p:sp>
      <p:sp>
        <p:nvSpPr>
          <p:cNvPr id="167" name="CustomShape 2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68" name="CustomShape 3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7A58942F-7F41-4EB5-815E-6D58C4C5D71E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&lt;číslo&gt;</a:t>
            </a:fld>
            <a:endParaRPr/>
          </a:p>
        </p:txBody>
      </p:sp>
      <p:pic>
        <p:nvPicPr>
          <p:cNvPr id="169" name="Obrázek 3" descr=""/>
          <p:cNvPicPr/>
          <p:nvPr/>
        </p:nvPicPr>
        <p:blipFill>
          <a:blip r:embed="rId1"/>
          <a:stretch/>
        </p:blipFill>
        <p:spPr>
          <a:xfrm rot="16200000">
            <a:off x="750600" y="829440"/>
            <a:ext cx="2331000" cy="3209040"/>
          </a:xfrm>
          <a:prstGeom prst="rect">
            <a:avLst/>
          </a:prstGeom>
          <a:ln>
            <a:noFill/>
          </a:ln>
        </p:spPr>
      </p:pic>
      <p:pic>
        <p:nvPicPr>
          <p:cNvPr id="170" name="Obrázek 4" descr=""/>
          <p:cNvPicPr/>
          <p:nvPr/>
        </p:nvPicPr>
        <p:blipFill>
          <a:blip r:embed="rId2"/>
          <a:stretch/>
        </p:blipFill>
        <p:spPr>
          <a:xfrm rot="16200000">
            <a:off x="1713240" y="2527920"/>
            <a:ext cx="2647440" cy="3350160"/>
          </a:xfrm>
          <a:prstGeom prst="rect">
            <a:avLst/>
          </a:prstGeom>
          <a:ln>
            <a:noFill/>
          </a:ln>
        </p:spPr>
      </p:pic>
      <p:pic>
        <p:nvPicPr>
          <p:cNvPr id="171" name="Obrázek 5" descr=""/>
          <p:cNvPicPr/>
          <p:nvPr/>
        </p:nvPicPr>
        <p:blipFill>
          <a:blip r:embed="rId3"/>
          <a:stretch/>
        </p:blipFill>
        <p:spPr>
          <a:xfrm rot="16200000">
            <a:off x="5031360" y="1541880"/>
            <a:ext cx="2477880" cy="3411360"/>
          </a:xfrm>
          <a:prstGeom prst="rect">
            <a:avLst/>
          </a:prstGeom>
          <a:ln>
            <a:noFill/>
          </a:ln>
        </p:spPr>
      </p:pic>
      <p:pic>
        <p:nvPicPr>
          <p:cNvPr id="172" name="Obrázek 6" descr=""/>
          <p:cNvPicPr/>
          <p:nvPr/>
        </p:nvPicPr>
        <p:blipFill>
          <a:blip r:embed="rId4"/>
          <a:stretch/>
        </p:blipFill>
        <p:spPr>
          <a:xfrm rot="16200000">
            <a:off x="8458920" y="651960"/>
            <a:ext cx="2556720" cy="3519720"/>
          </a:xfrm>
          <a:prstGeom prst="rect">
            <a:avLst/>
          </a:prstGeom>
          <a:ln>
            <a:noFill/>
          </a:ln>
        </p:spPr>
      </p:pic>
      <p:pic>
        <p:nvPicPr>
          <p:cNvPr id="173" name="Obrázek 7" descr=""/>
          <p:cNvPicPr/>
          <p:nvPr/>
        </p:nvPicPr>
        <p:blipFill>
          <a:blip r:embed="rId5"/>
          <a:stretch/>
        </p:blipFill>
        <p:spPr>
          <a:xfrm rot="16200000">
            <a:off x="8947440" y="2795040"/>
            <a:ext cx="2614320" cy="3599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9" dur="indefinite" restart="never" nodeType="tmRoot">
          <p:childTnLst>
            <p:seq>
              <p:cTn id="10" dur="indefinite" nodeType="mainSeq">
                <p:childTnLst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4" dur="5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5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8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22" dur="5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5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26" dur="5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7" dur="5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nodeType="clickEffect" fill="hold" presetClass="emph" presetID="32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CustomShape 1"/>
          <p:cNvSpPr/>
          <p:nvPr/>
        </p:nvSpPr>
        <p:spPr>
          <a:xfrm>
            <a:off x="838080" y="365040"/>
            <a:ext cx="10514160" cy="1324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90000"/>
              </a:lnSpc>
            </a:pPr>
            <a:r>
              <a:rPr lang="cs-CZ" sz="4400" strike="noStrike">
                <a:solidFill>
                  <a:srgbClr val="000000"/>
                </a:solidFill>
                <a:latin typeface="Calibri Light"/>
                <a:ea typeface="DejaVu Sans"/>
              </a:rPr>
              <a:t>Najdi zelené autíčko</a:t>
            </a:r>
            <a:endParaRPr/>
          </a:p>
        </p:txBody>
      </p:sp>
      <p:sp>
        <p:nvSpPr>
          <p:cNvPr id="175" name="CustomShape 2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76" name="CustomShape 3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C0066151-89BF-4DAE-82FC-31C79F222F46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&lt;číslo&gt;</a:t>
            </a:fld>
            <a:endParaRPr/>
          </a:p>
        </p:txBody>
      </p:sp>
      <p:pic>
        <p:nvPicPr>
          <p:cNvPr id="177" name="Obrázek 3" descr=""/>
          <p:cNvPicPr/>
          <p:nvPr/>
        </p:nvPicPr>
        <p:blipFill>
          <a:blip r:embed="rId1"/>
          <a:stretch/>
        </p:blipFill>
        <p:spPr>
          <a:xfrm rot="16200000">
            <a:off x="750600" y="906840"/>
            <a:ext cx="2331000" cy="3209040"/>
          </a:xfrm>
          <a:prstGeom prst="rect">
            <a:avLst/>
          </a:prstGeom>
          <a:ln>
            <a:noFill/>
          </a:ln>
        </p:spPr>
      </p:pic>
      <p:pic>
        <p:nvPicPr>
          <p:cNvPr id="178" name="Obrázek 4" descr=""/>
          <p:cNvPicPr/>
          <p:nvPr/>
        </p:nvPicPr>
        <p:blipFill>
          <a:blip r:embed="rId2"/>
          <a:stretch/>
        </p:blipFill>
        <p:spPr>
          <a:xfrm rot="16200000">
            <a:off x="1713240" y="2605320"/>
            <a:ext cx="2647440" cy="3350160"/>
          </a:xfrm>
          <a:prstGeom prst="rect">
            <a:avLst/>
          </a:prstGeom>
          <a:ln>
            <a:noFill/>
          </a:ln>
        </p:spPr>
      </p:pic>
      <p:pic>
        <p:nvPicPr>
          <p:cNvPr id="179" name="Obrázek 5" descr=""/>
          <p:cNvPicPr/>
          <p:nvPr/>
        </p:nvPicPr>
        <p:blipFill>
          <a:blip r:embed="rId3"/>
          <a:stretch/>
        </p:blipFill>
        <p:spPr>
          <a:xfrm rot="16200000">
            <a:off x="5031360" y="1581120"/>
            <a:ext cx="2477880" cy="3411360"/>
          </a:xfrm>
          <a:prstGeom prst="rect">
            <a:avLst/>
          </a:prstGeom>
          <a:ln>
            <a:noFill/>
          </a:ln>
        </p:spPr>
      </p:pic>
      <p:pic>
        <p:nvPicPr>
          <p:cNvPr id="180" name="Obrázek 6" descr=""/>
          <p:cNvPicPr/>
          <p:nvPr/>
        </p:nvPicPr>
        <p:blipFill>
          <a:blip r:embed="rId4"/>
          <a:stretch/>
        </p:blipFill>
        <p:spPr>
          <a:xfrm rot="16200000">
            <a:off x="8458920" y="729000"/>
            <a:ext cx="2556720" cy="3519720"/>
          </a:xfrm>
          <a:prstGeom prst="rect">
            <a:avLst/>
          </a:prstGeom>
          <a:ln>
            <a:noFill/>
          </a:ln>
        </p:spPr>
      </p:pic>
      <p:pic>
        <p:nvPicPr>
          <p:cNvPr id="181" name="Obrázek 7" descr=""/>
          <p:cNvPicPr/>
          <p:nvPr/>
        </p:nvPicPr>
        <p:blipFill>
          <a:blip r:embed="rId5"/>
          <a:stretch/>
        </p:blipFill>
        <p:spPr>
          <a:xfrm rot="16200000">
            <a:off x="8947440" y="2795040"/>
            <a:ext cx="2614320" cy="3599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32" dur="indefinite" restart="never" nodeType="tmRoot">
          <p:childTnLst>
            <p:seq>
              <p:cTn id="33" dur="indefinite" nodeType="mainSeq">
                <p:childTnLst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37"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8" dur="500"/>
                                        <p:tgtEl>
                                          <p:spTgt spid="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41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2" dur="500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45"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6" dur="500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49" dur="5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0" dur="5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nodeType="clickEffect" fill="hold" presetClass="emph" presetID="32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CustomShape 1"/>
          <p:cNvSpPr/>
          <p:nvPr/>
        </p:nvSpPr>
        <p:spPr>
          <a:xfrm>
            <a:off x="838080" y="365040"/>
            <a:ext cx="10514160" cy="1324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90000"/>
              </a:lnSpc>
            </a:pPr>
            <a:r>
              <a:rPr lang="cs-CZ" sz="4400" strike="noStrike">
                <a:solidFill>
                  <a:srgbClr val="000000"/>
                </a:solidFill>
                <a:latin typeface="Calibri Light"/>
                <a:ea typeface="DejaVu Sans"/>
              </a:rPr>
              <a:t>Najdi žluté autíčko</a:t>
            </a:r>
            <a:endParaRPr/>
          </a:p>
        </p:txBody>
      </p:sp>
      <p:sp>
        <p:nvSpPr>
          <p:cNvPr id="183" name="CustomShape 2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84" name="CustomShape 3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2D29F2D2-217F-4584-9C6C-A9CB1653EA57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&lt;číslo&gt;</a:t>
            </a:fld>
            <a:endParaRPr/>
          </a:p>
        </p:txBody>
      </p:sp>
      <p:pic>
        <p:nvPicPr>
          <p:cNvPr id="185" name="Obrázek 3" descr=""/>
          <p:cNvPicPr/>
          <p:nvPr/>
        </p:nvPicPr>
        <p:blipFill>
          <a:blip r:embed="rId1"/>
          <a:stretch/>
        </p:blipFill>
        <p:spPr>
          <a:xfrm rot="16200000">
            <a:off x="750600" y="863640"/>
            <a:ext cx="2331000" cy="3209040"/>
          </a:xfrm>
          <a:prstGeom prst="rect">
            <a:avLst/>
          </a:prstGeom>
          <a:ln>
            <a:noFill/>
          </a:ln>
        </p:spPr>
      </p:pic>
      <p:pic>
        <p:nvPicPr>
          <p:cNvPr id="186" name="Obrázek 4" descr=""/>
          <p:cNvPicPr/>
          <p:nvPr/>
        </p:nvPicPr>
        <p:blipFill>
          <a:blip r:embed="rId2"/>
          <a:stretch/>
        </p:blipFill>
        <p:spPr>
          <a:xfrm rot="16200000">
            <a:off x="1713240" y="2605320"/>
            <a:ext cx="2647440" cy="3350160"/>
          </a:xfrm>
          <a:prstGeom prst="rect">
            <a:avLst/>
          </a:prstGeom>
          <a:ln>
            <a:noFill/>
          </a:ln>
        </p:spPr>
      </p:pic>
      <p:pic>
        <p:nvPicPr>
          <p:cNvPr id="187" name="Obrázek 5" descr=""/>
          <p:cNvPicPr/>
          <p:nvPr/>
        </p:nvPicPr>
        <p:blipFill>
          <a:blip r:embed="rId3"/>
          <a:stretch/>
        </p:blipFill>
        <p:spPr>
          <a:xfrm rot="16200000">
            <a:off x="5031360" y="1498680"/>
            <a:ext cx="2477880" cy="3411360"/>
          </a:xfrm>
          <a:prstGeom prst="rect">
            <a:avLst/>
          </a:prstGeom>
          <a:ln>
            <a:noFill/>
          </a:ln>
        </p:spPr>
      </p:pic>
      <p:pic>
        <p:nvPicPr>
          <p:cNvPr id="188" name="Obrázek 6" descr=""/>
          <p:cNvPicPr/>
          <p:nvPr/>
        </p:nvPicPr>
        <p:blipFill>
          <a:blip r:embed="rId4"/>
          <a:stretch/>
        </p:blipFill>
        <p:spPr>
          <a:xfrm rot="16200000">
            <a:off x="8458920" y="686160"/>
            <a:ext cx="2556720" cy="3519720"/>
          </a:xfrm>
          <a:prstGeom prst="rect">
            <a:avLst/>
          </a:prstGeom>
          <a:ln>
            <a:noFill/>
          </a:ln>
        </p:spPr>
      </p:pic>
      <p:pic>
        <p:nvPicPr>
          <p:cNvPr id="189" name="Obrázek 7" descr=""/>
          <p:cNvPicPr/>
          <p:nvPr/>
        </p:nvPicPr>
        <p:blipFill>
          <a:blip r:embed="rId5"/>
          <a:stretch/>
        </p:blipFill>
        <p:spPr>
          <a:xfrm rot="16200000">
            <a:off x="8947440" y="2751840"/>
            <a:ext cx="2614320" cy="3599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55" dur="indefinite" restart="never" nodeType="tmRoot">
          <p:childTnLst>
            <p:seq>
              <p:cTn id="56" dur="indefinite" nodeType="mainSeq">
                <p:childTnLst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0" dur="500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1" dur="500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4" dur="500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5" dur="500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8" dur="500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9" dur="500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72" dur="500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3" dur="500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nodeType="clickEffect" fill="hold" presetClass="emph" presetID="32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CustomShape 1"/>
          <p:cNvSpPr/>
          <p:nvPr/>
        </p:nvSpPr>
        <p:spPr>
          <a:xfrm>
            <a:off x="838080" y="365040"/>
            <a:ext cx="10514160" cy="1324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90000"/>
              </a:lnSpc>
            </a:pPr>
            <a:r>
              <a:rPr lang="cs-CZ" sz="4400" strike="noStrike">
                <a:solidFill>
                  <a:srgbClr val="000000"/>
                </a:solidFill>
                <a:latin typeface="Calibri Light"/>
                <a:ea typeface="DejaVu Sans"/>
              </a:rPr>
              <a:t>Najdi modré autíčko</a:t>
            </a:r>
            <a:endParaRPr/>
          </a:p>
        </p:txBody>
      </p:sp>
      <p:sp>
        <p:nvSpPr>
          <p:cNvPr id="191" name="CustomShape 2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192" name="CustomShape 3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57D5D6FE-7E3D-43ED-B69F-70E09ABA470D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&lt;číslo&gt;</a:t>
            </a:fld>
            <a:endParaRPr/>
          </a:p>
        </p:txBody>
      </p:sp>
      <p:pic>
        <p:nvPicPr>
          <p:cNvPr id="193" name="Obrázek 3" descr=""/>
          <p:cNvPicPr/>
          <p:nvPr/>
        </p:nvPicPr>
        <p:blipFill>
          <a:blip r:embed="rId1"/>
          <a:stretch/>
        </p:blipFill>
        <p:spPr>
          <a:xfrm rot="16200000">
            <a:off x="750600" y="863640"/>
            <a:ext cx="2331000" cy="3209040"/>
          </a:xfrm>
          <a:prstGeom prst="rect">
            <a:avLst/>
          </a:prstGeom>
          <a:ln>
            <a:noFill/>
          </a:ln>
        </p:spPr>
      </p:pic>
      <p:pic>
        <p:nvPicPr>
          <p:cNvPr id="194" name="Obrázek 4" descr=""/>
          <p:cNvPicPr/>
          <p:nvPr/>
        </p:nvPicPr>
        <p:blipFill>
          <a:blip r:embed="rId2"/>
          <a:stretch/>
        </p:blipFill>
        <p:spPr>
          <a:xfrm rot="16200000">
            <a:off x="1713240" y="2605320"/>
            <a:ext cx="2647440" cy="3350160"/>
          </a:xfrm>
          <a:prstGeom prst="rect">
            <a:avLst/>
          </a:prstGeom>
          <a:ln>
            <a:noFill/>
          </a:ln>
        </p:spPr>
      </p:pic>
      <p:pic>
        <p:nvPicPr>
          <p:cNvPr id="195" name="Obrázek 5" descr=""/>
          <p:cNvPicPr/>
          <p:nvPr/>
        </p:nvPicPr>
        <p:blipFill>
          <a:blip r:embed="rId3"/>
          <a:stretch/>
        </p:blipFill>
        <p:spPr>
          <a:xfrm rot="16200000">
            <a:off x="5031360" y="1498680"/>
            <a:ext cx="2477880" cy="3411360"/>
          </a:xfrm>
          <a:prstGeom prst="rect">
            <a:avLst/>
          </a:prstGeom>
          <a:ln>
            <a:noFill/>
          </a:ln>
        </p:spPr>
      </p:pic>
      <p:pic>
        <p:nvPicPr>
          <p:cNvPr id="196" name="Obrázek 6" descr=""/>
          <p:cNvPicPr/>
          <p:nvPr/>
        </p:nvPicPr>
        <p:blipFill>
          <a:blip r:embed="rId4"/>
          <a:stretch/>
        </p:blipFill>
        <p:spPr>
          <a:xfrm rot="16200000">
            <a:off x="8458920" y="686160"/>
            <a:ext cx="2556720" cy="3519720"/>
          </a:xfrm>
          <a:prstGeom prst="rect">
            <a:avLst/>
          </a:prstGeom>
          <a:ln>
            <a:noFill/>
          </a:ln>
        </p:spPr>
      </p:pic>
      <p:pic>
        <p:nvPicPr>
          <p:cNvPr id="197" name="Obrázek 7" descr=""/>
          <p:cNvPicPr/>
          <p:nvPr/>
        </p:nvPicPr>
        <p:blipFill>
          <a:blip r:embed="rId5"/>
          <a:stretch/>
        </p:blipFill>
        <p:spPr>
          <a:xfrm rot="16200000">
            <a:off x="8947440" y="2751840"/>
            <a:ext cx="2614320" cy="359928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78" dur="indefinite" restart="never" nodeType="tmRoot">
          <p:childTnLst>
            <p:seq>
              <p:cTn id="79" dur="indefinite" nodeType="mainSeq">
                <p:childTnLst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nodeType="click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83" dur="500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4" dur="500"/>
                                        <p:tgtEl>
                                          <p:spTgt spid="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87" dur="50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8" dur="500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91" dur="500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2" dur="500"/>
                                        <p:tgtEl>
                                          <p:spTgt spid="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nodeType="withEffect" fill="hold" presetClass="exit" presetID="2" presetSubtype="4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95" dur="500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6" dur="500"/>
                                        <p:tgtEl>
                                          <p:spTgt spid="1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nodeType="clickEffect" fill="hold" presetClass="emph" presetID="32">
                                  <p:stCondLst>
                                    <p:cond delay="0"/>
                                  </p:stCond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Obrázek 3" descr=""/>
          <p:cNvPicPr/>
          <p:nvPr/>
        </p:nvPicPr>
        <p:blipFill>
          <a:blip r:embed="rId1"/>
          <a:srcRect l="4977" t="4986" r="4977" b="4986"/>
          <a:stretch/>
        </p:blipFill>
        <p:spPr>
          <a:xfrm rot="16200000">
            <a:off x="3049920" y="-795600"/>
            <a:ext cx="4980960" cy="6856560"/>
          </a:xfrm>
          <a:prstGeom prst="rect">
            <a:avLst/>
          </a:prstGeom>
          <a:ln>
            <a:noFill/>
          </a:ln>
        </p:spPr>
      </p:pic>
      <p:sp>
        <p:nvSpPr>
          <p:cNvPr id="199" name="CustomShape 1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00" name="CustomShape 2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A0CC5FFF-DEE5-4C7F-BDBE-D29C5D35F331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&lt;číslo&gt;</a:t>
            </a:fld>
            <a:endParaRPr/>
          </a:p>
        </p:txBody>
      </p:sp>
      <p:pic>
        <p:nvPicPr>
          <p:cNvPr id="201" name="Obrázek 4" descr=""/>
          <p:cNvPicPr/>
          <p:nvPr/>
        </p:nvPicPr>
        <p:blipFill>
          <a:blip r:embed="rId2"/>
          <a:stretch/>
        </p:blipFill>
        <p:spPr>
          <a:xfrm rot="16200000">
            <a:off x="9831240" y="841320"/>
            <a:ext cx="1652760" cy="2275200"/>
          </a:xfrm>
          <a:prstGeom prst="rect">
            <a:avLst/>
          </a:prstGeom>
          <a:ln>
            <a:noFill/>
          </a:ln>
        </p:spPr>
      </p:pic>
      <p:pic>
        <p:nvPicPr>
          <p:cNvPr id="202" name="Obrázek 5" descr=""/>
          <p:cNvPicPr/>
          <p:nvPr/>
        </p:nvPicPr>
        <p:blipFill>
          <a:blip r:embed="rId3"/>
          <a:stretch/>
        </p:blipFill>
        <p:spPr>
          <a:xfrm rot="16200000">
            <a:off x="10038960" y="2335680"/>
            <a:ext cx="1571760" cy="2163960"/>
          </a:xfrm>
          <a:prstGeom prst="rect">
            <a:avLst/>
          </a:prstGeom>
          <a:ln>
            <a:noFill/>
          </a:ln>
        </p:spPr>
      </p:pic>
      <p:pic>
        <p:nvPicPr>
          <p:cNvPr id="203" name="Obrázek 6" descr=""/>
          <p:cNvPicPr/>
          <p:nvPr/>
        </p:nvPicPr>
        <p:blipFill>
          <a:blip r:embed="rId4"/>
          <a:stretch/>
        </p:blipFill>
        <p:spPr>
          <a:xfrm rot="16200000">
            <a:off x="9900720" y="3686760"/>
            <a:ext cx="1847880" cy="2544120"/>
          </a:xfrm>
          <a:prstGeom prst="rect">
            <a:avLst/>
          </a:prstGeom>
          <a:ln>
            <a:noFill/>
          </a:ln>
        </p:spPr>
      </p:pic>
      <p:pic>
        <p:nvPicPr>
          <p:cNvPr id="204" name="Obrázek 7" descr=""/>
          <p:cNvPicPr/>
          <p:nvPr/>
        </p:nvPicPr>
        <p:blipFill>
          <a:blip r:embed="rId5"/>
          <a:stretch/>
        </p:blipFill>
        <p:spPr>
          <a:xfrm rot="16200000">
            <a:off x="113760" y="-64440"/>
            <a:ext cx="1924920" cy="2436120"/>
          </a:xfrm>
          <a:prstGeom prst="rect">
            <a:avLst/>
          </a:prstGeom>
          <a:ln>
            <a:noFill/>
          </a:ln>
        </p:spPr>
      </p:pic>
      <p:pic>
        <p:nvPicPr>
          <p:cNvPr id="205" name="Obrázek 8" descr=""/>
          <p:cNvPicPr/>
          <p:nvPr/>
        </p:nvPicPr>
        <p:blipFill>
          <a:blip r:embed="rId6"/>
          <a:stretch/>
        </p:blipFill>
        <p:spPr>
          <a:xfrm rot="16200000">
            <a:off x="162360" y="1396800"/>
            <a:ext cx="1792800" cy="2468520"/>
          </a:xfrm>
          <a:prstGeom prst="rect">
            <a:avLst/>
          </a:prstGeom>
          <a:ln>
            <a:noFill/>
          </a:ln>
        </p:spPr>
      </p:pic>
    </p:spTree>
  </p:cSld>
  <p:transition spd="med">
    <p:fade/>
  </p:transition>
  <p:timing>
    <p:tnLst>
      <p:par>
        <p:cTn id="101" dur="indefinite" restart="never" nodeType="tmRoot">
          <p:childTnLst>
            <p:seq>
              <p:cTn id="10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e67c8"/>
                </a:solidFill>
                <a:latin typeface="Trebuchet MS"/>
                <a:ea typeface="DejaVu Sans"/>
              </a:rPr>
              <a:t>Použité odkazy</a:t>
            </a:r>
            <a:endParaRPr/>
          </a:p>
        </p:txBody>
      </p:sp>
      <p:sp>
        <p:nvSpPr>
          <p:cNvPr id="207" name="CustomShape 2"/>
          <p:cNvSpPr/>
          <p:nvPr/>
        </p:nvSpPr>
        <p:spPr>
          <a:xfrm>
            <a:off x="677160" y="2160720"/>
            <a:ext cx="8595360" cy="38793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Fotografie  a obrázky z archivu autora</a:t>
            </a:r>
            <a:endParaRPr/>
          </a:p>
        </p:txBody>
      </p:sp>
    </p:spTree>
  </p:cSld>
  <p:transition spd="med">
    <p:fade/>
  </p:transition>
  <p:timing>
    <p:tnLst>
      <p:par>
        <p:cTn id="103" dur="indefinite" restart="never" nodeType="tmRoot">
          <p:childTnLst>
            <p:seq>
              <p:cTn id="104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r>
              <a:rPr b="1" lang="cs-CZ" sz="3600" strike="noStrike">
                <a:solidFill>
                  <a:srgbClr val="4e67c8"/>
                </a:solidFill>
                <a:latin typeface="Trebuchet MS"/>
                <a:ea typeface="DejaVu Sans"/>
              </a:rPr>
              <a:t>Metodický pokyn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strike="noStrike">
                <a:solidFill>
                  <a:srgbClr val="4e67c8"/>
                </a:solidFill>
                <a:latin typeface="Calibri"/>
                <a:ea typeface="DejaVu Sans"/>
              </a:rPr>
              <a:t>Integrovaný blok: Dítě a jeho tělo</a:t>
            </a:r>
            <a:endParaRPr/>
          </a:p>
        </p:txBody>
      </p:sp>
      <p:sp>
        <p:nvSpPr>
          <p:cNvPr id="209" name="CustomShape 2"/>
          <p:cNvSpPr/>
          <p:nvPr/>
        </p:nvSpPr>
        <p:spPr>
          <a:xfrm>
            <a:off x="677160" y="2160720"/>
            <a:ext cx="8595360" cy="38793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trike="noStrike">
                <a:solidFill>
                  <a:srgbClr val="404040"/>
                </a:solidFill>
                <a:latin typeface="Times New Roman"/>
                <a:ea typeface="DejaVu Sans"/>
              </a:rPr>
              <a:t>Popis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  <a:ea typeface="DejaVu Sans"/>
              </a:rPr>
              <a:t>Prezentace v PowerPointu, která obsahuje osm pracovních listů s jednoduchým interaktivním úkolem.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b="1" lang="cs-CZ" strike="noStrike">
                <a:solidFill>
                  <a:srgbClr val="404040"/>
                </a:solidFill>
                <a:latin typeface="Times New Roman"/>
                <a:ea typeface="DejaVu Sans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  <a:ea typeface="DejaVu Sans"/>
              </a:rPr>
              <a:t>Dítě dokáže samostatně splnit jednoduchý úkol – hodnotit druhé, poznávat barvy a prostorové vztahy.</a:t>
            </a:r>
            <a:endParaRPr/>
          </a:p>
        </p:txBody>
      </p:sp>
      <p:sp>
        <p:nvSpPr>
          <p:cNvPr id="210" name="CustomShape 3"/>
          <p:cNvSpPr/>
          <p:nvPr/>
        </p:nvSpPr>
        <p:spPr>
          <a:xfrm>
            <a:off x="677160" y="60415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11" name="CustomShape 4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AE1B612A-55B9-468B-B66D-FFF9067ED743}" type="slidenum">
              <a:rPr lang="cs-CZ" sz="900" strike="noStrike">
                <a:solidFill>
                  <a:srgbClr val="4e67c8"/>
                </a:solidFill>
                <a:latin typeface="Trebuchet MS"/>
                <a:ea typeface="DejaVu San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105" dur="indefinite" restart="never" nodeType="tmRoot">
          <p:childTnLst>
            <p:seq>
              <p:cTn id="106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r>
              <a:rPr b="1" lang="cs-CZ" sz="3600" strike="noStrike">
                <a:solidFill>
                  <a:srgbClr val="4e67c8"/>
                </a:solidFill>
                <a:latin typeface="Trebuchet MS"/>
                <a:ea typeface="DejaVu Sans"/>
              </a:rPr>
              <a:t>Studijní materiály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13" name="CustomShape 2"/>
          <p:cNvSpPr/>
          <p:nvPr/>
        </p:nvSpPr>
        <p:spPr>
          <a:xfrm>
            <a:off x="677160" y="2160720"/>
            <a:ext cx="8595360" cy="38793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cs-CZ" strike="noStrike">
                <a:solidFill>
                  <a:srgbClr val="404040"/>
                </a:solidFill>
                <a:latin typeface="Trebuchet MS"/>
                <a:ea typeface="DejaVu San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zdroj: </a:t>
            </a:r>
            <a:r>
              <a:rPr lang="cs-CZ" strike="noStrike" u="sng">
                <a:solidFill>
                  <a:srgbClr val="80d5bf"/>
                </a:solidFill>
                <a:latin typeface="Trebuchet MS"/>
                <a:ea typeface="DejaVu San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b="1" lang="cs-CZ" strike="noStrike">
                <a:solidFill>
                  <a:srgbClr val="404040"/>
                </a:solidFill>
                <a:latin typeface="Trebuchet MS"/>
                <a:ea typeface="DejaVu San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14" name="CustomShape 3"/>
          <p:cNvSpPr/>
          <p:nvPr/>
        </p:nvSpPr>
        <p:spPr>
          <a:xfrm>
            <a:off x="677160" y="60415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15" name="CustomShape 4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123D353C-7D83-4957-9F4C-8EAEFB26D309}" type="slidenum">
              <a:rPr lang="cs-CZ" sz="900" strike="noStrike">
                <a:solidFill>
                  <a:srgbClr val="4e67c8"/>
                </a:solidFill>
                <a:latin typeface="Trebuchet MS"/>
                <a:ea typeface="DejaVu San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107" dur="indefinite" restart="never" nodeType="tmRoot">
          <p:childTnLst>
            <p:seq>
              <p:cTn id="108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e67c8"/>
                </a:solidFill>
                <a:latin typeface="Trebuchet MS"/>
                <a:ea typeface="DejaVu Sans"/>
              </a:rPr>
              <a:t>Práce s interaktivním materiálem</a:t>
            </a:r>
            <a:endParaRPr/>
          </a:p>
        </p:txBody>
      </p:sp>
      <p:sp>
        <p:nvSpPr>
          <p:cNvPr id="217" name="CustomShape 2"/>
          <p:cNvSpPr/>
          <p:nvPr/>
        </p:nvSpPr>
        <p:spPr>
          <a:xfrm>
            <a:off x="677160" y="1750680"/>
            <a:ext cx="9508320" cy="35233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2. snímek – fotografie parkoviště – vyprávění K čemu slouží?.....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3. – 8. snímek – děti poznávají barvy aut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9. snímek – děti parkují auta dle pokynů učitele např. Zaparkuj červené auto vlevo nahoru apod.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Využití KUMUČE:</a:t>
            </a:r>
            <a:endParaRPr/>
          </a:p>
          <a:p>
            <a:pPr>
              <a:lnSpc>
                <a:spcPct val="100000"/>
              </a:lnSpc>
              <a:buSzPct val="80000"/>
              <a:buFont typeface="Trebuchet MS"/>
              <a:buAutoNum type="arabicPeriod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Děti najdou kartičky s dopravními prostředky</a:t>
            </a:r>
            <a:endParaRPr/>
          </a:p>
          <a:p>
            <a:pPr>
              <a:lnSpc>
                <a:spcPct val="100000"/>
              </a:lnSpc>
              <a:buSzPct val="80000"/>
              <a:buFont typeface="Trebuchet MS"/>
              <a:buAutoNum type="arabicPeriod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Nakreslí na tabulku parkoviště</a:t>
            </a:r>
            <a:endParaRPr/>
          </a:p>
          <a:p>
            <a:pPr>
              <a:lnSpc>
                <a:spcPct val="100000"/>
              </a:lnSpc>
              <a:buSzPct val="80000"/>
              <a:buFont typeface="Trebuchet MS"/>
              <a:buAutoNum type="arabicPeriod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Pracují dle pokynů viz 9. snímek</a:t>
            </a:r>
            <a:endParaRPr/>
          </a:p>
        </p:txBody>
      </p:sp>
      <p:sp>
        <p:nvSpPr>
          <p:cNvPr id="218" name="CustomShape 3"/>
          <p:cNvSpPr/>
          <p:nvPr/>
        </p:nvSpPr>
        <p:spPr>
          <a:xfrm>
            <a:off x="677160" y="60415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19" name="CustomShape 4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AD4DB7A4-29D0-431E-B9C3-4BCC8C6159A6}" type="slidenum">
              <a:rPr lang="cs-CZ" sz="900" strike="noStrike">
                <a:solidFill>
                  <a:srgbClr val="4e67c8"/>
                </a:solidFill>
                <a:latin typeface="Trebuchet MS"/>
                <a:ea typeface="DejaVu Sans"/>
              </a:rPr>
              <a:t>&lt;číslo&gt;</a:t>
            </a:fld>
            <a:endParaRPr/>
          </a:p>
        </p:txBody>
      </p:sp>
    </p:spTree>
  </p:cSld>
  <p:transition spd="med">
    <p:fade/>
  </p:transition>
  <p:timing>
    <p:tnLst>
      <p:par>
        <p:cTn id="109" dur="indefinite" restart="never" nodeType="tmRoot">
          <p:childTnLst>
            <p:seq>
              <p:cTn id="110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z="3600" strike="noStrike">
                <a:solidFill>
                  <a:srgbClr val="4e67c8"/>
                </a:solidFill>
                <a:latin typeface="Trebuchet MS"/>
                <a:ea typeface="DejaVu Sans"/>
              </a:rPr>
              <a:t>Prvky polytechnické výchovy</a:t>
            </a:r>
            <a:endParaRPr/>
          </a:p>
        </p:txBody>
      </p:sp>
      <p:sp>
        <p:nvSpPr>
          <p:cNvPr id="221" name="CustomShape 2"/>
          <p:cNvSpPr/>
          <p:nvPr/>
        </p:nvSpPr>
        <p:spPr>
          <a:xfrm>
            <a:off x="677160" y="60415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22" name="CustomShape 3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0477EAE0-F566-4364-A037-A70FA2F82AAA}" type="slidenum">
              <a:rPr lang="cs-CZ" sz="900" strike="noStrike">
                <a:solidFill>
                  <a:srgbClr val="4e67c8"/>
                </a:solidFill>
                <a:latin typeface="Trebuchet MS"/>
                <a:ea typeface="DejaVu Sans"/>
              </a:rPr>
              <a:t>&lt;číslo&gt;</a:t>
            </a:fld>
            <a:endParaRPr/>
          </a:p>
        </p:txBody>
      </p:sp>
      <p:sp>
        <p:nvSpPr>
          <p:cNvPr id="223" name="CustomShape 4"/>
          <p:cNvSpPr/>
          <p:nvPr/>
        </p:nvSpPr>
        <p:spPr>
          <a:xfrm>
            <a:off x="677160" y="1510560"/>
            <a:ext cx="9593640" cy="3063600"/>
          </a:xfrm>
          <a:prstGeom prst="roundRect">
            <a:avLst>
              <a:gd name="adj" fmla="val 13805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Spontánně vyprávět zážitky</a:t>
            </a:r>
            <a:endParaRPr/>
          </a:p>
        </p:txBody>
      </p:sp>
    </p:spTree>
  </p:cSld>
  <p:transition spd="med">
    <p:fade/>
  </p:transition>
  <p:timing>
    <p:tnLst>
      <p:par>
        <p:cTn id="111" dur="indefinite" restart="never" nodeType="tmRoot">
          <p:childTnLst>
            <p:seq>
              <p:cTn id="11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CustomShape 1"/>
          <p:cNvSpPr/>
          <p:nvPr/>
        </p:nvSpPr>
        <p:spPr>
          <a:xfrm>
            <a:off x="677160" y="60415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000000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25" name="CustomShape 2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 anchor="ctr"/>
          <a:p>
            <a:pPr algn="r">
              <a:lnSpc>
                <a:spcPct val="100000"/>
              </a:lnSpc>
            </a:pPr>
            <a:fld id="{5E26A7F8-8739-4C0A-A10A-0AA07507227B}" type="slidenum">
              <a:rPr lang="cs-CZ" sz="900" strike="noStrike">
                <a:solidFill>
                  <a:srgbClr val="000000"/>
                </a:solidFill>
                <a:latin typeface="Trebuchet MS"/>
                <a:ea typeface="DejaVu Sans"/>
              </a:rPr>
              <a:t>&lt;číslo&gt;</a:t>
            </a:fld>
            <a:endParaRPr/>
          </a:p>
        </p:txBody>
      </p:sp>
      <p:sp>
        <p:nvSpPr>
          <p:cNvPr id="226" name="CustomShape 3"/>
          <p:cNvSpPr/>
          <p:nvPr/>
        </p:nvSpPr>
        <p:spPr>
          <a:xfrm>
            <a:off x="1920960" y="2820960"/>
            <a:ext cx="2713320" cy="152748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Vnímat vliv techniky na společnost a přírodu</a:t>
            </a:r>
            <a:endParaRPr/>
          </a:p>
        </p:txBody>
      </p:sp>
      <p:sp>
        <p:nvSpPr>
          <p:cNvPr id="227" name="CustomShape 4"/>
          <p:cNvSpPr/>
          <p:nvPr/>
        </p:nvSpPr>
        <p:spPr>
          <a:xfrm>
            <a:off x="4258800" y="1962000"/>
            <a:ext cx="2713320" cy="152748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děti k získávání základních pracovních dovedností a návyků</a:t>
            </a:r>
            <a:endParaRPr/>
          </a:p>
        </p:txBody>
      </p:sp>
      <p:sp>
        <p:nvSpPr>
          <p:cNvPr id="228" name="CustomShape 5"/>
          <p:cNvSpPr/>
          <p:nvPr/>
        </p:nvSpPr>
        <p:spPr>
          <a:xfrm>
            <a:off x="1922400" y="1121760"/>
            <a:ext cx="2713320" cy="152748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229" name="CustomShape 6"/>
          <p:cNvSpPr/>
          <p:nvPr/>
        </p:nvSpPr>
        <p:spPr>
          <a:xfrm>
            <a:off x="6593400" y="1118520"/>
            <a:ext cx="2713320" cy="152748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Učit děti základním poznatkům o technice</a:t>
            </a:r>
            <a:endParaRPr/>
          </a:p>
        </p:txBody>
      </p:sp>
      <p:sp>
        <p:nvSpPr>
          <p:cNvPr id="230" name="CustomShape 7"/>
          <p:cNvSpPr/>
          <p:nvPr/>
        </p:nvSpPr>
        <p:spPr>
          <a:xfrm>
            <a:off x="6593400" y="2726640"/>
            <a:ext cx="2840040" cy="167292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Vést děti ke kooperativnímu hodnocení a sebehodnocení</a:t>
            </a:r>
            <a:endParaRPr/>
          </a:p>
        </p:txBody>
      </p:sp>
      <p:sp>
        <p:nvSpPr>
          <p:cNvPr id="231" name="CustomShape 8"/>
          <p:cNvSpPr/>
          <p:nvPr/>
        </p:nvSpPr>
        <p:spPr>
          <a:xfrm>
            <a:off x="4255920" y="3656160"/>
            <a:ext cx="2713320" cy="1527480"/>
          </a:xfrm>
          <a:custGeom>
            <a:avLst/>
            <a:gdLst/>
            <a:ah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rIns="237600" tIns="216720" bIns="216720" anchor="ctr"/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b="1" lang="cs-CZ" sz="1600" strike="noStrike">
                <a:solidFill>
                  <a:srgbClr val="000000"/>
                </a:solidFill>
                <a:latin typeface="Trebuchet MS"/>
                <a:ea typeface="DejaVu Sans"/>
              </a:rPr>
              <a:t>dětí</a:t>
            </a:r>
            <a:endParaRPr/>
          </a:p>
        </p:txBody>
      </p:sp>
      <p:sp>
        <p:nvSpPr>
          <p:cNvPr id="232" name="CustomShape 9"/>
          <p:cNvSpPr/>
          <p:nvPr/>
        </p:nvSpPr>
        <p:spPr>
          <a:xfrm>
            <a:off x="2925720" y="160920"/>
            <a:ext cx="4562280" cy="17949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                  </a:t>
            </a:r>
            <a:r>
              <a:rPr b="1" lang="cs-CZ" sz="2800" strike="noStrike">
                <a:solidFill>
                  <a:srgbClr val="0070c0"/>
                </a:solidFill>
                <a:latin typeface="Trebuchet MS"/>
                <a:ea typeface="DejaVu Sans"/>
              </a:rPr>
              <a:t>výchovy</a:t>
            </a:r>
            <a:endParaRPr/>
          </a:p>
        </p:txBody>
      </p:sp>
    </p:spTree>
  </p:cSld>
  <p:transition spd="med">
    <p:fade/>
  </p:transition>
  <p:timing>
    <p:tnLst>
      <p:par>
        <p:cTn id="113" dur="indefinite" restart="never" nodeType="tmRoot">
          <p:childTnLst>
            <p:seq>
              <p:cTn id="114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