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notesSlides/_rels/notesSlide1.xml.rels" ContentType="application/vnd.openxmlformats-package.relationships+xml"/>
  <Override PartName="/ppt/notesSlides/notesSlide1.xml" ContentType="application/vnd.openxmlformats-officedocument.presentationml.notesSlide+xml"/>
  <Override PartName="/ppt/slides/_rels/slide10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slideLayouts/slideLayout48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_rels/slideLayout43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.xml.rels" ContentType="application/vnd.openxmlformats-package.relationships+xml"/>
  <Override PartName="/ppt/slideLayouts/slideLayout3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16.xml" ContentType="application/vnd.openxmlformats-officedocument.presentationml.slideLayout+xml"/>
  <Override PartName="/ppt/media/image36.png" ContentType="image/png"/>
  <Override PartName="/ppt/media/image35.png" ContentType="image/png"/>
  <Override PartName="/ppt/media/image34.png" ContentType="image/png"/>
  <Override PartName="/ppt/media/image32.png" ContentType="image/png"/>
  <Override PartName="/ppt/media/image31.png" ContentType="image/png"/>
  <Override PartName="/ppt/media/image30.png" ContentType="image/png"/>
  <Override PartName="/ppt/media/image27.png" ContentType="image/png"/>
  <Override PartName="/ppt/media/image26.png" ContentType="image/png"/>
  <Override PartName="/ppt/media/image16.gif" ContentType="image/gif"/>
  <Override PartName="/ppt/media/image13.jpeg" ContentType="image/jpeg"/>
  <Override PartName="/ppt/media/image25.png" ContentType="image/png"/>
  <Override PartName="/ppt/media/image24.png" ContentType="image/png"/>
  <Override PartName="/ppt/media/image23.jpeg" ContentType="image/jpeg"/>
  <Override PartName="/ppt/media/image22.png" ContentType="image/png"/>
  <Override PartName="/ppt/media/image14.gif" ContentType="image/gif"/>
  <Override PartName="/ppt/media/image17.png" ContentType="image/png"/>
  <Override PartName="/ppt/media/image20.gif" ContentType="image/gif"/>
  <Override PartName="/ppt/media/image10.gif" ContentType="image/gif"/>
  <Override PartName="/ppt/media/image9.jpeg" ContentType="image/jpeg"/>
  <Override PartName="/ppt/media/image12.png" ContentType="image/png"/>
  <Override PartName="/ppt/media/image8.gif" ContentType="image/gif"/>
  <Override PartName="/ppt/media/image18.png" ContentType="image/png"/>
  <Override PartName="/ppt/media/image7.jpeg" ContentType="image/jpeg"/>
  <Override PartName="/ppt/media/image29.png" ContentType="image/png"/>
  <Override PartName="/ppt/media/image6.png" ContentType="image/png"/>
  <Override PartName="/ppt/media/image33.png" ContentType="image/png"/>
  <Override PartName="/ppt/media/image1.jpeg" ContentType="image/jpeg"/>
  <Override PartName="/ppt/media/image4.gif" ContentType="image/gif"/>
  <Override PartName="/ppt/media/image19.jpeg" ContentType="image/jpeg"/>
  <Override PartName="/ppt/media/image11.png" ContentType="image/png"/>
  <Override PartName="/ppt/media/image28.png" ContentType="image/png"/>
  <Override PartName="/ppt/media/image3.jpeg" ContentType="image/jpeg"/>
  <Override PartName="/ppt/media/image21.png" ContentType="image/png"/>
  <Override PartName="/ppt/media/image2.gif" ContentType="image/gif"/>
  <Override PartName="/ppt/media/image5.png" ContentType="image/png"/>
  <Override PartName="/ppt/media/image15.jpeg" ContentType="image/jpeg"/>
  <Override PartName="/ppt/theme/theme5.xml" ContentType="application/vnd.openxmlformats-officedocument.theme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4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  <p:sldMasterId id="2147483687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x="12192000" cy="6858000"/>
  <p:notesSz cx="6858000" cy="91440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5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rIns="0" tIns="0" bIns="0"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199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00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01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02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pPr algn="r"/>
            <a:fld id="{369E5700-93AA-4D8D-A765-AE9F291E1D95}" type="slidenum">
              <a:rPr lang="cs-CZ" sz="1400">
                <a:latin typeface="Times New Roman"/>
              </a:rPr>
              <a:t>&lt;číslo&gt;</a:t>
            </a:fld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5680" cy="308556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53" name="CustomShape 2"/>
          <p:cNvSpPr/>
          <p:nvPr/>
        </p:nvSpPr>
        <p:spPr>
          <a:xfrm>
            <a:off x="3884760" y="8685360"/>
            <a:ext cx="2971080" cy="4579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/>
          <a:p>
            <a:pPr algn="r">
              <a:lnSpc>
                <a:spcPct val="100000"/>
              </a:lnSpc>
            </a:pPr>
            <a:fld id="{84FB96CE-10C9-449B-AB6A-4FE20F43F547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t>&lt;číslo&gt;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1.png"/><Relationship Id="rId3" Type="http://schemas.openxmlformats.org/officeDocument/2006/relationships/image" Target="../media/image12.png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17.png"/><Relationship Id="rId3" Type="http://schemas.openxmlformats.org/officeDocument/2006/relationships/image" Target="../media/image18.png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<Relationship Id="rId2" Type="http://schemas.openxmlformats.org/officeDocument/2006/relationships/image" Target="../media/image21.png"/><Relationship Id="rId3" Type="http://schemas.openxmlformats.org/officeDocument/2006/relationships/image" Target="../media/image22.png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58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59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7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7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8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08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09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1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1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2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2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2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2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3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48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49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6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6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6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7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7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7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7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7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7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8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8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8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8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96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97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2.gif"/><Relationship Id="rId4" Type="http://schemas.openxmlformats.org/officeDocument/2006/relationships/image" Target="../media/image3.jpeg"/><Relationship Id="rId5" Type="http://schemas.openxmlformats.org/officeDocument/2006/relationships/image" Target="../media/image4.gif"/><Relationship Id="rId6" Type="http://schemas.openxmlformats.org/officeDocument/2006/relationships/slideLayout" Target="../slideLayouts/slideLayout1.xml"/><Relationship Id="rId7" Type="http://schemas.openxmlformats.org/officeDocument/2006/relationships/slideLayout" Target="../slideLayouts/slideLayout2.xml"/><Relationship Id="rId8" Type="http://schemas.openxmlformats.org/officeDocument/2006/relationships/slideLayout" Target="../slideLayouts/slideLayout3.xml"/><Relationship Id="rId9" Type="http://schemas.openxmlformats.org/officeDocument/2006/relationships/slideLayout" Target="../slideLayouts/slideLayout4.xml"/><Relationship Id="rId10" Type="http://schemas.openxmlformats.org/officeDocument/2006/relationships/slideLayout" Target="../slideLayouts/slideLayout5.xml"/><Relationship Id="rId11" Type="http://schemas.openxmlformats.org/officeDocument/2006/relationships/slideLayout" Target="../slideLayouts/slideLayout6.xml"/><Relationship Id="rId12" Type="http://schemas.openxmlformats.org/officeDocument/2006/relationships/slideLayout" Target="../slideLayouts/slideLayout7.xml"/><Relationship Id="rId13" Type="http://schemas.openxmlformats.org/officeDocument/2006/relationships/slideLayout" Target="../slideLayouts/slideLayout8.xml"/><Relationship Id="rId14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0.xml"/><Relationship Id="rId16" Type="http://schemas.openxmlformats.org/officeDocument/2006/relationships/slideLayout" Target="../slideLayouts/slideLayout11.xml"/><Relationship Id="rId17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7.jpeg"/><Relationship Id="rId3" Type="http://schemas.openxmlformats.org/officeDocument/2006/relationships/image" Target="../media/image8.gif"/><Relationship Id="rId4" Type="http://schemas.openxmlformats.org/officeDocument/2006/relationships/image" Target="../media/image9.jpeg"/><Relationship Id="rId5" Type="http://schemas.openxmlformats.org/officeDocument/2006/relationships/image" Target="../media/image10.gif"/><Relationship Id="rId6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4.xml"/><Relationship Id="rId8" Type="http://schemas.openxmlformats.org/officeDocument/2006/relationships/slideLayout" Target="../slideLayouts/slideLayout15.xml"/><Relationship Id="rId9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22.xml"/><Relationship Id="rId16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3.jpeg"/><Relationship Id="rId3" Type="http://schemas.openxmlformats.org/officeDocument/2006/relationships/image" Target="../media/image14.gif"/><Relationship Id="rId4" Type="http://schemas.openxmlformats.org/officeDocument/2006/relationships/image" Target="../media/image15.jpeg"/><Relationship Id="rId5" Type="http://schemas.openxmlformats.org/officeDocument/2006/relationships/image" Target="../media/image16.gif"/><Relationship Id="rId6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6.xml"/><Relationship Id="rId8" Type="http://schemas.openxmlformats.org/officeDocument/2006/relationships/slideLayout" Target="../slideLayouts/slideLayout27.xml"/><Relationship Id="rId9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35.xml"/><Relationship Id="rId17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19.jpeg"/><Relationship Id="rId3" Type="http://schemas.openxmlformats.org/officeDocument/2006/relationships/image" Target="../media/image20.gif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47.xml"/><Relationship Id="rId15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75000"/>
              </a:schemeClr>
            </a:solidFill>
            <a:round/>
          </a:ln>
        </p:spPr>
      </p:sp>
      <p:sp>
        <p:nvSpPr>
          <p:cNvPr id="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1" name="Obrázek 18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2" name="Line 1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75000"/>
              </a:schemeClr>
            </a:solidFill>
            <a:round/>
          </a:ln>
        </p:spPr>
      </p:sp>
      <p:sp>
        <p:nvSpPr>
          <p:cNvPr id="13" name="Line 1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</a:schemeClr>
            </a:solidFill>
            <a:round/>
          </a:ln>
        </p:spPr>
      </p:sp>
      <p:sp>
        <p:nvSpPr>
          <p:cNvPr id="14" name="CustomShape 1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" name="CustomShape 1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 rot="10800000">
            <a:off x="1685160" y="11331720"/>
            <a:ext cx="842040" cy="5665320"/>
          </a:xfrm>
          <a:prstGeom prst="triangle">
            <a:avLst>
              <a:gd name="adj" fmla="val 17798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22" name="Obrázek 17" descr=""/>
          <p:cNvPicPr/>
          <p:nvPr/>
        </p:nvPicPr>
        <p:blipFill>
          <a:blip r:embed="rId4"/>
          <a:stretch/>
        </p:blipFill>
        <p:spPr>
          <a:xfrm>
            <a:off x="3035160" y="4793760"/>
            <a:ext cx="6119280" cy="1336680"/>
          </a:xfrm>
          <a:prstGeom prst="rect">
            <a:avLst/>
          </a:prstGeom>
          <a:ln>
            <a:noFill/>
          </a:ln>
        </p:spPr>
      </p:pic>
      <p:pic>
        <p:nvPicPr>
          <p:cNvPr id="23" name="Obrázek 19" descr=""/>
          <p:cNvPicPr/>
          <p:nvPr/>
        </p:nvPicPr>
        <p:blipFill>
          <a:blip r:embed="rId5"/>
          <a:stretch/>
        </p:blipFill>
        <p:spPr>
          <a:xfrm>
            <a:off x="4780800" y="363348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24" name="PlaceHolder 2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</p:spPr>
        <p:txBody>
          <a:bodyPr lIns="0" rIns="0" tIns="0" bIns="0" anchor="ctr"/>
          <a:p>
            <a:r>
              <a:rPr lang="cs-CZ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25" name="PlaceHolder 2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6"/>
    <p:sldLayoutId id="2147483650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  <p:sldLayoutId id="2147483660" r:id="rId17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75000"/>
              </a:schemeClr>
            </a:solidFill>
            <a:round/>
          </a:ln>
        </p:spPr>
      </p:sp>
      <p:sp>
        <p:nvSpPr>
          <p:cNvPr id="6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</a:schemeClr>
            </a:solidFill>
            <a:round/>
          </a:ln>
        </p:spPr>
      </p:sp>
      <p:sp>
        <p:nvSpPr>
          <p:cNvPr id="62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3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4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5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6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7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8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9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7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71" name="Obrázek 18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pic>
        <p:nvPicPr>
          <p:cNvPr id="72" name="Obrázek 4" descr=""/>
          <p:cNvPicPr/>
          <p:nvPr/>
        </p:nvPicPr>
        <p:blipFill>
          <a:blip r:embed="rId4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73" name="Obrázek 5" descr=""/>
          <p:cNvPicPr/>
          <p:nvPr/>
        </p:nvPicPr>
        <p:blipFill>
          <a:blip r:embed="rId5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74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75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2" r:id="rId16"/>
    <p:sldLayoutId id="2147483673" r:id="rId17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Obrázek 6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11" name="Obrázek 7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pic>
        <p:nvPicPr>
          <p:cNvPr id="112" name="Obrázek 4" descr=""/>
          <p:cNvPicPr/>
          <p:nvPr/>
        </p:nvPicPr>
        <p:blipFill>
          <a:blip r:embed="rId4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13" name="Obrázek 5" descr=""/>
          <p:cNvPicPr/>
          <p:nvPr/>
        </p:nvPicPr>
        <p:blipFill>
          <a:blip r:embed="rId5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1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75000"/>
              </a:schemeClr>
            </a:solidFill>
            <a:round/>
          </a:ln>
        </p:spPr>
      </p:sp>
      <p:sp>
        <p:nvSpPr>
          <p:cNvPr id="15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</a:schemeClr>
            </a:solidFill>
            <a:round/>
          </a:ln>
        </p:spPr>
      </p:sp>
      <p:sp>
        <p:nvSpPr>
          <p:cNvPr id="152" name="CustomShape 3"/>
          <p:cNvSpPr/>
          <p:nvPr/>
        </p:nvSpPr>
        <p:spPr>
          <a:xfrm>
            <a:off x="9181440" y="-8640"/>
            <a:ext cx="3006720" cy="686592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3" name="CustomShape 4"/>
          <p:cNvSpPr/>
          <p:nvPr/>
        </p:nvSpPr>
        <p:spPr>
          <a:xfrm>
            <a:off x="9603360" y="-8640"/>
            <a:ext cx="2587680" cy="686592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4" name="CustomShape 5"/>
          <p:cNvSpPr/>
          <p:nvPr/>
        </p:nvSpPr>
        <p:spPr>
          <a:xfrm>
            <a:off x="8932320" y="3048120"/>
            <a:ext cx="3259080" cy="3809160"/>
          </a:xfrm>
          <a:prstGeom prst="triangle">
            <a:avLst>
              <a:gd name="adj" fmla="val 17798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5" name="CustomShape 6"/>
          <p:cNvSpPr/>
          <p:nvPr/>
        </p:nvSpPr>
        <p:spPr>
          <a:xfrm>
            <a:off x="9334440" y="-8640"/>
            <a:ext cx="2853720" cy="686592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6" name="CustomShape 7"/>
          <p:cNvSpPr/>
          <p:nvPr/>
        </p:nvSpPr>
        <p:spPr>
          <a:xfrm>
            <a:off x="10898640" y="-8640"/>
            <a:ext cx="1289520" cy="686592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7" name="CustomShape 8"/>
          <p:cNvSpPr/>
          <p:nvPr/>
        </p:nvSpPr>
        <p:spPr>
          <a:xfrm>
            <a:off x="10938960" y="-8640"/>
            <a:ext cx="1249200" cy="686592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8" name="CustomShape 9"/>
          <p:cNvSpPr/>
          <p:nvPr/>
        </p:nvSpPr>
        <p:spPr>
          <a:xfrm>
            <a:off x="10371600" y="3589920"/>
            <a:ext cx="1816560" cy="3267360"/>
          </a:xfrm>
          <a:prstGeom prst="triangle">
            <a:avLst>
              <a:gd name="adj" fmla="val 17798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9" name="CustomShape 10"/>
          <p:cNvSpPr/>
          <p:nvPr/>
        </p:nvSpPr>
        <p:spPr>
          <a:xfrm>
            <a:off x="0" y="4013280"/>
            <a:ext cx="447840" cy="2844000"/>
          </a:xfrm>
          <a:prstGeom prst="triangle">
            <a:avLst>
              <a:gd name="adj" fmla="val 13133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6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280" cy="1100520"/>
          </a:xfrm>
          <a:prstGeom prst="rect">
            <a:avLst/>
          </a:prstGeom>
          <a:ln>
            <a:noFill/>
          </a:ln>
        </p:spPr>
      </p:pic>
      <p:pic>
        <p:nvPicPr>
          <p:cNvPr id="161" name="Obrázek 18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560" cy="1252800"/>
          </a:xfrm>
          <a:prstGeom prst="rect">
            <a:avLst/>
          </a:prstGeom>
          <a:ln>
            <a:noFill/>
          </a:ln>
        </p:spPr>
      </p:pic>
      <p:sp>
        <p:nvSpPr>
          <p:cNvPr id="162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63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3.jpe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4.png"/><Relationship Id="rId2" Type="http://schemas.openxmlformats.org/officeDocument/2006/relationships/image" Target="../media/image25.png"/><Relationship Id="rId3" Type="http://schemas.openxmlformats.org/officeDocument/2006/relationships/image" Target="../media/image26.png"/><Relationship Id="rId4" Type="http://schemas.openxmlformats.org/officeDocument/2006/relationships/image" Target="../media/image27.png"/><Relationship Id="rId5" Type="http://schemas.openxmlformats.org/officeDocument/2006/relationships/image" Target="../media/image28.png"/><Relationship Id="rId6" Type="http://schemas.openxmlformats.org/officeDocument/2006/relationships/image" Target="../media/image29.png"/><Relationship Id="rId7" Type="http://schemas.openxmlformats.org/officeDocument/2006/relationships/slideLayout" Target="../slideLayouts/slideLayout25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30.png"/><Relationship Id="rId2" Type="http://schemas.openxmlformats.org/officeDocument/2006/relationships/image" Target="../media/image31.png"/><Relationship Id="rId3" Type="http://schemas.openxmlformats.org/officeDocument/2006/relationships/image" Target="../media/image32.png"/><Relationship Id="rId4" Type="http://schemas.openxmlformats.org/officeDocument/2006/relationships/image" Target="../media/image33.png"/><Relationship Id="rId5" Type="http://schemas.openxmlformats.org/officeDocument/2006/relationships/image" Target="../media/image34.png"/><Relationship Id="rId6" Type="http://schemas.openxmlformats.org/officeDocument/2006/relationships/image" Target="../media/image35.png"/><Relationship Id="rId7" Type="http://schemas.openxmlformats.org/officeDocument/2006/relationships/image" Target="../media/image36.png"/><Relationship Id="rId8" Type="http://schemas.openxmlformats.org/officeDocument/2006/relationships/slideLayout" Target="../slideLayouts/slideLayout2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CustomShape 1"/>
          <p:cNvSpPr/>
          <p:nvPr/>
        </p:nvSpPr>
        <p:spPr>
          <a:xfrm>
            <a:off x="1301040" y="550080"/>
            <a:ext cx="7766280" cy="16455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/>
          <a:p>
            <a:pPr>
              <a:lnSpc>
                <a:spcPct val="100000"/>
              </a:lnSpc>
            </a:pPr>
            <a:r>
              <a:rPr lang="cs-CZ" sz="4000" strike="noStrike">
                <a:solidFill>
                  <a:srgbClr val="90c226"/>
                </a:solidFill>
                <a:latin typeface="Trebuchet MS"/>
              </a:rPr>
              <a:t>Jak udělat zeleninový salát</a:t>
            </a:r>
            <a:endParaRPr/>
          </a:p>
        </p:txBody>
      </p:sp>
      <p:sp>
        <p:nvSpPr>
          <p:cNvPr id="204" name="CustomShape 2"/>
          <p:cNvSpPr/>
          <p:nvPr/>
        </p:nvSpPr>
        <p:spPr>
          <a:xfrm>
            <a:off x="1301040" y="2350800"/>
            <a:ext cx="7766280" cy="10962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808080"/>
                </a:solidFill>
                <a:latin typeface="Trebuchet MS"/>
              </a:rPr>
              <a:t>Radka Knotková</a:t>
            </a:r>
            <a:endParaRPr/>
          </a:p>
        </p:txBody>
      </p:sp>
    </p:spTree>
  </p:cSld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CustomShape 1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06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4D2F032E-1894-48ED-B5F7-EFB0AF0827ED}" type="slidenum">
              <a:rPr lang="cs-CZ" sz="900" strike="noStrike">
                <a:solidFill>
                  <a:srgbClr val="90c226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07" name="Obrázek 3" descr=""/>
          <p:cNvPicPr/>
          <p:nvPr/>
        </p:nvPicPr>
        <p:blipFill>
          <a:blip r:embed="rId1"/>
          <a:stretch/>
        </p:blipFill>
        <p:spPr>
          <a:xfrm>
            <a:off x="3135240" y="574920"/>
            <a:ext cx="5783760" cy="433764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3" dur="indefinite" restart="never" nodeType="tmRoot">
          <p:childTnLst>
            <p:seq>
              <p:cTn id="4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CustomShape 1"/>
          <p:cNvSpPr/>
          <p:nvPr/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09" name="CustomShape 2"/>
          <p:cNvSpPr/>
          <p:nvPr/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99679821-591C-46DF-A6C5-E727814A11AA}" type="slidenum">
              <a:rPr lang="cs-CZ" sz="1200" strike="noStrike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  <p:pic>
        <p:nvPicPr>
          <p:cNvPr id="210" name="Obrázek 3" descr=""/>
          <p:cNvPicPr/>
          <p:nvPr/>
        </p:nvPicPr>
        <p:blipFill>
          <a:blip r:embed="rId1"/>
          <a:srcRect l="4894" t="5027" r="4894" b="5027"/>
          <a:stretch/>
        </p:blipFill>
        <p:spPr>
          <a:xfrm>
            <a:off x="1324440" y="1194480"/>
            <a:ext cx="1582920" cy="1691640"/>
          </a:xfrm>
          <a:prstGeom prst="rect">
            <a:avLst/>
          </a:prstGeom>
          <a:ln>
            <a:noFill/>
          </a:ln>
        </p:spPr>
      </p:pic>
      <p:pic>
        <p:nvPicPr>
          <p:cNvPr id="211" name="Obrázek 4" descr=""/>
          <p:cNvPicPr/>
          <p:nvPr/>
        </p:nvPicPr>
        <p:blipFill>
          <a:blip r:embed="rId2"/>
          <a:srcRect l="4986" t="4986" r="4986" b="4986"/>
          <a:stretch/>
        </p:blipFill>
        <p:spPr>
          <a:xfrm>
            <a:off x="5101920" y="642960"/>
            <a:ext cx="1643760" cy="1643760"/>
          </a:xfrm>
          <a:prstGeom prst="rect">
            <a:avLst/>
          </a:prstGeom>
          <a:ln>
            <a:noFill/>
          </a:ln>
        </p:spPr>
      </p:pic>
      <p:pic>
        <p:nvPicPr>
          <p:cNvPr id="212" name="Obrázek 5" descr=""/>
          <p:cNvPicPr/>
          <p:nvPr/>
        </p:nvPicPr>
        <p:blipFill>
          <a:blip r:embed="rId3"/>
          <a:srcRect l="5005" t="4831" r="5005" b="4831"/>
          <a:stretch/>
        </p:blipFill>
        <p:spPr>
          <a:xfrm>
            <a:off x="4964400" y="2933280"/>
            <a:ext cx="1573200" cy="1474920"/>
          </a:xfrm>
          <a:prstGeom prst="rect">
            <a:avLst/>
          </a:prstGeom>
          <a:ln>
            <a:noFill/>
          </a:ln>
        </p:spPr>
      </p:pic>
      <p:pic>
        <p:nvPicPr>
          <p:cNvPr id="213" name="Obrázek 6" descr=""/>
          <p:cNvPicPr/>
          <p:nvPr/>
        </p:nvPicPr>
        <p:blipFill>
          <a:blip r:embed="rId4"/>
          <a:srcRect l="5025" t="4901" r="5025" b="4901"/>
          <a:stretch/>
        </p:blipFill>
        <p:spPr>
          <a:xfrm>
            <a:off x="1152000" y="4064400"/>
            <a:ext cx="1632600" cy="1608840"/>
          </a:xfrm>
          <a:prstGeom prst="rect">
            <a:avLst/>
          </a:prstGeom>
          <a:ln>
            <a:noFill/>
          </a:ln>
        </p:spPr>
      </p:pic>
      <p:pic>
        <p:nvPicPr>
          <p:cNvPr id="214" name="Obrázek 7" descr=""/>
          <p:cNvPicPr/>
          <p:nvPr/>
        </p:nvPicPr>
        <p:blipFill>
          <a:blip r:embed="rId5"/>
          <a:srcRect l="4923" t="5033" r="4923" b="5033"/>
          <a:stretch/>
        </p:blipFill>
        <p:spPr>
          <a:xfrm>
            <a:off x="8507160" y="1465200"/>
            <a:ext cx="1817640" cy="1844640"/>
          </a:xfrm>
          <a:prstGeom prst="rect">
            <a:avLst/>
          </a:prstGeom>
          <a:ln>
            <a:noFill/>
          </a:ln>
        </p:spPr>
      </p:pic>
      <p:pic>
        <p:nvPicPr>
          <p:cNvPr id="215" name="Obrázek 8" descr=""/>
          <p:cNvPicPr/>
          <p:nvPr/>
        </p:nvPicPr>
        <p:blipFill>
          <a:blip r:embed="rId6"/>
          <a:srcRect l="5027" t="5012" r="5027" b="5012"/>
          <a:stretch/>
        </p:blipFill>
        <p:spPr>
          <a:xfrm>
            <a:off x="9262800" y="4131000"/>
            <a:ext cx="1783080" cy="1637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5" dur="indefinite" restart="never" nodeType="tmRoot">
          <p:childTnLst>
            <p:seq>
              <p:cTn id="6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Obrázek 9" descr=""/>
          <p:cNvPicPr/>
          <p:nvPr/>
        </p:nvPicPr>
        <p:blipFill>
          <a:blip r:embed="rId1"/>
          <a:srcRect l="4974" t="4961" r="4974" b="4961"/>
          <a:stretch/>
        </p:blipFill>
        <p:spPr>
          <a:xfrm>
            <a:off x="4171680" y="1497600"/>
            <a:ext cx="4076640" cy="3159360"/>
          </a:xfrm>
          <a:prstGeom prst="rect">
            <a:avLst/>
          </a:prstGeom>
          <a:ln>
            <a:noFill/>
          </a:ln>
        </p:spPr>
      </p:pic>
      <p:sp>
        <p:nvSpPr>
          <p:cNvPr id="217" name="CustomShape 1"/>
          <p:cNvSpPr/>
          <p:nvPr/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18" name="CustomShape 2"/>
          <p:cNvSpPr/>
          <p:nvPr/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79E99234-B71F-4FCA-9EF4-9054AD06B1C8}" type="slidenum">
              <a:rPr lang="cs-CZ" sz="1200" strike="noStrike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  <p:pic>
        <p:nvPicPr>
          <p:cNvPr id="219" name="Obrázek 3" descr=""/>
          <p:cNvPicPr/>
          <p:nvPr/>
        </p:nvPicPr>
        <p:blipFill>
          <a:blip r:embed="rId2"/>
          <a:srcRect l="4894" t="5027" r="4894" b="5027"/>
          <a:stretch/>
        </p:blipFill>
        <p:spPr>
          <a:xfrm>
            <a:off x="2237760" y="604800"/>
            <a:ext cx="1758240" cy="1785240"/>
          </a:xfrm>
          <a:prstGeom prst="rect">
            <a:avLst/>
          </a:prstGeom>
          <a:ln>
            <a:noFill/>
          </a:ln>
        </p:spPr>
      </p:pic>
      <p:pic>
        <p:nvPicPr>
          <p:cNvPr id="220" name="Obrázek 4" descr=""/>
          <p:cNvPicPr/>
          <p:nvPr/>
        </p:nvPicPr>
        <p:blipFill>
          <a:blip r:embed="rId3"/>
          <a:srcRect l="4986" t="4986" r="4986" b="4986"/>
          <a:stretch/>
        </p:blipFill>
        <p:spPr>
          <a:xfrm>
            <a:off x="10136880" y="2390400"/>
            <a:ext cx="1643760" cy="1643760"/>
          </a:xfrm>
          <a:prstGeom prst="rect">
            <a:avLst/>
          </a:prstGeom>
          <a:ln>
            <a:noFill/>
          </a:ln>
        </p:spPr>
      </p:pic>
      <p:pic>
        <p:nvPicPr>
          <p:cNvPr id="221" name="Obrázek 5" descr=""/>
          <p:cNvPicPr/>
          <p:nvPr/>
        </p:nvPicPr>
        <p:blipFill>
          <a:blip r:embed="rId4"/>
          <a:srcRect l="4890" t="4899" r="4890" b="4899"/>
          <a:stretch/>
        </p:blipFill>
        <p:spPr>
          <a:xfrm>
            <a:off x="1086120" y="2255400"/>
            <a:ext cx="1315080" cy="1233000"/>
          </a:xfrm>
          <a:prstGeom prst="rect">
            <a:avLst/>
          </a:prstGeom>
          <a:ln>
            <a:noFill/>
          </a:ln>
        </p:spPr>
      </p:pic>
      <p:pic>
        <p:nvPicPr>
          <p:cNvPr id="222" name="Obrázek 6" descr=""/>
          <p:cNvPicPr/>
          <p:nvPr/>
        </p:nvPicPr>
        <p:blipFill>
          <a:blip r:embed="rId5"/>
          <a:srcRect l="5025" t="4901" r="5025" b="4901"/>
          <a:stretch/>
        </p:blipFill>
        <p:spPr>
          <a:xfrm>
            <a:off x="1349280" y="4033440"/>
            <a:ext cx="1632600" cy="1608840"/>
          </a:xfrm>
          <a:prstGeom prst="rect">
            <a:avLst/>
          </a:prstGeom>
          <a:ln>
            <a:noFill/>
          </a:ln>
        </p:spPr>
      </p:pic>
      <p:pic>
        <p:nvPicPr>
          <p:cNvPr id="223" name="Obrázek 7" descr=""/>
          <p:cNvPicPr/>
          <p:nvPr/>
        </p:nvPicPr>
        <p:blipFill>
          <a:blip r:embed="rId6"/>
          <a:srcRect l="4883" t="5015" r="4883" b="5015"/>
          <a:stretch/>
        </p:blipFill>
        <p:spPr>
          <a:xfrm>
            <a:off x="8738640" y="1329120"/>
            <a:ext cx="1397160" cy="1418040"/>
          </a:xfrm>
          <a:prstGeom prst="rect">
            <a:avLst/>
          </a:prstGeom>
          <a:ln>
            <a:noFill/>
          </a:ln>
        </p:spPr>
      </p:pic>
      <p:pic>
        <p:nvPicPr>
          <p:cNvPr id="224" name="Obrázek 8" descr=""/>
          <p:cNvPicPr/>
          <p:nvPr/>
        </p:nvPicPr>
        <p:blipFill>
          <a:blip r:embed="rId7"/>
          <a:stretch/>
        </p:blipFill>
        <p:spPr>
          <a:xfrm>
            <a:off x="9599760" y="4430520"/>
            <a:ext cx="1260000" cy="115704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7" dur="indefinite" restart="never" nodeType="tmRoot">
          <p:childTnLst>
            <p:seq>
              <p:cTn id="8" dur="indefinite" nodeType="mainSeq">
                <p:childTnLst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nodeType="clickEffect" fill="hold" presetClass="path">
                                  <p:stCondLst>
                                    <p:cond delay="0"/>
                                  </p:stCondLst>
                                </p:cTn>
                              </p:par>
                              <p:par>
                                <p:cTn id="12" nodeType="withEffect" fill="hold" presetClass="path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nodeType="clickEffect" fill="hold" presetClass="path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nodeType="clickEffect" fill="hold" presetClass="path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nodeType="clickEffect" fill="hold" presetClass="path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nodeType="clickEffect" fill="hold" presetClass="path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90c226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226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Fotografie  a obrázky z archivu autora</a:t>
            </a:r>
            <a:endParaRPr/>
          </a:p>
        </p:txBody>
      </p:sp>
    </p:spTree>
  </p:cSld>
  <p:transition spd="med">
    <p:fade/>
  </p:transition>
  <p:timing>
    <p:tnLst>
      <p:par>
        <p:cTn id="25" dur="indefinite" restart="never" nodeType="tmRoot">
          <p:childTnLst>
            <p:seq>
              <p:cTn id="26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r>
              <a:rPr b="1" lang="cs-CZ" sz="3600" strike="noStrike">
                <a:solidFill>
                  <a:srgbClr val="90c226"/>
                </a:solidFill>
                <a:latin typeface="Trebuchet MS"/>
              </a:rPr>
              <a:t>Metodický pokyn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strike="noStrike">
                <a:solidFill>
                  <a:srgbClr val="90c226"/>
                </a:solidFill>
                <a:latin typeface="Calibri"/>
              </a:rPr>
              <a:t>Integrovaný blok: Dítě a jeho psychika</a:t>
            </a:r>
            <a:endParaRPr/>
          </a:p>
        </p:txBody>
      </p:sp>
      <p:sp>
        <p:nvSpPr>
          <p:cNvPr id="228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trike="noStrike">
                <a:solidFill>
                  <a:srgbClr val="404040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</a:pPr>
            <a:r>
              <a:rPr lang="cs-CZ" strike="noStrike">
                <a:solidFill>
                  <a:srgbClr val="404040"/>
                </a:solidFill>
                <a:latin typeface="Times New Roman"/>
              </a:rPr>
              <a:t>Prezentace v PowerPointu, která obsahuje tři pracovní listy s jednoduchým interaktivním úkolem. 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endParaRPr/>
          </a:p>
          <a:p>
            <a:pPr>
              <a:lnSpc>
                <a:spcPct val="100000"/>
              </a:lnSpc>
            </a:pPr>
            <a:r>
              <a:rPr b="1" lang="cs-CZ" strike="noStrike">
                <a:solidFill>
                  <a:srgbClr val="404040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</a:rPr>
              <a:t>Dítě dokáže samostatně splnit jednoduchý úkol – vybrat správné suroviny do zeleninového salátu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29" name="CustomShape 3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30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59355AA2-1E24-42FB-A206-024D528ABBBA}" type="slidenum">
              <a:rPr lang="cs-CZ" sz="900" strike="noStrike">
                <a:solidFill>
                  <a:srgbClr val="90c226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27" dur="indefinite" restart="never" nodeType="tmRoot">
          <p:childTnLst>
            <p:seq>
              <p:cTn id="2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r>
              <a:rPr b="1" lang="cs-CZ" sz="3600" strike="noStrike">
                <a:solidFill>
                  <a:srgbClr val="90c226"/>
                </a:solidFill>
                <a:latin typeface="Trebuchet MS"/>
              </a:rPr>
              <a:t>Studijní materiály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32" name="CustomShape 2"/>
          <p:cNvSpPr/>
          <p:nvPr/>
        </p:nvSpPr>
        <p:spPr>
          <a:xfrm>
            <a:off x="677160" y="2160720"/>
            <a:ext cx="8596080" cy="3880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cs-CZ" strike="noStrike">
                <a:solidFill>
                  <a:srgbClr val="404040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zdroj: </a:t>
            </a:r>
            <a:r>
              <a:rPr lang="cs-CZ" strike="noStrike" u="sng">
                <a:solidFill>
                  <a:srgbClr val="b2d76d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cs-CZ" strike="noStrike">
                <a:solidFill>
                  <a:srgbClr val="404040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33" name="CustomShape 3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34" name="CustomShape 4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1765A397-E90D-4D63-9D97-1DEBC9E72C56}" type="slidenum">
              <a:rPr lang="cs-CZ" sz="900" strike="noStrike">
                <a:solidFill>
                  <a:srgbClr val="90c226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29" dur="indefinite" restart="never" nodeType="tmRoot">
          <p:childTnLst>
            <p:seq>
              <p:cTn id="30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CustomShape 1"/>
          <p:cNvSpPr/>
          <p:nvPr/>
        </p:nvSpPr>
        <p:spPr>
          <a:xfrm>
            <a:off x="677160" y="1750680"/>
            <a:ext cx="9509040" cy="3524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2. snímek – na snímku je fotografie farmářských trhů, děti zodpovídají otázky dané učitelem např. Co vidíš na obrázku?, Co se tam prodává?, Jsou v našem městě?.....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3. snímek – určování správných surovin do salátu pomocí lišty pera ( zakroužkovat správné, škrtnou nesprávné), využití KUMUČE – děti mohou souběžně pracovat u stolečků s kartičkami zeleniny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</a:rPr>
              <a:t>4. snímek – děti dávají do mísy správné suroviny pomocí lišty pera, děti vybarví pomocí lišty pera mísu, po splnění úkolu učitel klikne na prezentaci – animace surovin (správné do mísy, nesprávné odletí)</a:t>
            </a:r>
            <a:endParaRPr/>
          </a:p>
        </p:txBody>
      </p:sp>
      <p:sp>
        <p:nvSpPr>
          <p:cNvPr id="236" name="CustomShape 2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37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43CC1D4A-3036-4DB9-BCF1-78893581901A}" type="slidenum">
              <a:rPr lang="cs-CZ" sz="900" strike="noStrike">
                <a:solidFill>
                  <a:srgbClr val="90c226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238" name="CustomShape 4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90c226"/>
                </a:solidFill>
                <a:latin typeface="Trebuchet MS"/>
              </a:rPr>
              <a:t>Práce s interaktivním materiálem</a:t>
            </a:r>
            <a:endParaRPr/>
          </a:p>
        </p:txBody>
      </p:sp>
    </p:spTree>
  </p:cSld>
  <p:transition spd="med">
    <p:fade/>
  </p:transition>
  <p:timing>
    <p:tnLst>
      <p:par>
        <p:cTn id="31" dur="indefinite" restart="never" nodeType="tmRoot">
          <p:childTnLst>
            <p:seq>
              <p:cTn id="3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CustomShape 1"/>
          <p:cNvSpPr/>
          <p:nvPr/>
        </p:nvSpPr>
        <p:spPr>
          <a:xfrm>
            <a:off x="677160" y="609480"/>
            <a:ext cx="8596080" cy="1320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z="3600" strike="noStrike">
                <a:solidFill>
                  <a:srgbClr val="90c226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240" name="CustomShape 2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41" name="CustomShape 3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5D8D7825-C3CA-4FA2-B22B-55309861E313}" type="slidenum">
              <a:rPr lang="cs-CZ" sz="900" strike="noStrike">
                <a:solidFill>
                  <a:srgbClr val="90c226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242" name="CustomShape 4"/>
          <p:cNvSpPr/>
          <p:nvPr/>
        </p:nvSpPr>
        <p:spPr>
          <a:xfrm>
            <a:off x="677160" y="1510560"/>
            <a:ext cx="9594360" cy="3064320"/>
          </a:xfrm>
          <a:prstGeom prst="roundRect">
            <a:avLst>
              <a:gd name="adj" fmla="val 14400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Spontánně vyprávět zážitky</a:t>
            </a:r>
            <a:endParaRPr/>
          </a:p>
        </p:txBody>
      </p:sp>
    </p:spTree>
  </p:cSld>
  <p:transition spd="med">
    <p:fade/>
  </p:transition>
  <p:timing>
    <p:tnLst>
      <p:par>
        <p:cTn id="33" dur="indefinite" restart="never" nodeType="tmRoot">
          <p:childTnLst>
            <p:seq>
              <p:cTn id="34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CustomShape 1"/>
          <p:cNvSpPr/>
          <p:nvPr/>
        </p:nvSpPr>
        <p:spPr>
          <a:xfrm>
            <a:off x="677160" y="6041520"/>
            <a:ext cx="62967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44" name="CustomShape 2"/>
          <p:cNvSpPr/>
          <p:nvPr/>
        </p:nvSpPr>
        <p:spPr>
          <a:xfrm>
            <a:off x="8590680" y="6041520"/>
            <a:ext cx="682560" cy="364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D41628E2-9E01-409B-847F-9EF06874A09E}" type="slidenum">
              <a:rPr lang="cs-CZ" sz="900" strike="noStrike">
                <a:solidFill>
                  <a:srgbClr val="000000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245" name="CustomShape 3"/>
          <p:cNvSpPr/>
          <p:nvPr/>
        </p:nvSpPr>
        <p:spPr>
          <a:xfrm>
            <a:off x="1920960" y="282096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Vnímat vliv techniky na společnost a přírodu</a:t>
            </a:r>
            <a:endParaRPr/>
          </a:p>
        </p:txBody>
      </p:sp>
      <p:sp>
        <p:nvSpPr>
          <p:cNvPr id="246" name="CustomShape 4"/>
          <p:cNvSpPr/>
          <p:nvPr/>
        </p:nvSpPr>
        <p:spPr>
          <a:xfrm>
            <a:off x="4258800" y="196200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děti k získávání základních pracovních dovedností a návyků</a:t>
            </a:r>
            <a:endParaRPr/>
          </a:p>
        </p:txBody>
      </p:sp>
      <p:sp>
        <p:nvSpPr>
          <p:cNvPr id="247" name="CustomShape 5"/>
          <p:cNvSpPr/>
          <p:nvPr/>
        </p:nvSpPr>
        <p:spPr>
          <a:xfrm>
            <a:off x="1922400" y="112176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248" name="CustomShape 6"/>
          <p:cNvSpPr/>
          <p:nvPr/>
        </p:nvSpPr>
        <p:spPr>
          <a:xfrm>
            <a:off x="6593400" y="111852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Učit děti základním poznatkům o technice</a:t>
            </a:r>
            <a:endParaRPr/>
          </a:p>
        </p:txBody>
      </p:sp>
      <p:sp>
        <p:nvSpPr>
          <p:cNvPr id="249" name="CustomShape 7"/>
          <p:cNvSpPr/>
          <p:nvPr/>
        </p:nvSpPr>
        <p:spPr>
          <a:xfrm>
            <a:off x="6593400" y="2726640"/>
            <a:ext cx="2840760" cy="167364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Vést děti ke kooperativnímu hodnocení a sebehodnocení</a:t>
            </a:r>
            <a:endParaRPr/>
          </a:p>
        </p:txBody>
      </p:sp>
      <p:sp>
        <p:nvSpPr>
          <p:cNvPr id="250" name="CustomShape 8"/>
          <p:cNvSpPr/>
          <p:nvPr/>
        </p:nvSpPr>
        <p:spPr>
          <a:xfrm>
            <a:off x="4255920" y="3656160"/>
            <a:ext cx="2714040" cy="152820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dětí</a:t>
            </a:r>
            <a:endParaRPr/>
          </a:p>
        </p:txBody>
      </p:sp>
      <p:sp>
        <p:nvSpPr>
          <p:cNvPr id="251" name="CustomShape 9"/>
          <p:cNvSpPr/>
          <p:nvPr/>
        </p:nvSpPr>
        <p:spPr>
          <a:xfrm>
            <a:off x="2925720" y="160920"/>
            <a:ext cx="4563000" cy="1795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        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výchovy</a:t>
            </a:r>
            <a:endParaRPr/>
          </a:p>
        </p:txBody>
      </p:sp>
    </p:spTree>
  </p:cSld>
  <p:transition spd="med">
    <p:fade/>
  </p:transition>
  <p:timing>
    <p:tnLst>
      <p:par>
        <p:cTn id="35" dur="indefinite" restart="never" nodeType="tmRoot">
          <p:childTnLst>
            <p:seq>
              <p:cTn id="36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