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4" r:id="rId4"/>
    <p:sldId id="286" r:id="rId5"/>
    <p:sldId id="282" r:id="rId6"/>
    <p:sldId id="283" r:id="rId7"/>
    <p:sldId id="285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1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120" y="-50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6.wdp"/><Relationship Id="rId7" Type="http://schemas.microsoft.com/office/2007/relationships/hdphoto" Target="../media/hdphoto3.wdp"/><Relationship Id="rId12" Type="http://schemas.openxmlformats.org/officeDocument/2006/relationships/comments" Target="../comments/comment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7.wdp"/><Relationship Id="rId7" Type="http://schemas.microsoft.com/office/2007/relationships/hdphoto" Target="../media/hdphoto3.wdp"/><Relationship Id="rId12" Type="http://schemas.openxmlformats.org/officeDocument/2006/relationships/comments" Target="../comments/comment3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8.wdp"/><Relationship Id="rId7" Type="http://schemas.microsoft.com/office/2007/relationships/hdphoto" Target="../media/hdphoto3.wdp"/><Relationship Id="rId12" Type="http://schemas.openxmlformats.org/officeDocument/2006/relationships/comments" Target="../comments/comment4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9.wdp"/><Relationship Id="rId7" Type="http://schemas.microsoft.com/office/2007/relationships/hdphoto" Target="../media/hdphoto3.wdp"/><Relationship Id="rId12" Type="http://schemas.openxmlformats.org/officeDocument/2006/relationships/comments" Target="../comments/comment5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Stromy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emoce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2847878" y="904543"/>
            <a:ext cx="6630445" cy="489301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-622909" y="621837"/>
            <a:ext cx="3535680" cy="22920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862042" y="3948787"/>
            <a:ext cx="4176844" cy="113168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123878" y="1214938"/>
            <a:ext cx="4283060" cy="18531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7209175" y="3693184"/>
            <a:ext cx="4468052" cy="147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234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1.85185E-6 L 0.33463 0.00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32" y="2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2729825" y="978215"/>
            <a:ext cx="6666268" cy="509330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-622909" y="621837"/>
            <a:ext cx="3535680" cy="22920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815199" y="3934038"/>
            <a:ext cx="4176844" cy="113168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123878" y="1214938"/>
            <a:ext cx="4283060" cy="18531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7293530" y="3722679"/>
            <a:ext cx="4468052" cy="147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51454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2.96296E-6 L -0.42669 0.023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41" y="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2816096" y="862471"/>
            <a:ext cx="6693084" cy="51450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-622909" y="621837"/>
            <a:ext cx="3535680" cy="22920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862042" y="3948787"/>
            <a:ext cx="4176844" cy="113168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123878" y="1214938"/>
            <a:ext cx="4283060" cy="18531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7240186" y="3788914"/>
            <a:ext cx="4468052" cy="147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1.11111E-6 L 0.43268 0.459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28" y="2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2869385" y="862827"/>
            <a:ext cx="6510244" cy="497020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-622909" y="621837"/>
            <a:ext cx="3535680" cy="229200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862042" y="3948787"/>
            <a:ext cx="4176844" cy="113168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123878" y="1214938"/>
            <a:ext cx="4283060" cy="185318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7240186" y="3788914"/>
            <a:ext cx="4468052" cy="147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48148E-6 L -0.55794 0.337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04" y="16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2824316" y="803787"/>
            <a:ext cx="6695768" cy="50881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-622909" y="621837"/>
            <a:ext cx="3535680" cy="22920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862042" y="3948787"/>
            <a:ext cx="4176844" cy="113168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9123878" y="1214938"/>
            <a:ext cx="4283060" cy="185318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7293530" y="3722679"/>
            <a:ext cx="4468052" cy="1478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9591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-2.96296E-6 L -0.14232 -0.0259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22" y="-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emoce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vyhledávají nejpodobnější emoci zobrazenému stromu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empatie a sociálního cítění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se podrobně dívají na zobrazený strom a snaží se mu najít nejbližší emoci z nabízených </a:t>
            </a:r>
            <a:r>
              <a:rPr lang="cs-CZ" dirty="0" smtClean="0"/>
              <a:t>(láska</a:t>
            </a:r>
            <a:r>
              <a:rPr lang="cs-CZ" dirty="0" smtClean="0"/>
              <a:t>, přátelství, smutek, bolest, </a:t>
            </a:r>
            <a:r>
              <a:rPr lang="cs-CZ" dirty="0" smtClean="0"/>
              <a:t>radost)</a:t>
            </a:r>
            <a:endParaRPr lang="cs-CZ" dirty="0" smtClean="0"/>
          </a:p>
          <a:p>
            <a:r>
              <a:rPr lang="cs-CZ" dirty="0" smtClean="0"/>
              <a:t>Kliknutím na vybrané se dětem nabízí zpětná vazba díky animačním efektům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Uvědomovat si příjemné a nepříjemné citové prožitky </a:t>
            </a:r>
          </a:p>
          <a:p>
            <a:r>
              <a:rPr lang="cs-CZ" dirty="0"/>
              <a:t>Prožívat a dětským způsobem projevovat, co cítí, snažit se ovládat své afektivní chování </a:t>
            </a:r>
          </a:p>
          <a:p>
            <a:r>
              <a:rPr lang="cs-CZ" dirty="0"/>
              <a:t>Umět to, co prožívá, vyjádřit slovně, výtvarně pohybově, mimikou (zážitky jednotlivé či v časové posloupnosti jako výtvarné vyprávění, komentovat obrázky apod., pomocí hudby, hudebně pohybovou a dramatickou improvizací atd.)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242</Words>
  <Application>Microsoft Office PowerPoint</Application>
  <PresentationFormat>Vlastní</PresentationFormat>
  <Paragraphs>45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Stromy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emoce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2015-05-07T15:36:54Z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