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2" r:id="rId2"/>
    <p:sldId id="273" r:id="rId3"/>
    <p:sldId id="282" r:id="rId4"/>
    <p:sldId id="283" r:id="rId5"/>
    <p:sldId id="285" r:id="rId6"/>
    <p:sldId id="284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9900"/>
    <a:srgbClr val="10F81B"/>
  </p:clrMru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>
        <p:scale>
          <a:sx n="80" d="100"/>
          <a:sy n="80" d="100"/>
        </p:scale>
        <p:origin x="-72" y="-50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FDB337-08B1-49B1-B3BC-3FF213C8C4F2}" type="datetimeFigureOut">
              <a:rPr lang="cs-CZ"/>
              <a:pPr>
                <a:defRPr/>
              </a:pPr>
              <a:t>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entury Gothic" pitchFamily="34" charset="0"/>
              </a:defRPr>
            </a:lvl1pPr>
          </a:lstStyle>
          <a:p>
            <a:pPr>
              <a:defRPr/>
            </a:pPr>
            <a:fld id="{CBF97D95-0341-4BD3-A8B2-02E10FB1D54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5FE8B37-F99B-48A5-84EC-76199FB6CD0C}" type="datetimeFigureOut">
              <a:rPr lang="cs-CZ"/>
              <a:pPr>
                <a:defRPr/>
              </a:pPr>
              <a:t>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entury Gothic" pitchFamily="34" charset="0"/>
              </a:defRPr>
            </a:lvl1pPr>
          </a:lstStyle>
          <a:p>
            <a:pPr>
              <a:defRPr/>
            </a:pPr>
            <a:fld id="{7F17BF32-2026-4DE8-8CC1-8A5F3B9573E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DD9D1D6-19B7-497E-BBCC-66B65A795106}" type="slidenum">
              <a:rPr lang="cs-CZ" altLang="cs-CZ" smtClean="0"/>
              <a:pPr/>
              <a:t>1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8F1935D-B402-48A4-8267-12408DD4EE5A}" type="slidenum">
              <a:rPr lang="cs-CZ" altLang="cs-CZ" smtClean="0"/>
              <a:pPr/>
              <a:t>2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9BC93BE-704A-4917-8D12-31B751AE5CE5}" type="slidenum">
              <a:rPr lang="cs-CZ" altLang="cs-CZ" smtClean="0"/>
              <a:pPr/>
              <a:t>3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9BDD5F5-0CF4-4DC7-9EF2-09F6F9FA0B6F}" type="slidenum">
              <a:rPr lang="cs-CZ" altLang="cs-CZ" smtClean="0"/>
              <a:pPr/>
              <a:t>4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0ECE4BB-F104-4095-B6DE-F6CF1C2D0DB4}" type="slidenum">
              <a:rPr lang="cs-CZ" altLang="cs-CZ" smtClean="0"/>
              <a:pPr/>
              <a:t>5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932377-78CF-4377-90E6-9A84A263FCFF}" type="slidenum">
              <a:rPr lang="cs-CZ" altLang="cs-CZ" smtClean="0"/>
              <a:pPr/>
              <a:t>6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88FEF5B-A206-4199-AC65-2F487FBC3B04}" type="slidenum">
              <a:rPr lang="cs-CZ" altLang="cs-CZ" smtClean="0"/>
              <a:pPr/>
              <a:t>7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3EBAF56-DC7D-43B6-BAA0-ED382415A780}" type="slidenum">
              <a:rPr lang="cs-CZ" altLang="cs-CZ" smtClean="0"/>
              <a:pPr/>
              <a:t>8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0817CDE-9452-4DB5-9983-8042704303E2}" type="slidenum">
              <a:rPr lang="cs-CZ" altLang="cs-CZ" smtClean="0"/>
              <a:pPr/>
              <a:t>9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FDDAD2D-5604-43A7-B5AE-60ABB07C35F1}" type="slidenum">
              <a:rPr lang="cs-CZ" altLang="cs-CZ" smtClean="0"/>
              <a:pPr/>
              <a:t>10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359685-D5D3-46B1-9C32-F9F27AC530AE}" type="slidenum">
              <a:rPr lang="cs-CZ" altLang="cs-CZ" smtClean="0"/>
              <a:pPr/>
              <a:t>11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17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EC797D-9EBA-42C2-9381-92B2DA23FCD4}" type="slidenum">
              <a:rPr lang="cs-CZ" altLang="cs-CZ" smtClean="0"/>
              <a:pPr/>
              <a:t>12</a:t>
            </a:fld>
            <a:endParaRPr lang="cs-CZ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4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7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8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3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0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16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3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4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23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24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7E0E3-A0A3-4DBE-B768-60BE161050C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1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4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7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7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8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5E02A-89DC-4F51-99C2-849C11FA41B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B7763-B51C-45A9-9B37-348FE8C15E2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EE855-3D27-4DA2-8F87-C097F78FEF0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9E479-EC71-460B-B1DD-CC97544AED9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12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3679C-953F-4267-83E0-25BF65310ED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5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6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058A7-9AB5-438F-993E-981C7C5219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5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6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4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7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1535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20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23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24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F1889-C2E2-4D6C-81C7-E94BE1BA848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>
                <a:latin typeface="Century Gothic" pitchFamily="34" charset="0"/>
              </a:defRPr>
            </a:lvl1pPr>
          </a:lstStyle>
          <a:p>
            <a:pPr>
              <a:defRPr/>
            </a:pPr>
            <a:fld id="{ACD99933-57B0-4316-8B45-21E18F43F71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pic>
        <p:nvPicPr>
          <p:cNvPr id="1032" name="Obrázek 6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0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08" r:id="rId2"/>
    <p:sldLayoutId id="2147483713" r:id="rId3"/>
    <p:sldLayoutId id="2147483709" r:id="rId4"/>
    <p:sldLayoutId id="2147483710" r:id="rId5"/>
    <p:sldLayoutId id="2147483711" r:id="rId6"/>
    <p:sldLayoutId id="2147483714" r:id="rId7"/>
    <p:sldLayoutId id="2147483715" r:id="rId8"/>
    <p:sldLayoutId id="2147483716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anose="020B0502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anose="020B0502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anose="020B0502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anose="020B0502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anose="020B0502020202020204" pitchFamily="34" charset="0"/>
        </a:defRPr>
      </a:lvl9pPr>
    </p:titleStyle>
    <p:bodyStyle>
      <a:lvl1pPr marL="27305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1905000"/>
          </a:xfrm>
        </p:spPr>
        <p:txBody>
          <a:bodyPr/>
          <a:lstStyle/>
          <a:p>
            <a:pPr eaLnBrk="1" hangingPunct="1"/>
            <a:r>
              <a:rPr lang="cs-CZ" altLang="cs-CZ" smtClean="0">
                <a:solidFill>
                  <a:srgbClr val="4A3A2A"/>
                </a:solidFill>
              </a:rPr>
              <a:t>Bludiště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900"/>
            <a:ext cx="9601200" cy="9144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8195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7C7726-B8A1-495A-AC04-173C5CCE0471}" type="slidenum">
              <a:rPr lang="cs-CZ" altLang="cs-CZ" smtClean="0"/>
              <a:pPr/>
              <a:t>2</a:t>
            </a:fld>
            <a:endParaRPr lang="cs-CZ" altLang="cs-CZ" smtClean="0"/>
          </a:p>
        </p:txBody>
      </p:sp>
      <p:sp>
        <p:nvSpPr>
          <p:cNvPr id="9" name="Obdélník 8"/>
          <p:cNvSpPr/>
          <p:nvPr/>
        </p:nvSpPr>
        <p:spPr>
          <a:xfrm>
            <a:off x="2921000" y="5059363"/>
            <a:ext cx="6092825" cy="1306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8197" name="Obrázek 7" descr="IMG_20150306_153743.jpg"/>
          <p:cNvPicPr>
            <a:picLocks noChangeAspect="1"/>
          </p:cNvPicPr>
          <p:nvPr/>
        </p:nvPicPr>
        <p:blipFill>
          <a:blip r:embed="rId3" cstate="print">
            <a:lum bright="30000" contrast="20000"/>
          </a:blip>
          <a:srcRect t="10909" b="10130"/>
          <a:stretch>
            <a:fillRect/>
          </a:stretch>
        </p:blipFill>
        <p:spPr bwMode="auto">
          <a:xfrm>
            <a:off x="3122613" y="296863"/>
            <a:ext cx="3857625" cy="541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Přímá spojovací šipka 10"/>
          <p:cNvCxnSpPr/>
          <p:nvPr/>
        </p:nvCxnSpPr>
        <p:spPr>
          <a:xfrm flipH="1">
            <a:off x="4025900" y="1330325"/>
            <a:ext cx="11113" cy="4508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Elipsa 11"/>
          <p:cNvSpPr/>
          <p:nvPr/>
        </p:nvSpPr>
        <p:spPr>
          <a:xfrm>
            <a:off x="5735638" y="4333875"/>
            <a:ext cx="119062" cy="1190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219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8EA560-977E-4590-A6CF-93FF0BD92328}" type="slidenum">
              <a:rPr lang="cs-CZ" altLang="cs-CZ" smtClean="0"/>
              <a:pPr/>
              <a:t>3</a:t>
            </a:fld>
            <a:endParaRPr lang="cs-CZ" altLang="cs-CZ" smtClean="0"/>
          </a:p>
        </p:txBody>
      </p:sp>
      <p:sp>
        <p:nvSpPr>
          <p:cNvPr id="27" name="Šipka doprava 26"/>
          <p:cNvSpPr/>
          <p:nvPr/>
        </p:nvSpPr>
        <p:spPr>
          <a:xfrm>
            <a:off x="2435225" y="1116013"/>
            <a:ext cx="758825" cy="320675"/>
          </a:xfrm>
          <a:prstGeom prst="rightArrow">
            <a:avLst/>
          </a:prstGeom>
          <a:solidFill>
            <a:srgbClr val="10F81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Šipka doprava 27"/>
          <p:cNvSpPr/>
          <p:nvPr/>
        </p:nvSpPr>
        <p:spPr>
          <a:xfrm>
            <a:off x="5686425" y="1114425"/>
            <a:ext cx="760413" cy="320675"/>
          </a:xfrm>
          <a:prstGeom prst="rightArrow">
            <a:avLst/>
          </a:prstGeom>
          <a:solidFill>
            <a:srgbClr val="10F81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Šipka doprava 28"/>
          <p:cNvSpPr/>
          <p:nvPr/>
        </p:nvSpPr>
        <p:spPr>
          <a:xfrm rot="8849701">
            <a:off x="6932613" y="2468563"/>
            <a:ext cx="760412" cy="320675"/>
          </a:xfrm>
          <a:prstGeom prst="rightArrow">
            <a:avLst/>
          </a:prstGeom>
          <a:solidFill>
            <a:srgbClr val="10F81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Šipka doprava 29"/>
          <p:cNvSpPr/>
          <p:nvPr/>
        </p:nvSpPr>
        <p:spPr>
          <a:xfrm rot="10800000">
            <a:off x="3976688" y="2967038"/>
            <a:ext cx="758825" cy="320675"/>
          </a:xfrm>
          <a:prstGeom prst="rightArrow">
            <a:avLst/>
          </a:prstGeom>
          <a:solidFill>
            <a:srgbClr val="10F81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Pěticípá hvězda 30"/>
          <p:cNvSpPr/>
          <p:nvPr/>
        </p:nvSpPr>
        <p:spPr>
          <a:xfrm>
            <a:off x="1068388" y="866775"/>
            <a:ext cx="725487" cy="665163"/>
          </a:xfrm>
          <a:prstGeom prst="star5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9225" name="Skupina 45"/>
          <p:cNvGrpSpPr>
            <a:grpSpLocks/>
          </p:cNvGrpSpPr>
          <p:nvPr/>
        </p:nvGrpSpPr>
        <p:grpSpPr bwMode="auto">
          <a:xfrm>
            <a:off x="3792538" y="609600"/>
            <a:ext cx="773112" cy="1368425"/>
            <a:chOff x="3792186" y="609601"/>
            <a:chExt cx="773877" cy="1367641"/>
          </a:xfrm>
        </p:grpSpPr>
        <p:sp>
          <p:nvSpPr>
            <p:cNvPr id="34" name="Pěticípá hvězda 33"/>
            <p:cNvSpPr/>
            <p:nvPr/>
          </p:nvSpPr>
          <p:spPr>
            <a:xfrm>
              <a:off x="3841447" y="1312461"/>
              <a:ext cx="724616" cy="664781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5" name="Pěticípá hvězda 34"/>
            <p:cNvSpPr/>
            <p:nvPr/>
          </p:nvSpPr>
          <p:spPr>
            <a:xfrm>
              <a:off x="3792186" y="609601"/>
              <a:ext cx="724616" cy="664782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9226" name="Skupina 46"/>
          <p:cNvGrpSpPr>
            <a:grpSpLocks/>
          </p:cNvGrpSpPr>
          <p:nvPr/>
        </p:nvGrpSpPr>
        <p:grpSpPr bwMode="auto">
          <a:xfrm>
            <a:off x="7346950" y="520700"/>
            <a:ext cx="915988" cy="1235075"/>
            <a:chOff x="7346868" y="520534"/>
            <a:chExt cx="916379" cy="1235034"/>
          </a:xfrm>
        </p:grpSpPr>
        <p:sp>
          <p:nvSpPr>
            <p:cNvPr id="32" name="Pěticípá hvězda 31"/>
            <p:cNvSpPr/>
            <p:nvPr/>
          </p:nvSpPr>
          <p:spPr>
            <a:xfrm>
              <a:off x="7396102" y="1293621"/>
              <a:ext cx="476453" cy="461947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Pěticípá hvězda 32"/>
            <p:cNvSpPr/>
            <p:nvPr/>
          </p:nvSpPr>
          <p:spPr>
            <a:xfrm>
              <a:off x="7346868" y="641180"/>
              <a:ext cx="431984" cy="400037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6" name="Pěticípá hvězda 35"/>
            <p:cNvSpPr/>
            <p:nvPr/>
          </p:nvSpPr>
          <p:spPr>
            <a:xfrm>
              <a:off x="7786794" y="520534"/>
              <a:ext cx="476453" cy="461948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9227" name="Skupina 47"/>
          <p:cNvGrpSpPr>
            <a:grpSpLocks/>
          </p:cNvGrpSpPr>
          <p:nvPr/>
        </p:nvGrpSpPr>
        <p:grpSpPr bwMode="auto">
          <a:xfrm>
            <a:off x="5287963" y="2690813"/>
            <a:ext cx="990600" cy="1435100"/>
            <a:chOff x="2345377" y="2634342"/>
            <a:chExt cx="989610" cy="1434935"/>
          </a:xfrm>
        </p:grpSpPr>
        <p:sp>
          <p:nvSpPr>
            <p:cNvPr id="37" name="Pěticípá hvězda 36"/>
            <p:cNvSpPr/>
            <p:nvPr/>
          </p:nvSpPr>
          <p:spPr>
            <a:xfrm>
              <a:off x="2846526" y="2634342"/>
              <a:ext cx="477359" cy="461909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8" name="Pěticípá hvězda 37"/>
            <p:cNvSpPr/>
            <p:nvPr/>
          </p:nvSpPr>
          <p:spPr>
            <a:xfrm>
              <a:off x="2345377" y="2656564"/>
              <a:ext cx="477359" cy="460322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9" name="Pěticípá hvězda 38"/>
            <p:cNvSpPr/>
            <p:nvPr/>
          </p:nvSpPr>
          <p:spPr>
            <a:xfrm>
              <a:off x="2394540" y="3370857"/>
              <a:ext cx="477360" cy="460322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0" name="Pěticípá hvězda 39"/>
            <p:cNvSpPr/>
            <p:nvPr/>
          </p:nvSpPr>
          <p:spPr>
            <a:xfrm>
              <a:off x="2857627" y="3607367"/>
              <a:ext cx="477360" cy="461910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9228" name="Skupina 48"/>
          <p:cNvGrpSpPr>
            <a:grpSpLocks/>
          </p:cNvGrpSpPr>
          <p:nvPr/>
        </p:nvGrpSpPr>
        <p:grpSpPr bwMode="auto">
          <a:xfrm>
            <a:off x="2365375" y="2690813"/>
            <a:ext cx="923925" cy="1379537"/>
            <a:chOff x="5482442" y="2574966"/>
            <a:chExt cx="924296" cy="1379517"/>
          </a:xfrm>
        </p:grpSpPr>
        <p:sp>
          <p:nvSpPr>
            <p:cNvPr id="41" name="Pěticípá hvězda 40"/>
            <p:cNvSpPr/>
            <p:nvPr/>
          </p:nvSpPr>
          <p:spPr>
            <a:xfrm>
              <a:off x="5482442" y="2636877"/>
              <a:ext cx="371624" cy="328608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2" name="Pěticípá hvězda 41"/>
            <p:cNvSpPr/>
            <p:nvPr/>
          </p:nvSpPr>
          <p:spPr>
            <a:xfrm>
              <a:off x="5943002" y="2574966"/>
              <a:ext cx="373213" cy="328607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3" name="Pěticípá hvězda 42"/>
            <p:cNvSpPr/>
            <p:nvPr/>
          </p:nvSpPr>
          <p:spPr>
            <a:xfrm>
              <a:off x="5596788" y="3095658"/>
              <a:ext cx="373213" cy="328607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4" name="Pěticípá hvězda 43"/>
            <p:cNvSpPr/>
            <p:nvPr/>
          </p:nvSpPr>
          <p:spPr>
            <a:xfrm>
              <a:off x="6035114" y="3390929"/>
              <a:ext cx="371624" cy="328607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5" name="Pěticípá hvězda 44"/>
            <p:cNvSpPr/>
            <p:nvPr/>
          </p:nvSpPr>
          <p:spPr>
            <a:xfrm>
              <a:off x="5509441" y="3625876"/>
              <a:ext cx="373212" cy="328607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9" name="Skupina 13"/>
          <p:cNvGrpSpPr>
            <a:grpSpLocks/>
          </p:cNvGrpSpPr>
          <p:nvPr/>
        </p:nvGrpSpPr>
        <p:grpSpPr bwMode="auto">
          <a:xfrm>
            <a:off x="914400" y="450850"/>
            <a:ext cx="1057275" cy="1579563"/>
            <a:chOff x="973777" y="498764"/>
            <a:chExt cx="1056904" cy="1579418"/>
          </a:xfrm>
        </p:grpSpPr>
        <p:sp>
          <p:nvSpPr>
            <p:cNvPr id="6" name="Obdélník 5"/>
            <p:cNvSpPr/>
            <p:nvPr/>
          </p:nvSpPr>
          <p:spPr>
            <a:xfrm>
              <a:off x="973777" y="498764"/>
              <a:ext cx="1056904" cy="1579418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3" name="Elipsa 12"/>
            <p:cNvSpPr/>
            <p:nvPr/>
          </p:nvSpPr>
          <p:spPr>
            <a:xfrm>
              <a:off x="1721228" y="1092434"/>
              <a:ext cx="203129" cy="177784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0" name="Skupina 23"/>
          <p:cNvGrpSpPr>
            <a:grpSpLocks/>
          </p:cNvGrpSpPr>
          <p:nvPr/>
        </p:nvGrpSpPr>
        <p:grpSpPr bwMode="auto">
          <a:xfrm>
            <a:off x="3638550" y="479425"/>
            <a:ext cx="1055688" cy="1579563"/>
            <a:chOff x="973777" y="498764"/>
            <a:chExt cx="1056904" cy="1579418"/>
          </a:xfrm>
        </p:grpSpPr>
        <p:sp>
          <p:nvSpPr>
            <p:cNvPr id="25" name="Obdélník 24"/>
            <p:cNvSpPr/>
            <p:nvPr/>
          </p:nvSpPr>
          <p:spPr>
            <a:xfrm>
              <a:off x="973777" y="498764"/>
              <a:ext cx="1056904" cy="1579418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6" name="Elipsa 25"/>
            <p:cNvSpPr/>
            <p:nvPr/>
          </p:nvSpPr>
          <p:spPr>
            <a:xfrm>
              <a:off x="1722351" y="1092434"/>
              <a:ext cx="201844" cy="177784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1" name="Skupina 14"/>
          <p:cNvGrpSpPr>
            <a:grpSpLocks/>
          </p:cNvGrpSpPr>
          <p:nvPr/>
        </p:nvGrpSpPr>
        <p:grpSpPr bwMode="auto">
          <a:xfrm>
            <a:off x="7253288" y="223838"/>
            <a:ext cx="1057275" cy="1579562"/>
            <a:chOff x="973777" y="498764"/>
            <a:chExt cx="1056904" cy="1579418"/>
          </a:xfrm>
        </p:grpSpPr>
        <p:sp>
          <p:nvSpPr>
            <p:cNvPr id="16" name="Obdélník 15"/>
            <p:cNvSpPr/>
            <p:nvPr/>
          </p:nvSpPr>
          <p:spPr>
            <a:xfrm>
              <a:off x="973777" y="498764"/>
              <a:ext cx="1056904" cy="1579418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7" name="Elipsa 16"/>
            <p:cNvSpPr/>
            <p:nvPr/>
          </p:nvSpPr>
          <p:spPr>
            <a:xfrm>
              <a:off x="1721227" y="1092435"/>
              <a:ext cx="203129" cy="177784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2" name="Skupina 17"/>
          <p:cNvGrpSpPr>
            <a:grpSpLocks/>
          </p:cNvGrpSpPr>
          <p:nvPr/>
        </p:nvGrpSpPr>
        <p:grpSpPr bwMode="auto">
          <a:xfrm>
            <a:off x="2232025" y="2619375"/>
            <a:ext cx="1055688" cy="1579563"/>
            <a:chOff x="973777" y="498764"/>
            <a:chExt cx="1056904" cy="1579418"/>
          </a:xfrm>
        </p:grpSpPr>
        <p:sp>
          <p:nvSpPr>
            <p:cNvPr id="19" name="Obdélník 18"/>
            <p:cNvSpPr/>
            <p:nvPr/>
          </p:nvSpPr>
          <p:spPr>
            <a:xfrm>
              <a:off x="973777" y="498764"/>
              <a:ext cx="1056904" cy="1579418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0" name="Elipsa 19"/>
            <p:cNvSpPr/>
            <p:nvPr/>
          </p:nvSpPr>
          <p:spPr>
            <a:xfrm>
              <a:off x="1722351" y="1092434"/>
              <a:ext cx="201844" cy="177784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4" name="Skupina 20"/>
          <p:cNvGrpSpPr>
            <a:grpSpLocks/>
          </p:cNvGrpSpPr>
          <p:nvPr/>
        </p:nvGrpSpPr>
        <p:grpSpPr bwMode="auto">
          <a:xfrm>
            <a:off x="5260975" y="2586038"/>
            <a:ext cx="1057275" cy="1579562"/>
            <a:chOff x="973777" y="498764"/>
            <a:chExt cx="1056904" cy="1579418"/>
          </a:xfrm>
        </p:grpSpPr>
        <p:sp>
          <p:nvSpPr>
            <p:cNvPr id="22" name="Obdélník 21"/>
            <p:cNvSpPr/>
            <p:nvPr/>
          </p:nvSpPr>
          <p:spPr>
            <a:xfrm>
              <a:off x="973777" y="498764"/>
              <a:ext cx="1056904" cy="1579418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3" name="Elipsa 22"/>
            <p:cNvSpPr/>
            <p:nvPr/>
          </p:nvSpPr>
          <p:spPr>
            <a:xfrm>
              <a:off x="1721228" y="1092435"/>
              <a:ext cx="203129" cy="177784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9234" name="TextovéPole 50"/>
          <p:cNvSpPr txBox="1">
            <a:spLocks noChangeArrowheads="1"/>
          </p:cNvSpPr>
          <p:nvPr/>
        </p:nvSpPr>
        <p:spPr bwMode="auto">
          <a:xfrm>
            <a:off x="190500" y="4857750"/>
            <a:ext cx="30035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2800" b="1" i="1">
                <a:solidFill>
                  <a:srgbClr val="FF0000"/>
                </a:solidFill>
                <a:latin typeface="Century Gothic" pitchFamily="34" charset="0"/>
              </a:rPr>
              <a:t>OTEVŘI DVEŘE VE SMĚRU ŠIPEK A POČÍTEJ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243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8F8A705-B493-4080-B2D7-7C2E0EF02B13}" type="slidenum">
              <a:rPr lang="cs-CZ" altLang="cs-CZ" smtClean="0"/>
              <a:pPr/>
              <a:t>4</a:t>
            </a:fld>
            <a:endParaRPr lang="cs-CZ" altLang="cs-CZ" smtClean="0"/>
          </a:p>
        </p:txBody>
      </p:sp>
      <p:sp>
        <p:nvSpPr>
          <p:cNvPr id="9" name="Obdélník 8"/>
          <p:cNvSpPr/>
          <p:nvPr/>
        </p:nvSpPr>
        <p:spPr>
          <a:xfrm>
            <a:off x="2921000" y="5059363"/>
            <a:ext cx="6092825" cy="1306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084638" y="1081088"/>
            <a:ext cx="974725" cy="901700"/>
          </a:xfrm>
          <a:prstGeom prst="ellipse">
            <a:avLst/>
          </a:prstGeom>
          <a:solidFill>
            <a:srgbClr val="10F81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2219325" y="3275013"/>
            <a:ext cx="973138" cy="903287"/>
          </a:xfrm>
          <a:prstGeom prst="ellipse">
            <a:avLst/>
          </a:prstGeom>
          <a:solidFill>
            <a:srgbClr val="FF99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4805363" y="3344863"/>
            <a:ext cx="974725" cy="903287"/>
          </a:xfrm>
          <a:prstGeom prst="ellipse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5765800" y="1692275"/>
            <a:ext cx="973138" cy="90170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382963" y="2159000"/>
            <a:ext cx="973137" cy="903288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7251700" y="3641725"/>
            <a:ext cx="974725" cy="903288"/>
          </a:xfrm>
          <a:prstGeom prst="ellipse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251" name="TextovéPole 18"/>
          <p:cNvSpPr txBox="1">
            <a:spLocks noChangeArrowheads="1"/>
          </p:cNvSpPr>
          <p:nvPr/>
        </p:nvSpPr>
        <p:spPr bwMode="auto">
          <a:xfrm>
            <a:off x="1128713" y="166688"/>
            <a:ext cx="70659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2800" b="1" i="1">
                <a:solidFill>
                  <a:schemeClr val="accent2"/>
                </a:solidFill>
                <a:latin typeface="Century Gothic" pitchFamily="34" charset="0"/>
              </a:rPr>
              <a:t>NAJDI CO NEJRYCHLEJI ŽLUTÉ KOLEČKO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8253E-6 4.91212E-6 C -0.00195 -0.0007 -0.0043 0.00046 -0.00586 -0.00185 C -0.00937 -0.00694 -0.01289 -0.02197 -0.01549 -0.0296 C -0.0177 -0.03585 -0.02525 -0.04325 -0.02525 -0.04325 C -0.02981 -0.05574 -0.03775 -0.0599 -0.04569 -0.06244 C -0.04673 -0.06244 -0.13239 -0.10361 -0.14319 -0.04672 C -0.1428 -0.0007 -0.14176 0.04556 -0.14215 0.09158 C -0.14215 0.09366 -0.14371 0.09482 -0.1441 0.0969 C -0.14775 0.11864 -0.14202 0.11424 -0.15009 0.11748 C -0.15361 0.12188 -0.15764 0.12442 -0.16181 0.12789 C -0.16793 0.12026 -0.17053 0.12835 -0.17522 0.13668 C -0.17626 0.1383 -0.17717 0.14015 -0.17821 0.14176 C -0.17951 0.14408 -0.18211 0.1487 -0.18211 0.1487 C -0.19149 0.19866 -0.18251 0.25277 -0.1743 0.30088 C -0.17339 0.30712 -0.17261 0.31383 -0.17131 0.32007 C -0.15894 0.38182 -0.16793 0.37812 -0.14111 0.38737 C -0.12276 0.40402 -0.11143 0.40657 -0.09047 0.40818 C -0.06522 0.40587 -0.03983 0.40402 -0.01458 0.40125 C -0.00677 0.40032 0.00013 0.38552 0.00781 0.38228 C 0.05337 0.38714 0.05038 0.38714 0.08761 0.4031 C 0.0975 0.41628 0.10557 0.43293 0.11572 0.44449 C 0.12067 0.45513 0.1221 0.45444 0.12848 0.45999 C 0.13291 0.47178 0.1277 0.46045 0.1402 0.46693 C 0.14176 0.46762 0.14254 0.47155 0.1441 0.47225 C 0.14827 0.47386 0.15256 0.47317 0.15686 0.47386 C 0.17951 0.4778 0.20112 0.48057 0.22403 0.48265 C 0.26516 0.48057 0.30747 0.48103 0.34861 0.47386 C 0.35095 0.47271 0.35342 0.47248 0.35551 0.4704 C 0.35707 0.46878 0.35772 0.46438 0.35941 0.46346 C 0.3628 0.46138 0.36657 0.4623 0.37009 0.46184 C 0.37607 0.44565 0.38714 0.42599 0.39638 0.41512 C 0.40055 0.40263 0.40354 0.39084 0.40614 0.37696 C 0.40432 0.29741 0.41083 0.22641 0.39443 0.15564 C 0.39274 0.13598 0.39495 0.10384 0.38662 0.08811 C 0.38414 0.08349 0.38011 0.08233 0.37685 0.07955 C 0.37464 0.07285 0.36865 0.05065 0.36319 0.04671 C 0.35668 0.04209 0.34939 0.04163 0.34275 0.03793 C 0.33429 0.03862 0.32583 0.03793 0.31749 0.03978 C 0.31554 0.04024 0.31437 0.04371 0.31255 0.04486 C 0.31034 0.04625 0.30799 0.04602 0.30578 0.04671 C 0.29576 0.06452 0.31047 0.04001 0.29901 0.05365 C 0.2981 0.05481 0.29784 0.05735 0.29706 0.05874 C 0.29471 0.0629 0.29159 0.06498 0.28925 0.06915 C 0.28443 0.0777 0.28768 0.0777 0.28053 0.08649 C 0.27727 0.09042 0.27076 0.09852 0.27076 0.09852 C 0.27011 0.10199 0.26985 0.10569 0.26881 0.10892 C 0.26464 0.12141 0.26477 0.11679 0.25996 0.12442 C 0.2554 0.13159 0.25319 0.13853 0.24733 0.14176 C 0.24004 0.13876 0.23679 0.13483 0.2308 0.12789 C 0.22689 0.11841 0.22403 0.10916 0.22104 0.09852 C 0.21804 0.08811 0.217 0.07747 0.21127 0.07077 C 0.21101 0.06452 0.2114 0.05781 0.21036 0.0518 C 0.20789 0.03654 0.19409 0.02451 0.18602 0.02058 C 0.1812 0.02151 0.17573 0.01966 0.17144 0.02405 C 0.16858 0.02706 0.16363 0.03446 0.16363 0.03446 C 0.15764 0.04995 0.15608 0.0555 0.1471 0.0673 C 0.14514 0.07308 0.14358 0.07955 0.14124 0.08464 C 0.1402 0.08672 0.13824 0.08603 0.1372 0.08811 C 0.12614 0.11378 0.14267 0.08927 0.12952 0.10707 C 0.12549 0.12118 0.12275 0.13552 0.11781 0.1487 C 0.11507 0.16327 0.11104 0.19079 0.10622 0.20583 C 0.10401 0.21253 0.09932 0.21461 0.09646 0.2197 C 0.09359 0.22433 0.09099 0.22942 0.08865 0.23497 C 0.08396 0.24653 0.08188 0.25555 0.07407 0.2611 C 0.0561 0.29301 0.04699 0.26781 0.00781 0.2611 C -0.01302 0.25763 -0.03528 0.24861 -0.05546 0.24375 C -0.08045 0.23774 -0.107 0.2345 -0.13148 0.22317 C -0.15907 0.21045 -0.1855 0.19357 -0.21427 0.19033 C -0.22273 0.18617 -0.23249 0.18732 -0.23952 0.17807 C -0.25124 0.16235 -0.24408 0.16882 -0.26204 0.16258 C -0.26998 0.15564 -0.27818 0.1487 -0.28625 0.14176 C -0.29446 0.13483 -0.30383 0.13251 -0.31255 0.12789 C -0.32244 0.12257 -0.327 0.11216 -0.33494 0.10199 C -0.33741 0.09875 -0.3408 0.09759 -0.34288 0.09343 C -0.35004 0.07747 -0.3529 0.06429 -0.35928 0.04833 C -0.36267 0.02868 -0.36501 0.01017 -0.36905 -0.00879 C -0.37061 -0.01573 -0.37386 -0.0296 -0.37386 -0.0296 C -0.37178 -0.05689 -0.37308 -0.06545 -0.35837 -0.06938 C -0.33858 -0.08996 -0.3119 -0.08441 -0.28925 -0.08835 C -0.27311 -0.08765 -0.25683 -0.08835 -0.24043 -0.0865 C -0.23744 -0.08603 -0.23471 -0.0828 -0.23171 -0.08141 C -0.21947 -0.07609 -0.20685 -0.07285 -0.19474 -0.06591 C -0.18563 -0.06083 -0.18107 -0.04649 -0.17235 -0.04325 C -0.16649 -0.0229 -0.15569 -0.01966 -0.14502 -0.00879 C -0.12041 -0.01018 -0.0949 -0.00416 -0.07108 -0.01573 C -0.06496 -0.01873 -0.06092 -0.02868 -0.05454 -0.03122 C -0.04777 -0.03909 -0.05532 -0.03122 -0.04179 -0.03816 C -0.03775 -0.04024 -0.03424 -0.04464 -0.0302 -0.04672 C -0.01653 -0.05412 -0.01849 -0.05204 -0.00286 -0.05366 C 0.0039 -0.05551 0.0108 -0.05643 0.01757 -0.05898 C 0.01992 -0.0599 0.02187 -0.0636 0.02421 -0.06406 C 0.04113 -0.06707 0.07485 -0.06938 0.07485 -0.06938 C 0.10869 -0.06869 0.14918 -0.09852 0.17626 -0.06244 C 0.18003 -0.05759 0.18263 -0.0525 0.18693 -0.04857 C 0.1937 -0.05227 0.2006 -0.05643 0.2075 -0.05898 C 0.21088 -0.06499 0.21257 -0.06568 0.21713 -0.06753 C 0.21843 -0.06938 0.21986 -0.07077 0.22104 -0.07285 C 0.22182 -0.07424 0.22299 -0.07794 0.22299 -0.07794 " pathEditMode="relative" ptsTypes="ffffffffffffffffff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987E-6 -1.99815E-6 C -0.00534 -0.0296 -0.01067 -0.06151 0.00768 -0.07608 C 0.00885 -0.0784 0.00911 -0.08325 0.01081 -0.08302 C 0.01432 -0.08256 0.02864 -0.07262 0.0332 -0.0673 C 0.03476 -0.06545 0.03554 -0.06221 0.0371 -0.06059 C 0.04075 -0.05689 0.04465 -0.05411 0.04869 -0.0518 C 0.05233 -0.04972 0.06053 -0.04671 0.06535 -0.04486 C 0.07759 -0.03399 0.09151 -0.03492 0.10323 -0.02243 C 0.1113 -0.02359 0.1195 -0.02359 0.12757 -0.0259 C 0.13252 -0.02729 0.13486 -0.03746 0.13929 -0.04139 C 0.14189 -0.04833 0.14332 -0.0555 0.14619 -0.06221 C 0.14788 -0.07169 0.14697 -0.08117 0.14996 -0.08996 C 0.14671 -0.14616 0.15309 -0.13113 0.13838 -0.15726 C 0.1376 -0.15865 0.13747 -0.16142 0.13642 -0.16258 C 0.13343 -0.16582 0.12992 -0.1672 0.12666 -0.16952 C 0.09802 -0.16697 0.09815 -0.16304 0.07212 -0.14708 C 0.06808 -0.1413 0.0535 -0.12164 0.05168 -0.11401 C 0.04699 -0.09389 0.04595 -0.07146 0.04296 -0.05018 C 0.03775 -0.01341 0.03905 -0.02382 0.02929 0.02082 C 0.02291 0.10708 0.03098 0.01827 0.01862 0.10222 C 0.01224 0.14547 0.0138 0.20121 0.01276 0.24561 C 0.00846 0.41975 0.01419 0.26943 0.00495 0.47572 C 0.00365 0.55435 0.00208 0.62697 -0.00299 0.70421 C -0.00377 0.71924 -0.00468 0.76758 -0.01549 0.77683 C -0.01796 0.77891 -0.02083 0.77868 -0.0233 0.7803 C -0.03736 0.77914 -0.05142 0.78007 -0.06535 0.77683 C -0.06925 0.7759 -0.07224 0.77082 -0.07602 0.76827 C -0.09424 0.75555 -0.09737 0.75509 -0.11676 0.74561 C -0.12744 0.73405 -0.13928 0.72503 -0.14905 0.71115 C -0.22937 0.59852 -0.1704 0.65333 -0.2278 0.60546 C -0.23366 0.58812 -0.239 0.57008 -0.24538 0.55366 C -0.25228 0.53562 -0.26777 0.50185 -0.26777 0.50185 C -0.27297 0.46416 -0.27857 0.42762 -0.28131 0.38923 C -0.28378 0.31892 -0.28495 0.26226 -0.28326 0.18687 C -0.283 0.1723 -0.2705 0.15773 -0.26386 0.15403 C -0.25865 0.14732 -0.25462 0.14709 -0.24824 0.14547 C -0.24121 0.1457 -0.23392 0.1457 -0.22676 0.14709 C -0.22533 0.14732 -0.22429 0.14963 -0.22299 0.15056 C -0.21427 0.15703 -0.20619 0.16397 -0.19669 0.16605 C -0.1924 0.19057 -0.19344 0.18432 -0.18003 0.1938 C -0.16584 0.21601 -0.17938 0.19797 -0.1635 0.21115 C -0.15569 0.21763 -0.15868 0.21971 -0.15087 0.2285 C -0.14566 0.23451 -0.1385 0.2322 -0.13239 0.23358 C -0.11911 0.23289 -0.05558 0.23936 -0.0302 0.22156 C -0.02942 0.22063 -0.02434 0.21462 -0.02434 0.21115 C -0.02434 0.20259 -0.02851 0.19172 -0.03111 0.18525 C -0.03189 0.18039 -0.03124 0.17484 -0.03306 0.17137 C -0.03488 0.16767 -0.03866 0.16883 -0.04087 0.16605 C -0.04217 0.16443 -0.04243 0.16027 -0.04374 0.15911 C -0.04751 0.15611 -0.05155 0.15565 -0.05558 0.15403 C -0.07277 0.13761 -0.0794 0.13946 -0.10023 0.13321 C -0.15412 0.13668 -0.20763 0.13645 -0.26087 0.15056 C -0.27519 0.17253 -0.28938 0.16744 -0.3076 0.17831 C -0.31216 0.18109 -0.33311 0.1938 -0.34171 0.20583 C -0.3529 0.22156 -0.36175 0.23798 -0.37594 0.24561 C -0.38154 0.25625 -0.38961 0.25162 -0.39729 0.2544 C -0.40705 0.26619 -0.42515 0.25347 -0.43621 0.24908 C -0.44519 0.23058 -0.44702 0.21022 -0.44988 0.18687 C -0.4491 0.17368 -0.44962 0.16004 -0.44793 0.14709 C -0.44689 0.13969 -0.44428 0.13344 -0.44298 0.12604 C -0.43504 0.08257 -0.44676 0.12581 -0.43322 0.07609 C -0.42476 0.04487 -0.42957 0.05204 -0.41968 0.04163 C -0.41734 0.0259 -0.40757 0.02521 -0.40015 0.0192 C -0.38128 0.02105 -0.37959 0.02244 -0.36318 0.03469 C -0.34913 0.06615 -0.34158 0.10107 -0.3339 0.13853 C -0.33324 0.1501 -0.3339 0.16212 -0.33194 0.17299 C -0.32908 0.18895 -0.32283 0.20236 -0.31932 0.21809 C -0.31723 0.22734 -0.31671 0.23775 -0.31541 0.24746 C -0.31398 0.30366 -0.31645 0.2611 -0.31059 0.30805 C -0.30942 0.31776 -0.31033 0.32863 -0.3076 0.33742 C -0.30161 0.35639 -0.29263 0.37188 -0.28534 0.38923 C -0.258 0.45213 -0.28833 0.40634 -0.27258 0.429 C -0.26282 0.47688 -0.24316 0.47919 -0.21713 0.48104 C -0.20086 0.4822 -0.18472 0.48335 -0.16844 0.48451 C -0.07472 0.4822 0.02031 0.49746 0.11208 0.45861 C 0.12172 0.44727 0.1238 0.43247 0.12666 0.41351 C 0.12601 0.3957 0.12666 0.37743 0.12471 0.35985 C 0.12172 0.3321 0.11716 0.33511 0.10714 0.31846 C 0.09998 0.30666 0.09724 0.29533 0.08774 0.28562 C 0.08579 0.28354 0.08318 0.28469 0.08084 0.28377 C 0.05949 0.2759 0.09399 0.28331 0.04973 0.27683 C -0.02551 0.27799 -0.09424 0.28331 -0.16844 0.29071 C -0.19838 0.29718 -0.22728 0.30851 -0.25696 0.31661 C -0.27922 0.3321 -0.30461 0.35454 -0.32908 0.35639 C -0.36201 0.35893 -0.42385 0.35824 -0.4547 0.35824 " pathEditMode="relative" ptsTypes="ffffffffffffffffffffffffffffffffffffffffffffffffffffffffffffffffffffffffffffffffffffA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3593E-6 5.48566E-6 C 0.01367 -0.01664 0.0203 -0.01664 0.03801 -0.02242 C 0.04517 -0.03283 0.0466 -0.03283 0.05649 -0.03468 C 0.06717 -0.03029 0.07706 -0.02312 0.0876 -0.01896 C 0.09281 -0.00739 0.0932 0.00602 0.10023 0.0155 C 0.10531 0.03054 0.10166 0.02221 0.11299 0.03794 C 0.1139 0.03932 0.1139 0.0421 0.11494 0.04326 C 0.11754 0.04603 0.13199 0.05135 0.13434 0.05181 C 0.15048 0.05944 0.16792 0.05597 0.18406 0.04834 C 0.192 0.03817 0.20372 0.04048 0.21322 0.03794 C 0.22338 0.03955 0.22533 0.04071 0.23366 0.04672 C 0.23561 0.05019 0.23835 0.05274 0.23952 0.05713 C 0.24017 0.05944 0.24056 0.06199 0.24147 0.06407 C 0.24381 0.06916 0.24759 0.07147 0.25019 0.07609 C 0.25162 0.07864 0.25267 0.08211 0.2541 0.08465 C 0.25709 0.08997 0.26581 0.09344 0.26581 0.09344 C 0.3158 0.09228 0.36579 0.0939 0.41577 0.08997 C 0.41786 0.08974 0.41825 0.08396 0.41968 0.08118 C 0.42202 0.07656 0.4228 0.07586 0.42554 0.07263 C 0.42749 0.06569 0.42931 0.06106 0.43035 0.05366 C 0.42801 0.02753 0.41877 0.0384 0.40315 0.03979 C 0.39534 0.04326 0.39638 0.0414 0.39052 0.04834 C 0.38922 0.04996 0.38818 0.05251 0.38662 0.05366 C 0.36852 0.06731 0.38779 0.04765 0.37295 0.06222 C 0.37047 0.06453 0.36969 0.07101 0.36709 0.07263 C 0.36305 0.07517 0.35863 0.07494 0.35446 0.07609 C 0.35225 0.07864 0.34808 0.08326 0.34665 0.0865 C 0.33468 0.11356 0.35082 0.08511 0.34079 0.102 C 0.33988 0.10778 0.33949 0.11402 0.33793 0.11934 C 0.33689 0.12304 0.33402 0.1242 0.33298 0.1279 C 0.33194 0.1316 0.33285 0.13622 0.33207 0.14016 C 0.33025 0.14964 0.32713 0.15819 0.32517 0.16768 C 0.32387 0.17392 0.32374 0.18063 0.32231 0.18687 C 0.32036 0.19543 0.30838 0.21879 0.30278 0.22133 C 0.29927 0.22295 0.29562 0.22249 0.29211 0.22318 C 0.26373 0.2211 0.25123 0.23752 0.23861 0.20584 C 0.23444 0.17855 0.23119 0.14363 0.24538 0.12628 C 0.24902 0.11634 0.25254 0.11957 0.25904 0.12096 C 0.26672 0.13021 0.25579 0.11795 0.27362 0.12975 C 0.27974 0.13391 0.28378 0.14779 0.2882 0.15565 C 0.28924 0.15958 0.28977 0.16398 0.2912 0.16768 C 0.29185 0.1693 0.29354 0.1693 0.29406 0.17115 C 0.29614 0.17924 0.29627 0.1982 0.29797 0.20584 C 0.29901 0.21046 0.30122 0.21393 0.30278 0.21786 C 0.3089 0.27175 0.30031 0.22318 0.31359 0.25602 C 0.3184 0.26805 0.31645 0.28585 0.32621 0.29927 C 0.33559 0.32818 0.32465 0.30019 0.33494 0.31476 C 0.33689 0.31754 0.33793 0.32239 0.33988 0.32517 C 0.34665 0.33465 0.35095 0.33511 0.35928 0.33905 C 0.36995 0.35315 0.37347 0.35246 0.38662 0.35454 C 0.41512 0.35177 0.42658 0.36264 0.43816 0.3217 C 0.43764 0.30991 0.43973 0.2736 0.4314 0.26111 C 0.42918 0.25764 0.42567 0.25856 0.42267 0.25764 C 0.40679 0.25926 0.39065 0.25625 0.3749 0.26111 C 0.36735 0.26342 0.36097 0.27337 0.35342 0.27498 C 0.35056 0.27568 0.34756 0.27614 0.3447 0.27684 C 0.34118 0.27845 0.33715 0.27845 0.33402 0.28192 C 0.33207 0.284 0.33168 0.28932 0.33012 0.29233 C 0.32726 0.29811 0.31762 0.30459 0.31554 0.30621 C 0.30825 0.32471 0.30369 0.3402 0.29315 0.35292 C 0.28404 0.37721 0.2899 0.37142 0.27844 0.37721 C 0.27167 0.39501 0.24147 0.38114 0.23561 0.38067 C 0.22481 0.37535 0.21465 0.36888 0.20346 0.3668 C 0.19981 0.36287 0.1963 0.35986 0.19383 0.35292 C 0.19279 0.34992 0.19187 0.34251 0.19187 0.34251 C 0.20776 0.32586 0.20867 0.32309 0.22494 0.31661 C 0.23236 0.31708 0.23991 0.31661 0.24733 0.31823 C 0.25553 0.31985 0.26373 0.32795 0.27167 0.33211 C 0.28078 0.352 0.26972 0.33095 0.28143 0.34413 C 0.28248 0.34529 0.28261 0.34807 0.28339 0.34945 C 0.28456 0.35153 0.28599 0.35292 0.28729 0.35454 C 0.29185 0.3668 0.30096 0.3735 0.30773 0.38067 C 0.31632 0.40634 0.32647 0.41513 0.34184 0.42207 C 0.3486 0.42161 0.36904 0.42045 0.36227 0.42045 " pathEditMode="relative" ptsTypes="ffffffffffffffffffffffff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6764E-6 -3.80204E-6 C 0.00039 -0.00347 0.00013 -0.00717 0.00104 -0.01041 C 0.00156 -0.01226 0.00338 -0.01202 0.0039 -0.01388 C 0.00507 -0.01873 0.00481 -0.02428 0.00586 -0.02937 C 0.00833 -0.04186 0.01393 -0.05458 0.02044 -0.06059 C 0.03111 -0.08534 0.05636 -0.09528 0.07303 -0.10384 C 0.08214 -0.10199 0.08214 -0.09829 0.08969 -0.09343 C 0.10062 -0.08649 0.10908 -0.08233 0.1208 -0.07955 C 0.13278 -0.08071 0.14488 -0.08117 0.15686 -0.08302 C 0.17235 -0.08557 0.17287 -0.12789 0.17625 -0.14894 C 0.17769 -0.16975 0.17951 -0.19056 0.18211 -0.21115 C 0.18068 -0.25139 0.18406 -0.32192 0.16558 -0.35476 C 0.16506 -0.35546 0.15608 -0.36656 0.15295 -0.37026 C 0.14892 -0.37511 0.14319 -0.37211 0.13837 -0.37373 C 0.12275 -0.40009 0.13824 -0.37627 0.08383 -0.38067 C 0.07381 -0.38159 0.06261 -0.38645 0.05259 -0.3876 C 0.04061 -0.39292 0.02825 -0.3987 0.01666 -0.40657 C 0.01119 -0.41027 0.00091 -0.42067 -0.00586 -0.42391 C -0.01601 -0.42877 -0.01953 -0.42784 -0.03111 -0.429 C -0.03944 -0.43501 -0.04856 -0.43432 -0.05741 -0.43779 C -0.12835 -0.43524 -0.09151 -0.44172 -0.11794 -0.43085 C -0.11872 -0.42854 -0.1195 -0.42599 -0.1208 -0.42391 C -0.12158 -0.42252 -0.12302 -0.42206 -0.1238 -0.42044 C -0.12927 -0.40657 -0.12158 -0.41559 -0.12953 -0.40842 C -0.13434 -0.37165 -0.13278 -0.33256 -0.12848 -0.29579 C -0.12927 -0.27821 -0.12588 -0.25139 -0.13629 -0.24214 C -0.14059 -0.23196 -0.14632 -0.22063 -0.15205 -0.21276 C -0.20633 -0.21647 -0.19149 -0.20282 -0.21909 -0.23543 C -0.22078 -0.24746 -0.22182 -0.24653 -0.22299 -0.26133 C -0.22026 -0.27498 -0.22312 -0.28608 -0.21323 -0.2907 C -0.20555 -0.3018 -0.20594 -0.30088 -0.19565 -0.30273 C -0.18849 -0.30065 -0.17977 -0.30412 -0.17431 -0.29579 C -0.17014 -0.28955 -0.16545 -0.27174 -0.16545 -0.27174 C -0.1665 -0.25879 -0.16506 -0.22965 -0.17326 -0.2197 C -0.17574 -0.21323 -0.17912 -0.20953 -0.18212 -0.20421 C -0.18654 -0.19634 -0.19032 -0.18779 -0.19474 -0.17992 C -0.19683 -0.17622 -0.20359 -0.17599 -0.20646 -0.17484 C -0.22924 -0.179 -0.22494 -0.17322 -0.23757 -0.19565 C -0.23952 -0.20398 -0.24082 -0.20814 -0.24434 -0.21462 C -0.24798 -0.23034 -0.24525 -0.22063 -0.2541 -0.24214 C -0.2571 -0.24931 -0.2584 -0.26364 -0.26282 -0.26989 C -0.26452 -0.2722 -0.26673 -0.27336 -0.26868 -0.27521 C -0.27818 -0.29648 -0.2722 -0.28816 -0.28717 -0.29926 C -0.28821 -0.30227 -0.28886 -0.30573 -0.29016 -0.30805 C -0.29081 -0.3092 -0.29224 -0.30851 -0.29302 -0.30967 C -0.29901 -0.31845 -0.29003 -0.3129 -0.29888 -0.3166 C -0.30721 -0.32701 -0.31138 -0.33233 -0.32127 -0.33557 C -0.32453 -0.33788 -0.32765 -0.34112 -0.33104 -0.34251 C -0.34067 -0.34644 -0.36019 -0.35129 -0.36019 -0.35129 C -0.36801 -0.3506 -0.37582 -0.35129 -0.38363 -0.34944 C -0.3861 -0.34898 -0.38805 -0.34574 -0.3904 -0.34436 C -0.39391 -0.34251 -0.40341 -0.34135 -0.40602 -0.34089 C -0.42815 -0.3277 -0.41526 -0.33418 -0.46538 -0.34089 C -0.46876 -0.34135 -0.47514 -0.34597 -0.47514 -0.34597 C -0.47852 -0.36309 -0.4724 -0.39662 -0.46642 -0.4135 C -0.46394 -0.42044 -0.46147 -0.42252 -0.46147 -0.43085 " pathEditMode="relative" ptsTypes="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0161E-6 -1.68363E-6 C -0.00195 0.0007 -0.0043 -0.00023 -0.00586 0.00185 C -0.01002 0.00717 -0.01159 0.01688 -0.01458 0.02428 C -0.02174 0.04209 -0.02408 0.04579 -0.02916 0.06753 C -0.03398 0.12327 -0.02682 0.06129 -0.03697 0.10569 C -0.03918 0.11564 -0.03879 0.12743 -0.04179 0.13668 C -0.04426 0.14454 -0.05051 0.14663 -0.05454 0.15218 C -0.07654 0.14871 -0.09789 0.14177 -0.11976 0.13668 C -0.13538 0.12697 -0.15426 0.12697 -0.16649 0.10731 C -0.18237 0.0821 -0.19669 0.0562 -0.20646 0.02243 C -0.20502 0.00625 -0.20659 0.0037 -0.19761 -0.00162 C -0.19474 -0.00925 -0.19097 -0.00902 -0.18602 -0.01202 C -0.16181 -0.01041 -0.1553 -0.00832 -0.13434 0.00694 C -0.13213 0.01041 -0.12952 0.01342 -0.12757 0.01735 C -0.12562 0.02151 -0.12484 0.02729 -0.12262 0.03122 C -0.10245 0.06707 -0.11442 0.037 -0.10805 0.05366 C -0.10583 0.06638 -0.10349 0.07771 -0.09932 0.08835 C -0.09672 0.09505 -0.09789 0.09829 -0.09347 0.10384 C -0.08852 0.10985 -0.08305 0.11425 -0.07784 0.11934 C -0.07498 0.12627 -0.07251 0.13391 -0.06912 0.14015 C -0.0535 0.16952 -0.03072 0.17322 -0.00976 0.17484 C 0.01237 0.17415 0.0345 0.1753 0.0565 0.17299 C 0.05767 0.17276 0.05871 0.16998 0.05845 0.1679 C 0.05728 0.15703 0.05454 0.14709 0.05259 0.13668 C 0.04921 0.11841 0.03476 0.09528 0.02434 0.09182 C 0.0082 0.09297 -0.00365 0.09575 -0.01849 0.10384 C -0.02239 0.11402 -0.02135 0.12836 -0.02525 0.13853 C -0.02838 0.14663 -0.02643 0.142 -0.03111 0.15218 C -0.03306 0.16559 -0.03059 0.15287 -0.03606 0.16605 C -0.03697 0.16813 -0.03697 0.17114 -0.03801 0.17299 C -0.03957 0.176 -0.04374 0.17993 -0.04374 0.17993 C -0.0496 0.17877 -0.05558 0.17877 -0.06131 0.17646 C -0.06444 0.1753 -0.06717 0.17206 -0.07003 0.16952 C -0.07108 0.1686 -0.07186 0.16651 -0.07303 0.16605 C -0.0781 0.16374 -0.08344 0.16258 -0.08865 0.16096 C -0.08995 0.15749 -0.09086 0.15356 -0.09242 0.15056 C -0.09321 0.14894 -0.09464 0.14871 -0.09542 0.14709 C -0.09763 0.14269 -0.10128 0.13321 -0.10128 0.13321 C -0.10063 0.12697 -0.10036 0.12026 -0.09932 0.11425 C -0.09698 0.10083 -0.0824 0.09829 -0.07589 0.0969 C -0.0699 0.09713 -0.01015 0.09552 0.01172 0.10222 C 0.03111 0.10824 0.04868 0.11887 0.06821 0.12466 C 0.09399 0.14732 0.06886 0.12836 0.10232 0.142 C 0.11247 0.14616 0.12249 0.15241 0.13252 0.15749 C 0.13746 0.16004 0.14241 0.16258 0.1471 0.16605 C 0.15348 0.17068 0.16558 0.18178 0.16558 0.18178 C 0.17521 0.19889 0.18745 0.20074 0.2006 0.20583 C 0.21192 0.21022 0.2347 0.21809 0.2347 0.21809 C 0.31008 0.21416 0.34678 0.22109 0.4081 0.19889 C 0.40901 0.19727 0.41031 0.19589 0.41096 0.1938 C 0.41226 0.1901 0.41213 0.18502 0.41382 0.18178 C 0.415 0.17947 0.41708 0.17947 0.41877 0.17831 C 0.41812 0.10107 0.41955 0.02359 0.41682 -0.05365 C 0.41539 -0.09366 0.39911 -0.13714 0.38948 -0.16952 C 0.38506 -0.18455 0.3831 -0.20189 0.3779 -0.21623 C 0.37477 -0.22479 0.36813 -0.2278 0.36423 -0.2352 C 0.36267 -0.2382 0.36228 -0.24329 0.36032 -0.2456 C 0.3542 -0.253 0.33897 -0.25208 0.33403 -0.25254 C 0.29797 -0.27104 0.33325 -0.25416 0.23666 -0.25763 C 0.23119 -0.25786 0.22624 -0.26387 0.22104 -0.26642 C 0.21388 -0.27914 0.21687 -0.27127 0.21908 -0.3062 C 0.2196 -0.31498 0.22065 -0.32354 0.22208 -0.3321 C 0.22611 -0.35707 0.24121 -0.36054 0.25319 -0.36332 C 0.26946 -0.36239 0.28339 -0.37581 0.28729 -0.34944 C 0.28703 -0.3321 0.28443 -0.25069 0.28443 -0.20583 " pathEditMode="relative" ptsTypes="ffffffffffffff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2039E-6 6.61425E-6 C -0.00456 -0.01179 -0.00403 -0.02312 -0.00586 -0.0363 C -0.01315 -0.08764 -0.01171 -0.07885 -0.02135 -0.11586 C -0.02239 -0.12626 -0.02265 -0.13667 -0.02434 -0.14685 C -0.02538 -0.15309 -0.02825 -0.15795 -0.02916 -0.16419 C -0.04192 -0.25277 -0.02018 -0.14014 -0.03606 -0.21785 C -0.03814 -0.24583 -0.03814 -0.28468 -0.05545 -0.29578 C -0.05975 -0.29301 -0.06196 -0.29301 -0.06522 -0.28699 C -0.06613 -0.28306 -0.06652 -0.27844 -0.06808 -0.27497 C -0.06925 -0.27243 -0.07225 -0.27289 -0.07303 -0.26988 C -0.07537 -0.26063 -0.07563 -0.25022 -0.07693 -0.24028 C -0.07719 -0.23288 -0.07706 -0.22525 -0.07784 -0.21785 C -0.07875 -0.20906 -0.0811 -0.20073 -0.08175 -0.19194 C -0.08357 -0.1672 -0.08305 -0.14222 -0.08474 -0.11748 C -0.08604 -0.09805 -0.08422 -0.06845 -0.09242 -0.05341 C -0.09281 -0.05064 -0.09255 -0.04717 -0.09346 -0.04486 C -0.09516 -0.0407 -0.10531 -0.03723 -0.10713 -0.0363 C -0.1251 -0.04231 -0.11455 -0.03584 -0.10804 -0.11054 C -0.10765 -0.11539 -0.10414 -0.11655 -0.10219 -0.11748 C -0.09737 -0.11979 -0.09242 -0.1221 -0.08761 -0.12441 C -0.07264 -0.1221 -0.05571 -0.12788 -0.04283 -0.11401 C -0.04087 -0.11193 -0.04035 -0.10684 -0.03892 -0.1036 C -0.03241 -0.08903 -0.02564 -0.07492 -0.02044 -0.05873 C -0.01822 -0.04324 -0.01692 -0.02705 -0.01367 -0.01202 C -0.01093 0.00024 -0.00742 0.01458 -0.00586 0.02776 C 0.00039 0.08211 -0.00781 0.05597 0.00781 0.09182 C 0.00833 0.09506 0.01536 0.1427 0.01953 0.15056 C 0.022 0.15519 0.02617 0.15588 0.02929 0.15935 C 0.03111 0.1612 0.03267 0.16351 0.03398 0.16629 C 0.03801 0.17438 0.03996 0.18803 0.04582 0.19034 C 0.05272 0.19312 0.06574 0.1945 0.07303 0.19566 C 0.10388 0.1945 0.16636 0.24029 0.1704 0.17138 C 0.16506 0.15773 0.16923 0.17022 0.16754 0.13669 C 0.16714 0.13021 0.1622 0.10431 0.16064 0.10038 C 0.15868 0.09575 0.15556 0.09344 0.15296 0.08997 C 0.14905 0.07656 0.14228 0.07448 0.13434 0.07286 C 0.13278 0.0717 0.13122 0.06939 0.12952 0.06939 C 0.10909 0.06893 0.08865 0.06846 0.06821 0.07101 C 0.06587 0.07124 0.06431 0.07563 0.06235 0.07794 C 0.05493 0.08673 0.05415 0.09298 0.04869 0.1057 C 0.04699 0.10963 0.04452 0.11217 0.0427 0.1161 C 0.04257 0.11888 0.0427 0.12235 0.04192 0.12466 C 0.04114 0.12651 0.03294 0.13391 0.03124 0.13507 C 0.02343 0.13252 0.01992 0.13183 0.01354 0.12651 C 0.01289 0.12304 0.01224 0.11957 0.01159 0.1161 C 0.01133 0.11425 0.01068 0.11078 0.01068 0.11078 C 0.01354 0.09159 0.01068 0.07124 0.01354 0.05204 C 0.0151 0.04279 0.01588 0.04626 0.01953 0.03979 C 0.02187 0.03562 0.02304 0.03007 0.0263 0.02776 C 0.04543 0.01481 0.06392 0.01597 0.08474 0.01388 C 0.12861 0.00348 0.173 0.00764 0.21713 0.0088 C 0.22885 0.01088 0.23822 0.01943 0.24837 0.02961 C 0.25189 0.03331 0.25501 0.03979 0.25892 0.04164 C 0.27011 0.04672 0.2817 0.04742 0.29315 0.05019 C 0.30331 0.05274 0.32335 0.05898 0.32335 0.05898 C 0.38024 0.0569 0.43804 0.05921 0.49466 0.04672 C 0.50716 0.03955 0.5069 0.04048 0.5151 0.02082 C 0.5164 0.01758 0.51901 0.01041 0.51901 0.01041 C 0.5181 -0.02081 0.51797 -0.05203 0.51614 -0.08302 C 0.51601 -0.08556 0.51354 -0.08579 0.51315 -0.08811 C 0.51146 -0.09712 0.51185 -0.10684 0.51028 -0.11586 C 0.50898 -0.12303 0.50716 -0.13089 0.50352 -0.13482 C 0.49792 -0.14107 0.48816 -0.1443 0.48204 -0.14685 C 0.46537 -0.14615 0.44741 -0.15425 0.43231 -0.14176 C 0.42984 -0.13968 0.4288 -0.13413 0.42658 -0.13135 C 0.42515 -0.1295 0.42333 -0.12904 0.42164 -0.12788 C 0.41435 -0.10661 0.40602 -0.10476 0.39729 -0.08996 C 0.39417 -0.07608 0.39235 -0.0622 0.38948 -0.04833 C 0.38987 -0.03329 0.38675 -0.01687 0.39052 -0.00346 C 0.3917 0.00093 0.41226 0.0162 0.41773 0.01735 C 0.4245 0.01874 0.4314 0.01851 0.43817 0.0192 C 0.46147 0.02383 0.49857 0.04765 0.5112 0.00348 C 0.50924 -0.02589 0.50781 -0.05527 0.50547 -0.08464 C 0.50495 -0.09181 0.50417 -0.09967 0.50156 -0.10545 C 0.49909 -0.111 0.48321 -0.11586 0.48295 -0.11586 C 0.46537 -0.13297 0.48113 -0.11956 0.44988 -0.1332 C 0.44754 -0.13413 0.44546 -0.13713 0.44311 -0.13829 C 0.43895 -0.14037 0.43439 -0.14176 0.43049 -0.14523 C 0.42854 -0.14708 0.42463 -0.15032 0.42463 -0.15032 " pathEditMode="relative" ptsTypes="ffffffffffffffffffff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1267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295BF75-B3E1-4AD9-B6A0-D4F6DFA01DD8}" type="slidenum">
              <a:rPr lang="cs-CZ" altLang="cs-CZ" smtClean="0"/>
              <a:pPr/>
              <a:t>5</a:t>
            </a:fld>
            <a:endParaRPr lang="cs-CZ" altLang="cs-CZ" smtClean="0"/>
          </a:p>
        </p:txBody>
      </p:sp>
      <p:sp>
        <p:nvSpPr>
          <p:cNvPr id="9" name="Obdélník 8"/>
          <p:cNvSpPr/>
          <p:nvPr/>
        </p:nvSpPr>
        <p:spPr>
          <a:xfrm>
            <a:off x="2921000" y="5059363"/>
            <a:ext cx="6092825" cy="1306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104900" y="1863725"/>
            <a:ext cx="1757363" cy="120015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 rot="5400000">
            <a:off x="3359151" y="433387"/>
            <a:ext cx="1757362" cy="1198563"/>
          </a:xfrm>
          <a:prstGeom prst="rect">
            <a:avLst/>
          </a:prstGeom>
          <a:solidFill>
            <a:srgbClr val="10F81B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927975" y="4283075"/>
            <a:ext cx="1758950" cy="1200150"/>
          </a:xfrm>
          <a:prstGeom prst="rect">
            <a:avLst/>
          </a:prstGeom>
          <a:solidFill>
            <a:srgbClr val="FF99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084388" y="4149725"/>
            <a:ext cx="1757362" cy="1200150"/>
          </a:xfrm>
          <a:prstGeom prst="rect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 rot="5400000">
            <a:off x="4777582" y="3471069"/>
            <a:ext cx="1757362" cy="120015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77050" y="1236663"/>
            <a:ext cx="1758950" cy="120015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275" name="TextovéPole 12"/>
          <p:cNvSpPr txBox="1">
            <a:spLocks noChangeArrowheads="1"/>
          </p:cNvSpPr>
          <p:nvPr/>
        </p:nvSpPr>
        <p:spPr bwMode="auto">
          <a:xfrm>
            <a:off x="0" y="0"/>
            <a:ext cx="3087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2400" b="1" i="1">
                <a:solidFill>
                  <a:srgbClr val="FF0000"/>
                </a:solidFill>
                <a:latin typeface="Century Gothic" pitchFamily="34" charset="0"/>
              </a:rPr>
              <a:t>NAJDI CO NEJRYCHLEJI ČERVENÝ OBDÉLNÍK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4434E-7 6.93802E-7 C 0.01107 -0.00856 0.02408 -0.00879 0.03606 -0.01203 C 0.04478 -0.01735 0.04804 -0.01504 0.05949 -0.01388 C 0.06483 -0.00394 0.05949 -0.01203 0.06626 -0.00694 C 0.06977 -0.0044 0.07134 0.00115 0.07498 0.00346 C 0.07641 0.0104 0.0785 0.01318 0.08084 0.01896 C 0.08852 0.03746 0.09763 0.06012 0.11104 0.06567 C 0.11885 0.07284 0.12666 0.07747 0.13538 0.07955 C 0.15283 0.07747 0.15751 0.08024 0.16949 0.07261 C 0.16988 0.07099 0.17053 0.06938 0.17053 0.06753 C 0.17053 0.04694 0.16506 0.04879 0.15686 0.04139 C 0.15491 0.04209 0.15257 0.04116 0.151 0.04324 C 0.14801 0.04694 0.14528 0.05966 0.14423 0.06567 C 0.14489 0.07539 0.14371 0.08626 0.14619 0.09505 C 0.14853 0.10314 0.15165 0.10568 0.15491 0.11239 C 0.16025 0.12326 0.16246 0.12511 0.16949 0.12974 C 0.17339 0.12904 0.17743 0.12974 0.1812 0.12789 C 0.18251 0.12719 0.1829 0.12419 0.18407 0.1228 C 0.18875 0.11748 0.19565 0.11702 0.2006 0.11239 C 0.24395 0.1147 0.22364 0.11239 0.24642 0.12118 C 0.24889 0.12765 0.25111 0.12974 0.25514 0.1332 C 0.25579 0.13482 0.25631 0.13691 0.2571 0.13829 C 0.25827 0.14037 0.25996 0.1413 0.261 0.14361 C 0.26738 0.15864 0.25879 0.14731 0.26595 0.15564 C 0.27181 0.17645 0.26178 0.14269 0.27363 0.17298 C 0.2748 0.17599 0.27675 0.18778 0.27753 0.19195 C 0.27584 0.21484 0.27675 0.22525 0.26881 0.2419 C 0.26608 0.24768 0.2653 0.25161 0.261 0.25416 C 0.2571 0.25254 0.25267 0.25277 0.24929 0.24884 C 0.24421 0.24283 0.23991 0.23843 0.23379 0.23704 C 0.22052 0.2382 0.21453 0.23103 0.20841 0.24745 C 0.20633 0.26665 0.20659 0.28353 0.20945 0.30272 C 0.20724 0.32793 0.20633 0.33741 0.19487 0.35291 C 0.19253 0.3647 0.1898 0.35777 0.18407 0.35453 C 0.18212 0.3536 0.18016 0.3536 0.17821 0.35291 C 0.17535 0.35198 0.16949 0.34944 0.16949 0.34944 C 0.16142 0.35222 0.15413 0.35568 0.14619 0.35985 C 0.1458 0.36031 0.13942 0.36655 0.13838 0.3684 C 0.13421 0.37604 0.13187 0.38529 0.12757 0.39269 C 0.12588 0.4024 0.12731 0.39662 0.1208 0.40818 C 0.11885 0.41165 0.11299 0.4135 0.11299 0.4135 C 0.10857 0.42136 0.10063 0.42298 0.09451 0.42553 C 0.08357 0.42321 0.07811 0.42298 0.06925 0.41512 C 0.06027 0.41581 0.04296 0.41188 0.0332 0.42391 C 0.02708 0.43154 0.03294 0.42599 0.02825 0.43432 C 0.02552 0.43917 0.02213 0.43871 0.02057 0.44449 " pathEditMode="relative" ptsTypes="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98802E-6 2.09991E-6 C 0.00572 -0.00694 0.01223 -0.01295 0.01756 -0.02081 C 0.02056 -0.02521 0.02433 -0.03099 0.02824 -0.03284 C 0.03136 -0.03446 0.03475 -0.034 0.038 -0.03469 C 0.05831 -0.0451 0.07653 -0.03723 0.09541 -0.02613 C 0.09944 -0.02081 0.10166 -0.01665 0.10517 -0.01041 C 0.11207 0.00185 0.10361 -0.01734 0.11103 -0.00185 C 0.11467 0.00578 0.11611 0.01642 0.11975 0.02405 C 0.12652 0.03839 0.13602 0.0488 0.14605 0.05366 C 0.15086 0.0525 0.15594 0.0525 0.16063 0.05019 C 0.16323 0.04903 0.16505 0.04464 0.16753 0.04325 C 0.16779 0.04094 0.16805 0.03862 0.16844 0.03631 C 0.16896 0.03284 0.17039 0.0259 0.17039 0.0259 C 0.16805 0.00347 0.15698 -0.00139 0.14605 -0.00347 C 0.13967 -0.00139 0.13954 0.00116 0.13628 0.01041 C 0.13511 0.01388 0.13238 0.02058 0.13238 0.02058 C 0.13225 0.03631 0.1368 0.12789 0.12665 0.15911 C 0.12405 0.17692 0.11845 0.17831 0.10908 0.18155 C 0.10556 0.18478 0.10218 0.1864 0.0984 0.18848 C 0.0932 0.18779 0.08695 0.1908 0.08278 0.18501 C 0.082 0.18386 0.08252 0.18108 0.08174 0.17993 C 0.08044 0.17808 0.07849 0.17761 0.07692 0.17646 C 0.0725 0.16466 0.07341 0.16559 0.06625 0.16258 C 0.06326 0.16304 0.06 0.16189 0.0574 0.1642 C 0.05571 0.16582 0.05571 0.17021 0.05453 0.17299 C 0.04816 0.18848 0.04308 0.20537 0.03696 0.22132 C 0.03449 0.2278 0.03032 0.22988 0.0272 0.2352 C 0.02342 0.23011 0.01939 0.22826 0.01561 0.22317 C 0.00832 0.21346 0.01769 0.22156 0.0078 0.21439 C 0.00194 0.19912 0.01014 0.21924 0.00286 0.20583 C -0.00365 0.19403 0.0009 0.1975 -0.01172 0.19542 C -0.01524 0.19588 -0.01901 0.19519 -0.0224 0.19704 C -0.02435 0.1982 -0.02539 0.20236 -0.02722 0.20398 C -0.02878 0.20537 -0.03047 0.20514 -0.03216 0.20583 C -0.04023 0.21716 -0.04245 0.21924 -0.05065 0.22664 C -0.05885 0.22341 -0.06015 0.22526 -0.06523 0.21277 C -0.06705 0.20837 -0.07017 0.19889 -0.07017 0.19889 C -0.07317 0.17646 -0.06835 0.20675 -0.07395 0.18687 C -0.07694 0.176 -0.07512 0.17206 -0.08176 0.16767 C -0.08475 0.16813 -0.08775 0.16813 -0.09061 0.16952 C -0.09256 0.17021 -0.09647 0.17299 -0.09647 0.17299 C -0.10597 0.18594 -0.09399 0.17114 -0.10519 0.17993 C -0.11066 0.18432 -0.11456 0.19103 -0.12081 0.19357 C -0.13799 0.18964 -0.13266 0.19195 -0.14411 0.17993 C -0.1501 0.1642 -0.15466 0.16073 -0.16559 0.15726 C -0.1734 0.15865 -0.17535 0.15564 -0.18017 0.1642 C -0.18238 0.16813 -0.1859 0.17993 -0.18694 0.1834 C -0.18772 0.18617 -0.18811 0.19172 -0.18993 0.19357 C -0.19137 0.19496 -0.19319 0.19473 -0.19475 0.19542 C -0.20555 0.19057 -0.20634 0.18779 -0.21623 0.17808 C -0.22573 0.16859 -0.2312 0.16374 -0.23367 0.14524 C -0.23302 0.13668 -0.23198 0.12812 -0.23172 0.11934 C -0.23146 0.10777 -0.23146 0.09621 -0.23081 0.08464 C -0.2299 0.06799 -0.22469 0.05412 -0.223 0.03793 C -0.2269 0.00995 -0.23146 -0.00578 -0.24539 -0.02266 C -0.24786 -0.03492 -0.24643 -0.0407 -0.24825 -0.0555 C -0.2489 -0.06036 -0.25216 -0.06591 -0.25411 -0.06938 C -0.25528 -0.07516 -0.25658 -0.07562 -0.25906 -0.07955 " pathEditMode="relative" ptsTypes="fffffffffffffffffffffffffffffffffffffffffffffffffffffffff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12288E-7 2.77521E-7 C -0.00664 -0.02405 0.00156 0.00092 -0.00781 -0.01573 C -0.00911 -0.01804 -0.01653 -0.03955 -0.01744 -0.04001 C -0.022 -0.04256 -0.0194 -0.0414 -0.02526 -0.04325 C -0.03996 -0.05366 -0.05559 -0.04394 -0.07004 -0.03654 C -0.07433 -0.03816 -0.08032 -0.037 -0.08279 -0.0451 C -0.08774 -0.06106 -0.08722 -0.08835 -0.09932 -0.09343 C -0.10063 -0.10107 -0.1031 -0.10153 -0.10713 -0.10384 C -0.12145 -0.10176 -0.11429 -0.10338 -0.12848 -0.09875 C -0.13239 -0.09737 -0.13083 -0.09667 -0.13434 -0.09343 C -0.13603 -0.09205 -0.14098 -0.09043 -0.14215 -0.08996 C -0.14489 -0.09112 -0.15191 -0.09251 -0.15478 -0.0969 C -0.15764 -0.1013 -0.15868 -0.10916 -0.16155 -0.11425 C -0.16467 -0.13021 -0.1691 -0.14316 -0.17626 -0.15403 C -0.17834 -0.15726 -0.17938 -0.1612 -0.18212 -0.16281 C -0.18498 -0.16443 -0.1881 -0.16513 -0.19084 -0.16628 C -0.20333 -0.16397 -0.21466 -0.15749 -0.2269 -0.15241 C -0.2295 -0.15287 -0.2321 -0.15287 -0.23458 -0.15403 C -0.23822 -0.15564 -0.23783 -0.15958 -0.23952 -0.16443 C -0.24291 -0.17438 -0.24629 -0.19103 -0.2502 -0.19912 C -0.25566 -0.21022 -0.26204 -0.21277 -0.26972 -0.21647 C -0.29224 -0.21369 -0.31437 -0.21207 -0.33689 -0.21647 C -0.34197 -0.21924 -0.34574 -0.22063 -0.35056 -0.22503 C -0.35121 -0.22664 -0.3516 -0.22873 -0.35251 -0.23011 C -0.35395 -0.23243 -0.35603 -0.23289 -0.35733 -0.23543 C -0.3598 -0.24052 -0.3598 -0.25 -0.36124 -0.25625 C -0.36436 -0.27012 -0.368 -0.27752 -0.3749 -0.28562 C -0.38128 -0.28354 -0.38519 -0.28099 -0.39144 -0.27683 C -0.39339 -0.27544 -0.39729 -0.27336 -0.39729 -0.27336 C -0.40393 -0.28515 -0.40055 -0.28215 -0.40602 -0.28562 C -0.40875 -0.29556 -0.41018 -0.30134 -0.41187 -0.31152 C -0.41265 -0.31638 -0.41239 -0.32008 -0.41474 -0.32354 C -0.41591 -0.32516 -0.41734 -0.32586 -0.41864 -0.32701 C -0.42125 -0.32678 -0.45822 -0.32331 -0.46837 -0.32701 C -0.47214 -0.3284 -0.47201 -0.33349 -0.47423 -0.33742 C -0.47943 -0.34667 -0.48347 -0.35731 -0.49076 -0.3617 C -0.49883 -0.35777 -0.49076 -0.36217 -0.50339 -0.35292 C -0.50599 -0.35107 -0.5112 -0.34783 -0.5112 -0.34783 C -0.51862 -0.35153 -0.51692 -0.34968 -0.52291 -0.35638 C -0.52486 -0.3587 -0.52877 -0.36332 -0.52877 -0.36332 C -0.54361 -0.3617 -0.53853 -0.3617 -0.54426 -0.3617 " pathEditMode="relative" ptsTypes="ffffffffffffffffffffffffffffffffffffffff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29445E-7 9.71323E-7 C 0.0013 -0.00162 0.00286 -0.00278 0.0039 -0.00509 C 0.00794 -0.01365 0.00104 -0.00833 0.00781 -0.01203 C 0.00872 -0.01434 0.0095 -0.01712 0.01067 -0.01897 C 0.01145 -0.02012 0.01289 -0.01966 0.01367 -0.02082 C 0.01562 -0.02359 0.01679 -0.02799 0.01848 -0.03123 C 0.02434 -0.03053 0.0302 -0.03099 0.03606 -0.02938 C 0.03944 -0.02845 0.04283 -0.01897 0.04569 -0.0155 C 0.05051 -0.00278 0.04764 -0.00764 0.0535 9.71323E-7 C 0.05623 0.01387 0.0686 0.0111 0.07498 0.01202 C 0.08591 0.003 0.06964 0.01572 0.08565 0.00693 C 0.08683 0.00624 0.08761 0.00439 0.08865 0.00346 C 0.08982 0.00254 0.09125 0.00231 0.09255 0.00185 C 0.09581 -0.00417 0.09906 -0.00995 0.10323 -0.01388 C 0.10583 -0.01642 0.11104 -0.02082 0.11104 -0.02082 C 0.12275 -0.0192 0.1234 -0.02012 0.13239 -0.01203 C 0.13525 -0.00463 0.13955 -0.00116 0.14319 0.00532 C 0.14592 0.02058 0.16779 0.02243 0.17521 0.02775 C 0.18042 0.02659 0.18576 0.02613 0.19083 0.02428 C 0.19305 0.02335 0.19526 0.0178 0.19669 0.01549 C 0.20008 0.01017 0.20411 0.00717 0.20841 0.00532 C 0.21713 -0.00232 0.21348 0.00023 0.21908 -0.00347 C 0.22377 -0.00209 0.22806 0.00023 0.23275 0.00185 C 0.23405 0.003 0.23548 0.00393 0.23666 0.00532 C 0.239 0.00786 0.24342 0.01387 0.24342 0.01387 C 0.24486 0.02174 0.24694 0.0222 0.25124 0.02428 C 0.25735 0.03168 0.26464 0.02636 0.27063 0.02081 C 0.27441 0.01202 0.28026 0.00532 0.28625 0.00185 C 0.29602 0.00346 0.30409 0.00601 0.31359 0.0104 C 0.31815 0.01595 0.3201 0.02104 0.32322 0.02937 C 0.32387 0.03099 0.32517 0.03052 0.32622 0.03122 C 0.32778 0.03237 0.32947 0.03353 0.33103 0.03469 C 0.33832 0.0326 0.34887 0.03353 0.35433 0.02428 C 0.35642 0.01225 0.36279 0.01202 0.36891 0.0104 C 0.37451 0.0111 0.38167 0.0067 0.38558 0.01387 C 0.38662 0.01572 0.38662 0.01873 0.38753 0.02081 C 0.39573 0.03908 0.3913 0.02335 0.39625 0.03977 C 0.39937 0.05041 0.4012 0.06082 0.40705 0.06753 C 0.40953 0.0784 0.412 0.08857 0.41682 0.0969 C 0.41695 0.09713 0.41994 0.10707 0.41968 0.10892 C 0.41773 0.12419 0.40914 0.13482 0.4012 0.13853 C 0.39677 0.14824 0.39352 0.15333 0.38662 0.15564 C 0.38623 0.15749 0.3861 0.15934 0.38558 0.16096 C 0.38453 0.16396 0.38258 0.16628 0.38167 0.16951 C 0.38089 0.17275 0.38102 0.17645 0.38076 0.17992 C 0.38245 0.19889 0.3861 0.2012 0.39729 0.20582 C 0.40731 0.21785 0.40328 0.21253 0.40992 0.22155 C 0.41187 0.23751 0.40588 0.27682 0.39729 0.28723 C 0.39091 0.31544 0.36943 0.31868 0.35524 0.32863 C 0.35199 0.32631 0.34874 0.324 0.34548 0.32169 C 0.34106 0.31845 0.3391 0.30527 0.33403 0.30272 C 0.32088 0.29579 0.30578 0.2981 0.29211 0.29579 C 0.2856 0.29001 0.28534 0.28214 0.2843 0.26988 C 0.28612 0.21646 0.28 0.25115 0.29693 0.23519 " pathEditMode="relative" ptsTypes="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1036E-6 -3.52451E-6 C 0.00091 -0.01249 0.00221 -0.02359 0.00299 -0.03631 C 0.00143 -0.04995 0.00247 -0.04602 -0.00286 -0.0555 C -0.00365 -0.05689 -0.00378 -0.05943 -0.00482 -0.06059 C -0.00651 -0.06244 -0.01068 -0.06406 -0.01068 -0.06406 C -0.03528 -0.05966 -0.02356 -0.0592 -0.04569 -0.06406 C -0.05064 -0.06683 -0.05546 -0.071 -0.06027 -0.07447 C -0.06392 -0.07955 -0.06769 -0.08418 -0.07108 -0.08996 C -0.07173 -0.09297 -0.07251 -0.09574 -0.07303 -0.09875 C -0.07381 -0.10314 -0.07498 -0.11239 -0.07498 -0.11239 C -0.07524 -0.12558 -0.07537 -0.13899 -0.07589 -0.15217 C -0.07706 -0.17992 -0.10232 -0.18339 -0.11286 -0.18524 C -0.12575 -0.19172 -0.1389 -0.19611 -0.15191 -0.20236 C -0.15777 -0.20513 -0.16116 -0.20999 -0.16649 -0.21276 C -0.17222 -0.2197 -0.17443 -0.22687 -0.17821 -0.23705 C -0.18068 -0.24352 -0.18589 -0.25601 -0.18589 -0.25601 C -0.18862 -0.27451 -0.18862 -0.27567 -0.18693 -0.30273 C -0.18667 -0.30643 -0.18654 -0.31059 -0.18498 -0.31313 C -0.18198 -0.31799 -0.17782 -0.32007 -0.1743 -0.32354 C -0.16819 -0.3395 -0.16545 -0.34019 -0.15478 -0.34435 C -0.14944 -0.34898 -0.14397 -0.35106 -0.13825 -0.35291 C -0.13291 -0.36239 -0.11195 -0.36887 -0.10414 -0.37026 C -0.0768 -0.36841 -0.08162 -0.37373 -0.06418 -0.35823 C -0.06001 -0.3469 -0.05506 -0.33811 -0.04869 -0.33048 C -0.04582 -0.32261 -0.04439 -0.31521 -0.04283 -0.30619 C -0.044 -0.28422 -0.04153 -0.28607 -0.05155 -0.28029 C -0.05585 -0.28191 -0.06066 -0.28099 -0.06418 -0.28538 C -0.06795 -0.29024 -0.07498 -0.30111 -0.07498 -0.30111 C -0.07615 -0.30527 -0.07876 -0.30851 -0.07889 -0.31313 C -0.07915 -0.32169 -0.07824 -0.33048 -0.07785 -0.33903 C -0.07602 -0.37373 -0.05949 -0.37881 -0.04283 -0.38575 C -0.03606 -0.38529 -0.02916 -0.38552 -0.02239 -0.38413 C -0.01302 -0.38205 -0.00508 -0.36586 0.00195 -0.35638 C 0.00625 -0.3506 0.0125 -0.35222 0.01757 -0.34944 C 0.03215 -0.34135 0.04634 -0.34065 0.06144 -0.33903 C 0.08904 -0.33002 0.11716 -0.32655 0.14514 -0.32354 C 0.17027 -0.31545 0.14072 -0.32238 0.16753 -0.32516 C 0.19617 -0.32817 0.17925 -0.32678 0.21817 -0.32863 C 0.22156 -0.33256 0.2226 -0.3358 0.22403 -0.3425 C 0.22169 -0.3506 0.21921 -0.35522 0.21427 -0.35823 C 0.20841 -0.36864 0.20177 -0.36956 0.19383 -0.37187 C 0.18159 -0.37558 0.17014 -0.38205 0.15777 -0.38413 C 0.14918 -0.38274 0.14553 -0.38182 0.13837 -0.37534 C 0.13369 -0.36309 0.13616 -0.36817 0.13148 -0.35985 C 0.12913 -0.34227 0.12796 -0.29833 0.13538 -0.27867 C 0.13616 -0.27659 0.13759 -0.27544 0.13837 -0.27336 C 0.13994 -0.26896 0.14033 -0.26318 0.14228 -0.25948 C 0.14462 -0.25485 0.14853 -0.25347 0.151 -0.24907 C 0.15582 -0.24052 0.15894 -0.2389 0.16558 -0.23705 C 0.18315 -0.24329 0.20047 -0.24306 0.21817 -0.23866 C 0.22195 -0.23658 0.2265 -0.23358 0.22989 -0.23011 C 0.23223 -0.22756 0.23666 -0.22155 0.23666 -0.22155 C 0.23861 -0.21184 0.24134 -0.20097 0.24538 -0.1938 C 0.24642 -0.18871 0.24694 -0.18316 0.24837 -0.1783 C 0.24889 -0.17645 0.25072 -0.17669 0.25124 -0.17484 C 0.25202 -0.17229 0.25163 -0.16882 0.25228 -0.16605 C 0.25267 -0.1642 0.25358 -0.16258 0.25423 -0.16096 C 0.25683 -0.14084 0.24954 -0.14107 0.2416 -0.14015 C 0.2347 -0.13922 0.22793 -0.13899 0.22104 -0.13853 C 0.21674 -0.13043 0.21583 -0.1228 0.21427 -0.11239 C 0.21466 -0.10314 0.21453 -0.09389 0.21531 -0.08487 C 0.217 -0.06475 0.22767 -0.05758 0.23575 -0.04856 C 0.23861 -0.04533 0.24199 -0.04394 0.24538 -0.04324 C 0.25032 -0.04209 0.26009 -0.03977 0.26009 -0.03977 C 0.26139 -0.03862 0.26269 -0.03769 0.26399 -0.03631 C 0.26595 -0.03422 0.26985 -0.02937 0.26985 -0.02937 C 0.27102 -0.01896 0.27245 -0.00879 0.27363 0.00162 C 0.27493 0.03747 0.27519 0.02961 0.27363 0.06915 C 0.27298 0.08418 0.26881 0.09367 0.26881 0.10893 " pathEditMode="relative" ptsTypes="ffffffffffffffffff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1164E-6 4.06105E-6 C -0.00586 -0.01527 -0.00404 -0.00833 -0.00091 -0.04487 C 0.00026 -0.05782 0.0013 -0.07146 0.00482 -0.08303 C 0.00677 -0.08927 0.01171 -0.0902 0.01458 -0.09505 C 0.03384 -0.12789 0.05545 -0.11494 0.0837 -0.11587 C 0.09138 -0.12003 0.10713 -0.12442 0.10713 -0.12442 C 0.11039 -0.12882 0.11416 -0.13275 0.1169 -0.1383 C 0.12197 -0.14871 0.11729 -0.14246 0.12275 -0.14871 C 0.12549 -0.15819 0.12796 -0.16605 0.12952 -0.17646 C 0.12887 -0.18964 0.12874 -0.20305 0.12757 -0.21624 C 0.12718 -0.22133 0.12106 -0.22919 0.11885 -0.23173 C 0.10609 -0.24653 0.08865 -0.24838 0.07407 -0.2507 C 0.06509 -0.24931 0.05649 -0.24723 0.04777 -0.24376 C 0.04257 -0.23497 0.03788 -0.23428 0.03111 -0.22826 C 0.02968 -0.22688 0.02864 -0.22433 0.02721 -0.22318 C 0.0151 -0.21439 0.0138 -0.21439 0.00482 -0.21092 C -0.00924 -0.21392 -0.01406 -0.21462 -0.0263 -0.22318 C -0.02838 -0.22942 -0.03111 -0.2352 -0.03215 -0.24214 C -0.03307 -0.24908 -0.03333 -0.25602 -0.03411 -0.26295 C -0.03424 -0.2648 -0.03476 -0.26642 -0.03502 -0.26804 C -0.03541 -0.27614 -0.03528 -0.28423 -0.03606 -0.29232 C -0.03632 -0.29441 -0.03788 -0.29533 -0.03801 -0.29741 C -0.03866 -0.31083 -0.0358 -0.31938 -0.0302 -0.32678 C -0.0263 -0.33719 -0.02213 -0.33973 -0.01562 -0.34413 C -0.01432 -0.34875 -0.01367 -0.35407 -0.01172 -0.358 C -0.00508 -0.37142 -0.00195 -0.37003 0.00677 -0.37535 C 0.02018 -0.38344 0.0328 -0.39223 0.04673 -0.39616 C 0.0798 -0.43918 0.13655 -0.40264 0.1743 -0.37882 C 0.17873 -0.37604 0.18159 -0.37072 0.18602 -0.36841 C 0.19109 -0.35615 0.20502 -0.34343 0.21127 -0.33719 C 0.2239 -0.32447 0.23301 -0.31059 0.24733 -0.30435 C 0.25332 -0.29417 0.24772 -0.30227 0.25996 -0.29394 C 0.27193 -0.28585 0.27297 -0.28354 0.28729 -0.28192 C 0.3106 -0.27544 0.33077 -0.27775 0.35446 -0.28007 C 0.36592 -0.28585 0.36748 -0.28862 0.37685 -0.30088 C 0.37933 -0.30782 0.38284 -0.31152 0.38558 -0.31823 C 0.38675 -0.32401 0.38935 -0.32933 0.38948 -0.33557 C 0.38974 -0.34737 0.38896 -0.37743 0.38466 -0.39269 C 0.38167 -0.40333 0.37711 -0.4031 0.371 -0.40981 C 0.35811 -0.42415 0.35264 -0.4223 0.33793 -0.429 C 0.32283 -0.43594 0.30643 -0.4445 0.29107 -0.45305 C 0.25449 -0.44727 0.26907 -0.45259 0.25124 -0.44103 C 0.24147 -0.42392 0.24603 -0.43409 0.24251 -0.41328 C 0.24303 -0.39871 0.24251 -0.37951 0.24733 -0.36656 C 0.25084 -0.35685 0.25566 -0.34898 0.25892 -0.33904 C 0.26126 -0.33256 0.26087 -0.32378 0.26386 -0.31823 C 0.26595 -0.31429 0.26959 -0.31476 0.27271 -0.31314 C 0.27857 -0.31013 0.28456 -0.30805 0.29016 -0.30435 C 0.29966 -0.29787 0.3089 -0.29047 0.31841 -0.28354 C 0.327 -0.27729 0.33507 -0.26873 0.34379 -0.26295 C 0.39182 -0.23104 0.45808 -0.20953 0.51028 -0.20398 C 0.51445 -0.20282 0.51874 -0.20144 0.52291 -0.20051 C 0.53554 -0.1975 0.56092 -0.19195 0.56092 -0.19195 C 0.5811 -0.18085 0.6014 -0.17276 0.62132 -0.16073 C 0.62549 -0.15079 0.62796 -0.1457 0.63486 -0.14177 C 0.63876 -0.13529 0.64137 -0.13344 0.64658 -0.13136 C 0.65139 -0.12581 0.65478 -0.12951 0.6592 -0.13483 C 0.66688 -0.15888 0.66558 -0.17646 0.65816 -0.20236 C 0.65699 -0.20722 0.64697 -0.21022 0.64553 -0.21092 C 0.62913 -0.24029 0.64579 -0.2167 0.61924 -0.23173 C 0.61481 -0.23428 0.61117 -0.24121 0.60648 -0.24376 C 0.59776 -0.24861 0.58826 -0.25023 0.57941 -0.25416 C 0.56352 -0.2611 0.55077 -0.27452 0.53463 -0.28007 C 0.5276 -0.28631 0.52044 -0.2877 0.51302 -0.29232 C 0.44728 -0.28793 0.47839 -0.29972 0.45379 -0.28192 C 0.45092 -0.27105 0.44689 -0.25139 0.44207 -0.24029 C 0.43179 -0.179 0.44038 -0.10916 0.44507 -0.04672 C 0.44441 -0.02937 0.44402 -0.01203 0.44311 0.00532 C 0.44207 0.02544 0.42333 0.03284 0.41486 0.03469 C 0.35368 0.02891 0.39495 0.03608 0.37008 0.02428 C 0.3654 0.01896 0.36306 0.01734 0.35837 0.0104 C 0.35394 -0.00324 0.34874 -0.01503 0.3447 -0.02937 C 0.34275 -0.04417 0.33728 -0.05967 0.33299 -0.07262 C 0.33116 -0.07817 0.32869 -0.09066 0.32622 -0.09343 C 0.31762 -0.10315 0.33259 -0.08673 0.31554 -0.10199 C 0.30018 -0.11564 0.31958 -0.10292 0.30278 -0.11402 C 0.28742 -0.12419 0.2692 -0.12951 0.25319 -0.13668 C 0.24967 -0.13599 0.24603 -0.13645 0.24251 -0.13483 C 0.24095 -0.13414 0.23991 -0.13136 0.23861 -0.12974 C 0.23509 -0.12558 0.23093 -0.12419 0.2278 -0.11934 C 0.22637 -0.11725 0.22559 -0.11425 0.22403 -0.1124 C 0.2226 -0.11055 0.22064 -0.11055 0.21908 -0.10893 C 0.21765 -0.10754 0.21648 -0.10523 0.21518 -0.10361 C 0.21322 -0.1013 0.20932 -0.09667 0.20932 -0.09667 C 0.20633 -0.08881 0.20203 -0.0865 0.19773 -0.08118 C 0.18888 -0.08349 0.18615 -0.08164 0.18107 -0.09505 C 0.17912 -0.10985 0.17599 -0.10985 0.16753 -0.11587 C 0.16402 -0.12789 0.16389 -0.12905 0.15673 -0.13136 C 0.15582 -0.13483 0.1553 -0.13876 0.15386 -0.14177 C 0.15321 -0.14316 0.15191 -0.14269 0.151 -0.14339 C 0.14762 -0.14639 0.14475 -0.14986 0.14124 -0.15218 C 0.13512 -0.15148 0.12887 -0.15148 0.12275 -0.15033 C 0.11976 -0.14963 0.1139 -0.14686 0.1139 -0.14686 C 0.11039 -0.14061 0.1083 -0.13414 0.10609 -0.12627 C 0.10245 -0.09875 0.10349 -0.08812 0.09255 -0.06568 C 0.08956 -0.05967 0.08904 -0.05435 0.08474 -0.05181 C 0.08032 -0.04602 0.07602 -0.0451 0.07107 -0.0414 C 0.06756 -0.03862 0.06496 -0.03492 0.06131 -0.03284 C 0.05845 -0.02521 0.05675 -0.01411 0.05545 -0.00509 C 0.05441 0.00254 0.05558 0.00416 0.05168 0.00879 C 0.0492 0.01179 0.04478 0.01226 0.04191 0.01387 C 0.04061 0.01526 0.03606 0.01827 0.03606 0.02081 " pathEditMode="relative" ptsTypes="fffffffffffffffffffffffffffffffffffffffffff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1" grpId="1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2291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527CD6-B270-4FA3-B399-D4C3675E3C07}" type="slidenum">
              <a:rPr lang="cs-CZ" altLang="cs-CZ" smtClean="0"/>
              <a:pPr/>
              <a:t>6</a:t>
            </a:fld>
            <a:endParaRPr lang="cs-CZ" altLang="cs-CZ" smtClean="0"/>
          </a:p>
        </p:txBody>
      </p:sp>
      <p:sp>
        <p:nvSpPr>
          <p:cNvPr id="9" name="Obdélník 8"/>
          <p:cNvSpPr/>
          <p:nvPr/>
        </p:nvSpPr>
        <p:spPr>
          <a:xfrm>
            <a:off x="2921000" y="5059363"/>
            <a:ext cx="6092825" cy="1306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293" name="TextovéPole 5"/>
          <p:cNvSpPr txBox="1">
            <a:spLocks noChangeArrowheads="1"/>
          </p:cNvSpPr>
          <p:nvPr/>
        </p:nvSpPr>
        <p:spPr bwMode="auto">
          <a:xfrm>
            <a:off x="688975" y="522288"/>
            <a:ext cx="7077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2400" b="1" i="1">
                <a:solidFill>
                  <a:srgbClr val="FF0000"/>
                </a:solidFill>
                <a:latin typeface="Century Gothic" pitchFamily="34" charset="0"/>
              </a:rPr>
              <a:t>POSTAV BLUDIŠTĚ VE TŘÍDĚ PODLE OBRÁZKU: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3" cstate="print"/>
          <a:srcRect l="4694" t="5289" r="12695"/>
          <a:stretch>
            <a:fillRect/>
          </a:stretch>
        </p:blipFill>
        <p:spPr bwMode="auto">
          <a:xfrm>
            <a:off x="688975" y="1127125"/>
            <a:ext cx="851535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Použité odkazy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pPr marL="44450" indent="0" eaLnBrk="1" hangingPunct="1">
              <a:buFont typeface="Arial" charset="0"/>
              <a:buNone/>
            </a:pPr>
            <a:r>
              <a:rPr lang="cs-CZ" altLang="cs-CZ" smtClean="0"/>
              <a:t>Vlastní ilustrace, vlastní fotografie</a:t>
            </a:r>
          </a:p>
          <a:p>
            <a:pPr marL="44450" indent="0" eaLnBrk="1" hangingPunct="1">
              <a:buFont typeface="Arial" charset="0"/>
              <a:buNone/>
            </a:pPr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Metodický pokyn</a:t>
            </a:r>
            <a:r>
              <a:rPr lang="cs-CZ" altLang="cs-CZ" smtClean="0"/>
              <a:t/>
            </a:r>
            <a:br>
              <a:rPr lang="cs-CZ" altLang="cs-CZ" smtClean="0"/>
            </a:br>
            <a:r>
              <a:rPr lang="cs-CZ" altLang="cs-CZ" smtClean="0"/>
              <a:t>Integrovaný blok: (dovednost, vnímání…)</a:t>
            </a:r>
            <a:endParaRPr lang="cs-CZ" altLang="cs-CZ" sz="27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4572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b="1" dirty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Popis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Procházení bludiště prstem na obrazovce a jeho realizace z kostek ve třídě, otevírání dveří a počítání hvězd, hledání obrazců v </a:t>
            </a:r>
            <a:r>
              <a:rPr lang="cs-CZ" dirty="0" smtClean="0"/>
              <a:t>pohybu.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Očekávání a cíle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Orientace </a:t>
            </a:r>
            <a:r>
              <a:rPr lang="cs-CZ" dirty="0"/>
              <a:t>v prostoru, počítání, rozvoj bystrosti, zrakového vnímání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341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290AA1-5745-45D7-94AC-09D64A8B1727}" type="slidenum">
              <a:rPr lang="cs-CZ" altLang="cs-CZ" smtClean="0"/>
              <a:pPr/>
              <a:t>8</a:t>
            </a:fld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Studijní materiály</a:t>
            </a:r>
            <a:br>
              <a:rPr lang="cs-CZ" altLang="cs-CZ" b="1" smtClean="0"/>
            </a:b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/>
              <a:t>Dotyková obrazovka, připojená k PC</a:t>
            </a:r>
          </a:p>
          <a:p>
            <a:pPr marL="4572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b="1" dirty="0"/>
              <a:t>Nepovinné materiály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/>
              <a:t>Didaktický kufřík - KUMUČ 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5365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FCEAA6-5231-4DC2-B4FB-EC37641A0367}" type="slidenum">
              <a:rPr lang="cs-CZ" altLang="cs-CZ" smtClean="0"/>
              <a:pPr/>
              <a:t>9</a:t>
            </a:fld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675" y="479425"/>
            <a:ext cx="9509125" cy="1089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Práce </a:t>
            </a: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s interaktivním výukovým materiálem</a:t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1341438" y="1182688"/>
            <a:ext cx="9509125" cy="3525837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Prstem na obrazovce projít bludiště</a:t>
            </a:r>
          </a:p>
          <a:p>
            <a:pPr eaLnBrk="1" hangingPunct="1"/>
            <a:r>
              <a:rPr lang="cs-CZ" altLang="cs-CZ" dirty="0" smtClean="0"/>
              <a:t>Ve směru šipek otevírat kliknutím dveře a počítat hvězdy za nimi</a:t>
            </a:r>
          </a:p>
          <a:p>
            <a:pPr eaLnBrk="1" hangingPunct="1"/>
            <a:r>
              <a:rPr lang="cs-CZ" altLang="cs-CZ" dirty="0" smtClean="0"/>
              <a:t>Kliknutím rozpohybovat obrazce a po jejich zastavení co nejrychleji najít jeden </a:t>
            </a:r>
            <a:r>
              <a:rPr lang="cs-CZ" altLang="cs-CZ" dirty="0" smtClean="0"/>
              <a:t>požadovaný.</a:t>
            </a:r>
            <a:endParaRPr lang="cs-CZ" alt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389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69AF8E-CDEE-4DA7-9FC7-D09F98C04E1A}" type="slidenum">
              <a:rPr lang="cs-CZ" altLang="cs-CZ" smtClean="0"/>
              <a:pPr/>
              <a:t>10</a:t>
            </a:fld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Prvky polytechnické výchovy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pPr eaLnBrk="1" hangingPunct="1"/>
            <a:r>
              <a:rPr lang="cs-CZ" altLang="cs-CZ" smtClean="0"/>
              <a:t>Stavba bludiště ve třídě podle fotografie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7413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AFB7456-80CF-4007-AB4B-35044E20E4F9}" type="slidenum">
              <a:rPr lang="cs-CZ" altLang="cs-CZ" smtClean="0"/>
              <a:pPr/>
              <a:t>11</a:t>
            </a:fld>
            <a:endParaRPr lang="cs-CZ" altLang="cs-CZ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843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D5AD77B-9F56-4FD7-B1B8-ED290FB98FB3}" type="slidenum">
              <a:rPr lang="cs-CZ" altLang="cs-CZ" smtClean="0">
                <a:solidFill>
                  <a:srgbClr val="000000"/>
                </a:solidFill>
              </a:rPr>
              <a:pPr/>
              <a:t>12</a:t>
            </a:fld>
            <a:endParaRPr lang="cs-CZ" altLang="cs-CZ" smtClean="0">
              <a:solidFill>
                <a:srgbClr val="000000"/>
              </a:solidFill>
            </a:endParaRPr>
          </a:p>
        </p:txBody>
      </p:sp>
      <p:grpSp>
        <p:nvGrpSpPr>
          <p:cNvPr id="18436" name="Skupina 4"/>
          <p:cNvGrpSpPr>
            <a:grpSpLocks/>
          </p:cNvGrpSpPr>
          <p:nvPr/>
        </p:nvGrpSpPr>
        <p:grpSpPr bwMode="auto">
          <a:xfrm>
            <a:off x="1920875" y="1119188"/>
            <a:ext cx="7513638" cy="4065587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370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6827"/>
              <a:ext cx="1532922" cy="1316413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3689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postavení techniky a technických oborů v životě lidstva jako devízu</a:t>
              </a: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50955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35717"/>
              <a:ext cx="1604637" cy="144080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408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8437" name="TextovéPole 33"/>
          <p:cNvSpPr txBox="1">
            <a:spLocks noChangeArrowheads="1"/>
          </p:cNvSpPr>
          <p:nvPr/>
        </p:nvSpPr>
        <p:spPr bwMode="auto">
          <a:xfrm>
            <a:off x="2925763" y="160338"/>
            <a:ext cx="4564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2800" b="1">
                <a:solidFill>
                  <a:srgbClr val="0070C0"/>
                </a:solidFill>
                <a:latin typeface="Century Gothic" pitchFamily="34" charset="0"/>
              </a:rPr>
              <a:t>          Cíle polytechnické                                                                       </a:t>
            </a:r>
          </a:p>
          <a:p>
            <a:pPr eaLnBrk="1" hangingPunct="1"/>
            <a:r>
              <a:rPr lang="cs-CZ" altLang="cs-CZ" sz="2800" b="1">
                <a:solidFill>
                  <a:srgbClr val="0070C0"/>
                </a:solidFill>
                <a:latin typeface="Century Gothic" pitchFamily="34" charset="0"/>
              </a:rPr>
              <a:t>                  výchovy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330</Words>
  <Application>Microsoft Office PowerPoint</Application>
  <PresentationFormat>Vlastní</PresentationFormat>
  <Paragraphs>68</Paragraphs>
  <Slides>12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Sheer Green 16x9</vt:lpstr>
      <vt:lpstr>Bludiště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(dovednost, vnímání…)</vt:lpstr>
      <vt:lpstr>Studijní materiály </vt:lpstr>
      <vt:lpstr>   Práce s interaktivním výukovým materiálem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Zajícova chaloupka</dc:title>
  <dc:creator/>
  <cp:lastModifiedBy/>
  <cp:revision>2</cp:revision>
  <dcterms:created xsi:type="dcterms:W3CDTF">2014-08-05T12:38:58Z</dcterms:created>
  <dcterms:modified xsi:type="dcterms:W3CDTF">2015-05-07T15:39:03Z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