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4.jpeg"/><Relationship Id="rId4" Type="http://schemas.openxmlformats.org/officeDocument/2006/relationships/image" Target="../media/image7.jpeg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8.jpeg"/><Relationship Id="rId7" Type="http://schemas.openxmlformats.org/officeDocument/2006/relationships/image" Target="../media/image1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4.jpeg"/><Relationship Id="rId4" Type="http://schemas.openxmlformats.org/officeDocument/2006/relationships/image" Target="../media/image7.jpeg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4.jpeg"/><Relationship Id="rId4" Type="http://schemas.openxmlformats.org/officeDocument/2006/relationships/image" Target="../media/image7.jpeg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8.jpeg"/><Relationship Id="rId7" Type="http://schemas.openxmlformats.org/officeDocument/2006/relationships/image" Target="../media/image1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4.jpeg"/><Relationship Id="rId4" Type="http://schemas.openxmlformats.org/officeDocument/2006/relationships/image" Target="../media/image7.jpeg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Smysly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219819" y="684683"/>
            <a:ext cx="2939034" cy="20055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609599"/>
            <a:ext cx="3157728" cy="15007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671065" y="3994815"/>
            <a:ext cx="2159336" cy="21283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4739605"/>
            <a:ext cx="3157728" cy="17310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2555642"/>
            <a:ext cx="3157728" cy="187306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366492" y="1374384"/>
            <a:ext cx="6399544" cy="4086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609599"/>
            <a:ext cx="3157728" cy="15007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2555642"/>
            <a:ext cx="3157728" cy="1873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4739605"/>
            <a:ext cx="3157728" cy="1731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219819" y="684683"/>
            <a:ext cx="2939034" cy="20055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671065" y="3994815"/>
            <a:ext cx="2159336" cy="21283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237584" y="1169597"/>
            <a:ext cx="6276714" cy="464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5475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609599"/>
            <a:ext cx="3157728" cy="15007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2555642"/>
            <a:ext cx="3157728" cy="1873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4739605"/>
            <a:ext cx="3157728" cy="1731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219819" y="684683"/>
            <a:ext cx="2939034" cy="20055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671065" y="3994815"/>
            <a:ext cx="2159336" cy="21283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971246" y="1211973"/>
            <a:ext cx="6534912" cy="454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6027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609599"/>
            <a:ext cx="3157728" cy="15007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2555642"/>
            <a:ext cx="3157728" cy="1873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4739605"/>
            <a:ext cx="3157728" cy="1731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219819" y="684683"/>
            <a:ext cx="2939034" cy="20055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671065" y="3994815"/>
            <a:ext cx="2159336" cy="21283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188372" y="1106860"/>
            <a:ext cx="6375138" cy="4352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04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609599"/>
            <a:ext cx="3157728" cy="15007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2555642"/>
            <a:ext cx="3157728" cy="1873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6" y="4739605"/>
            <a:ext cx="3157728" cy="1731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219819" y="684683"/>
            <a:ext cx="2939034" cy="20055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671065" y="3994815"/>
            <a:ext cx="2159336" cy="21283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234649" y="1219414"/>
            <a:ext cx="6376416" cy="437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7107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určují, </a:t>
            </a:r>
            <a:r>
              <a:rPr lang="cs-CZ" dirty="0" smtClean="0"/>
              <a:t>co vnímáme kterým smyslem.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smyslového </a:t>
            </a:r>
            <a:r>
              <a:rPr lang="cs-CZ" dirty="0"/>
              <a:t>v</a:t>
            </a:r>
            <a:r>
              <a:rPr lang="cs-CZ" dirty="0" smtClean="0"/>
              <a:t>nímání.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</a:t>
            </a:r>
            <a:r>
              <a:rPr lang="cs-CZ" dirty="0" smtClean="0"/>
              <a:t>po zhlédnutí obrázku musí správně rozhodnout, který smysl při které činnosti nejvíce využívají. Když kliknou na špatný obrázek, ten vymizí. Po kliknutí na </a:t>
            </a:r>
            <a:r>
              <a:rPr lang="cs-CZ" dirty="0" smtClean="0"/>
              <a:t>správný obrázek </a:t>
            </a:r>
            <a:r>
              <a:rPr lang="cs-CZ" dirty="0" smtClean="0"/>
              <a:t>se obrázek otočí dokola.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Poznávání různého materiálu hmatem.</a:t>
            </a:r>
          </a:p>
          <a:p>
            <a:r>
              <a:rPr lang="cs-CZ" dirty="0" smtClean="0"/>
              <a:t>Poznávání hudebních nástrojů i jiných </a:t>
            </a:r>
            <a:r>
              <a:rPr lang="cs-CZ" dirty="0" smtClean="0"/>
              <a:t>zvuků </a:t>
            </a:r>
            <a:r>
              <a:rPr lang="cs-CZ" dirty="0" smtClean="0"/>
              <a:t>(šustění papíru, </a:t>
            </a:r>
            <a:r>
              <a:rPr lang="cs-CZ" dirty="0" smtClean="0"/>
              <a:t>tleskání…)</a:t>
            </a:r>
            <a:endParaRPr lang="cs-CZ" dirty="0" smtClean="0"/>
          </a:p>
          <a:p>
            <a:r>
              <a:rPr lang="cs-CZ" dirty="0" smtClean="0"/>
              <a:t>Ochutnávání různých potravin.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Rozhodovat sám o </a:t>
            </a:r>
            <a:r>
              <a:rPr lang="cs-CZ" dirty="0" smtClean="0"/>
              <a:t>sobě</a:t>
            </a:r>
          </a:p>
          <a:p>
            <a:r>
              <a:rPr lang="cs-CZ" dirty="0"/>
              <a:t>Vědomě využívat všech </a:t>
            </a:r>
            <a:r>
              <a:rPr lang="cs-CZ" dirty="0" smtClean="0"/>
              <a:t>smyslů.</a:t>
            </a:r>
          </a:p>
          <a:p>
            <a:r>
              <a:rPr lang="cs-CZ" dirty="0"/>
              <a:t>Rozlišit známé chutě a vůně i zápachy (např. slané, sladké, kyselé, hořké, vůni koření, různých pochutin)</a:t>
            </a:r>
          </a:p>
          <a:p>
            <a:r>
              <a:rPr lang="cs-CZ" dirty="0"/>
              <a:t>Rozlišit hmatem vlastnosti předmětu (např. strukturu povrchu), určit tvar, materiál, počet, velikost </a:t>
            </a:r>
          </a:p>
          <a:p>
            <a:r>
              <a:rPr lang="cs-CZ" dirty="0"/>
              <a:t>Správně reagovat na světelné a akustické signály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295</Words>
  <Application>Microsoft Office PowerPoint</Application>
  <PresentationFormat>Vlastní</PresentationFormat>
  <Paragraphs>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Smysly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2015-05-07T15:42:32Z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