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ppt/notesSlides/notesSlide13.xml" ContentType="application/vnd.openxmlformats-officedocument.presentationml.notesSlide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6"/>
  </p:notesMasterIdLst>
  <p:handoutMasterIdLst>
    <p:handoutMasterId r:id="rId17"/>
  </p:handoutMasterIdLst>
  <p:sldIdLst>
    <p:sldId id="273" r:id="rId3"/>
    <p:sldId id="274" r:id="rId4"/>
    <p:sldId id="275" r:id="rId5"/>
    <p:sldId id="276" r:id="rId6"/>
    <p:sldId id="277" r:id="rId7"/>
    <p:sldId id="278" r:id="rId8"/>
    <p:sldId id="279" r:id="rId9"/>
    <p:sldId id="280" r:id="rId10"/>
    <p:sldId id="281" r:id="rId11"/>
    <p:sldId id="282" r:id="rId12"/>
    <p:sldId id="283" r:id="rId13"/>
    <p:sldId id="284" r:id="rId14"/>
    <p:sldId id="285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10.5.2015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10.5.2015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10116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752037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809450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436950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242191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6986104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692737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3625988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6199920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5349087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4964967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4444361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046061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cs/mot%C3%BDl-mal%C3%BD-fox-barva-mot%C3%BDli-409186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pixabay.com/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MOTÝL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Vnímání, poznávací schopnosti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830204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" name="Skupina 8"/>
          <p:cNvGrpSpPr/>
          <p:nvPr/>
        </p:nvGrpSpPr>
        <p:grpSpPr>
          <a:xfrm flipV="1">
            <a:off x="-45078" y="555013"/>
            <a:ext cx="3050609" cy="2550119"/>
            <a:chOff x="485418" y="1316486"/>
            <a:chExt cx="3050609" cy="2550119"/>
          </a:xfrm>
        </p:grpSpPr>
        <p:cxnSp>
          <p:nvCxnSpPr>
            <p:cNvPr id="8" name="Přímá spojnice 7"/>
            <p:cNvCxnSpPr/>
            <p:nvPr/>
          </p:nvCxnSpPr>
          <p:spPr>
            <a:xfrm flipH="1" flipV="1">
              <a:off x="2634118" y="2614411"/>
              <a:ext cx="336997" cy="27904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5" name="Přímá spojnice 4"/>
            <p:cNvCxnSpPr/>
            <p:nvPr/>
          </p:nvCxnSpPr>
          <p:spPr>
            <a:xfrm flipH="1">
              <a:off x="2588654" y="2279561"/>
              <a:ext cx="154546" cy="334850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pic>
          <p:nvPicPr>
            <p:cNvPr id="1026" name="Picture 2" descr="C:\Users\Jana\Desktop\butterfly-409186_640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85418" y="1316486"/>
              <a:ext cx="3050609" cy="2550119"/>
            </a:xfrm>
            <a:prstGeom prst="rect">
              <a:avLst/>
            </a:prstGeom>
            <a:noFill/>
          </p:spPr>
        </p:pic>
      </p:grpSp>
      <p:grpSp>
        <p:nvGrpSpPr>
          <p:cNvPr id="10" name="Skupina 9"/>
          <p:cNvGrpSpPr/>
          <p:nvPr/>
        </p:nvGrpSpPr>
        <p:grpSpPr>
          <a:xfrm flipV="1">
            <a:off x="6677154" y="343764"/>
            <a:ext cx="3050609" cy="2550119"/>
            <a:chOff x="485418" y="1316486"/>
            <a:chExt cx="3050609" cy="2550119"/>
          </a:xfrm>
        </p:grpSpPr>
        <p:cxnSp>
          <p:nvCxnSpPr>
            <p:cNvPr id="11" name="Přímá spojnice 10"/>
            <p:cNvCxnSpPr/>
            <p:nvPr/>
          </p:nvCxnSpPr>
          <p:spPr>
            <a:xfrm flipH="1" flipV="1">
              <a:off x="2634118" y="2614411"/>
              <a:ext cx="336997" cy="27904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flipH="1">
              <a:off x="2588654" y="2279561"/>
              <a:ext cx="154546" cy="334850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pic>
          <p:nvPicPr>
            <p:cNvPr id="13" name="Picture 2" descr="C:\Users\Jana\Desktop\butterfly-409186_640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85418" y="1316486"/>
              <a:ext cx="3050609" cy="2550119"/>
            </a:xfrm>
            <a:prstGeom prst="rect">
              <a:avLst/>
            </a:prstGeom>
            <a:noFill/>
          </p:spPr>
        </p:pic>
      </p:grpSp>
      <p:grpSp>
        <p:nvGrpSpPr>
          <p:cNvPr id="14" name="Skupina 13"/>
          <p:cNvGrpSpPr/>
          <p:nvPr/>
        </p:nvGrpSpPr>
        <p:grpSpPr>
          <a:xfrm>
            <a:off x="8710570" y="1985070"/>
            <a:ext cx="3050609" cy="2550119"/>
            <a:chOff x="485418" y="1316486"/>
            <a:chExt cx="3050609" cy="2550119"/>
          </a:xfrm>
        </p:grpSpPr>
        <p:cxnSp>
          <p:nvCxnSpPr>
            <p:cNvPr id="15" name="Přímá spojnice 14"/>
            <p:cNvCxnSpPr/>
            <p:nvPr/>
          </p:nvCxnSpPr>
          <p:spPr>
            <a:xfrm flipH="1" flipV="1">
              <a:off x="2634118" y="2614411"/>
              <a:ext cx="336997" cy="27904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flipH="1">
              <a:off x="2588654" y="2279561"/>
              <a:ext cx="154546" cy="334850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pic>
          <p:nvPicPr>
            <p:cNvPr id="17" name="Picture 2" descr="C:\Users\Jana\Desktop\butterfly-409186_640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85418" y="1316486"/>
              <a:ext cx="3050609" cy="2550119"/>
            </a:xfrm>
            <a:prstGeom prst="rect">
              <a:avLst/>
            </a:prstGeom>
            <a:noFill/>
          </p:spPr>
        </p:pic>
      </p:grpSp>
      <p:grpSp>
        <p:nvGrpSpPr>
          <p:cNvPr id="18" name="Skupina 17"/>
          <p:cNvGrpSpPr/>
          <p:nvPr/>
        </p:nvGrpSpPr>
        <p:grpSpPr>
          <a:xfrm>
            <a:off x="5327479" y="2358228"/>
            <a:ext cx="3545898" cy="3459739"/>
            <a:chOff x="485418" y="1316486"/>
            <a:chExt cx="3050609" cy="2550119"/>
          </a:xfrm>
        </p:grpSpPr>
        <p:cxnSp>
          <p:nvCxnSpPr>
            <p:cNvPr id="19" name="Přímá spojnice 18"/>
            <p:cNvCxnSpPr/>
            <p:nvPr/>
          </p:nvCxnSpPr>
          <p:spPr>
            <a:xfrm flipH="1" flipV="1">
              <a:off x="2634118" y="2614411"/>
              <a:ext cx="336997" cy="27904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flipH="1">
              <a:off x="2588654" y="2279561"/>
              <a:ext cx="154546" cy="334850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pic>
          <p:nvPicPr>
            <p:cNvPr id="21" name="Picture 2" descr="C:\Users\Jana\Desktop\butterfly-409186_640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85418" y="1316486"/>
              <a:ext cx="3050609" cy="2550119"/>
            </a:xfrm>
            <a:prstGeom prst="rect">
              <a:avLst/>
            </a:prstGeom>
            <a:noFill/>
          </p:spPr>
        </p:pic>
      </p:grpSp>
      <p:grpSp>
        <p:nvGrpSpPr>
          <p:cNvPr id="22" name="Skupina 21"/>
          <p:cNvGrpSpPr/>
          <p:nvPr/>
        </p:nvGrpSpPr>
        <p:grpSpPr>
          <a:xfrm>
            <a:off x="1060345" y="3504822"/>
            <a:ext cx="3050609" cy="2550119"/>
            <a:chOff x="485418" y="1316486"/>
            <a:chExt cx="3050609" cy="2550119"/>
          </a:xfrm>
        </p:grpSpPr>
        <p:cxnSp>
          <p:nvCxnSpPr>
            <p:cNvPr id="23" name="Přímá spojnice 22"/>
            <p:cNvCxnSpPr/>
            <p:nvPr/>
          </p:nvCxnSpPr>
          <p:spPr>
            <a:xfrm flipH="1" flipV="1">
              <a:off x="2634118" y="2614411"/>
              <a:ext cx="336997" cy="27904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4" name="Přímá spojnice 23"/>
            <p:cNvCxnSpPr/>
            <p:nvPr/>
          </p:nvCxnSpPr>
          <p:spPr>
            <a:xfrm flipH="1">
              <a:off x="2588654" y="2279561"/>
              <a:ext cx="154546" cy="334850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pic>
          <p:nvPicPr>
            <p:cNvPr id="25" name="Picture 2" descr="C:\Users\Jana\Desktop\butterfly-409186_640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85418" y="1316486"/>
              <a:ext cx="3050609" cy="2550119"/>
            </a:xfrm>
            <a:prstGeom prst="rect">
              <a:avLst/>
            </a:prstGeom>
            <a:noFill/>
          </p:spPr>
        </p:pic>
      </p:grpSp>
      <p:grpSp>
        <p:nvGrpSpPr>
          <p:cNvPr id="26" name="Skupina 25"/>
          <p:cNvGrpSpPr/>
          <p:nvPr/>
        </p:nvGrpSpPr>
        <p:grpSpPr>
          <a:xfrm flipH="1">
            <a:off x="3033147" y="1142197"/>
            <a:ext cx="3050609" cy="2550119"/>
            <a:chOff x="485418" y="1316486"/>
            <a:chExt cx="3050609" cy="2550119"/>
          </a:xfrm>
        </p:grpSpPr>
        <p:cxnSp>
          <p:nvCxnSpPr>
            <p:cNvPr id="27" name="Přímá spojnice 26"/>
            <p:cNvCxnSpPr/>
            <p:nvPr/>
          </p:nvCxnSpPr>
          <p:spPr>
            <a:xfrm flipH="1" flipV="1">
              <a:off x="2634118" y="2614411"/>
              <a:ext cx="336997" cy="27904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 flipH="1">
              <a:off x="2588654" y="2279561"/>
              <a:ext cx="154546" cy="334850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pic>
          <p:nvPicPr>
            <p:cNvPr id="29" name="Picture 2" descr="C:\Users\Jana\Desktop\butterfly-409186_640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85418" y="1316486"/>
              <a:ext cx="3050609" cy="2550119"/>
            </a:xfrm>
            <a:prstGeom prst="rect">
              <a:avLst/>
            </a:prstGeom>
            <a:noFill/>
          </p:spPr>
        </p:pic>
      </p:grpSp>
    </p:spTree>
    <p:extLst>
      <p:ext uri="{BB962C8B-B14F-4D97-AF65-F5344CB8AC3E}">
        <p14:creationId xmlns:p14="http://schemas.microsoft.com/office/powerpoint/2010/main" xmlns="" val="1917114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04167E-6 4.44444E-6 L -1.04167E-6 4.44444E-6 C 0.02383 -0.05509 0.01159 -0.02477 0.04714 -0.13681 C 0.06042 -0.1787 0.08881 -0.27963 0.09427 -0.31111 C 0.10612 -0.38102 0.10117 -0.34861 0.10964 -0.40856 C 0.1099 -0.41829 0.11029 -0.42801 0.11055 -0.43773 C 0.11081 -0.44514 0.11172 -0.45255 0.11159 -0.45995 C 0.11133 -0.4713 0.11094 -0.48287 0.10964 -0.49398 C 0.10925 -0.49722 0.10769 -0.49977 0.10677 -0.50255 C 0.10599 -0.50486 0.10586 -0.50764 0.10482 -0.50949 C 0.10117 -0.51597 0.10026 -0.51366 0.09623 -0.5162 C 0.09388 -0.51782 0.09167 -0.51968 0.08946 -0.5213 C 0.07657 -0.51921 0.0806 -0.52037 0.06732 -0.5162 C 0.06576 -0.51574 0.06042 -0.51389 0.05873 -0.51296 C 0.05612 -0.51134 0.05352 -0.50949 0.05104 -0.50764 C 0.04935 -0.50556 0.04766 -0.50347 0.04623 -0.50093 C 0.04466 -0.49815 0.04024 -0.48565 0.03946 -0.4838 C 0.02943 -0.45856 0.04571 -0.50116 0.03269 -0.46667 C 0.03203 -0.46273 0.03125 -0.4588 0.03073 -0.45486 C 0.03021 -0.44977 0.03021 -0.44444 0.02982 -0.43935 C 0.02956 -0.43472 0.02917 -0.43032 0.02891 -0.42569 C 0.02917 -0.40741 0.0293 -0.38912 0.02982 -0.37106 C 0.02995 -0.36481 0.03086 -0.35856 0.03073 -0.35208 C 0.0306 -0.32986 0.0306 -0.30764 0.02891 -0.28542 C 0.02865 -0.28194 0.02617 -0.27986 0.025 -0.27708 C 0.01979 -0.26366 0.02513 -0.27037 0.01446 -0.26157 C 0.01224 -0.25972 0.01016 -0.25741 0.00769 -0.25648 C -0.01328 -0.24768 -0.01119 -0.25069 -0.02981 -0.24792 C -0.03619 -0.24699 -0.04258 -0.2456 -0.04896 -0.24444 C -0.06341 -0.24514 -0.07786 -0.24421 -0.09231 -0.2463 C -0.10104 -0.24745 -0.14244 -0.26551 -0.14518 -0.26667 C -0.15612 -0.27824 -0.16797 -0.28704 -0.17786 -0.30093 C -0.1832 -0.30856 -0.18724 -0.31898 -0.19036 -0.32986 C -0.19479 -0.34583 -0.20039 -0.38241 -0.20377 -0.40347 C -0.20247 -0.41597 -0.20364 -0.43009 -0.2 -0.44097 C -0.19726 -0.44884 -0.19114 -0.45069 -0.18646 -0.45486 C -0.17148 -0.46782 -0.17161 -0.4662 -0.15664 -0.47176 C -0.14453 -0.46458 -0.15508 -0.47268 -0.16914 -0.42731 C -0.17617 -0.40509 -0.18333 -0.38287 -0.18841 -0.35903 C -0.2164 -0.22708 -0.22422 -0.17176 -0.24036 -0.04444 C -0.24544 -0.00417 -0.25013 0.03634 -0.25481 0.07685 C -0.25716 0.09792 -0.25833 0.11944 -0.26146 0.14005 C -0.26484 0.16227 -0.26432 0.15232 -0.26432 0.16921 L -0.26432 0.16921 C -0.30599 0.16574 -0.34896 0.17755 -0.38932 0.1588 C -0.41041 0.14907 -0.46601 0.10139 -0.48841 0.04954 C -0.49362 0.0375 -0.49804 0.02431 -0.50286 0.01181 C -0.50312 0.00625 -0.50481 0.00023 -0.50377 -0.00532 C -0.4983 -0.03634 -0.49244 -0.0463 -0.47981 -0.06667 C -0.47252 -0.07847 -0.45885 -0.09352 -0.45091 -0.09745 L -0.43073 -0.10787 C -0.42786 -0.10903 -0.425 -0.11042 -0.422 -0.11111 C -0.41627 -0.11273 -0.41054 -0.11343 -0.40481 -0.11458 C -0.37981 -0.12014 -0.39453 -0.11713 -0.36054 -0.12315 C -0.3582 -0.12639 -0.35416 -0.1294 -0.35573 -0.13681 C -0.35625 -0.13958 -0.3582 -0.14028 -0.3595 -0.1419 C -0.36146 -0.14421 -0.36315 -0.14722 -0.36536 -0.14884 C -0.36744 -0.15023 -0.36979 -0.15 -0.372 -0.15046 L -0.39609 -0.15556 C -0.42682 -0.15162 -0.45325 -0.15185 -0.48268 -0.13681 C -0.48711 -0.13449 -0.49166 -0.13287 -0.49609 -0.13009 C -0.5039 -0.12477 -0.51159 -0.11921 -0.51914 -0.11296 C -0.52187 -0.11065 -0.52409 -0.10648 -0.52682 -0.1044 C -0.53411 -0.09861 -0.54271 -0.09745 -0.54896 -0.08889 C -0.55026 -0.08727 -0.55143 -0.08542 -0.55286 -0.0838 C -0.55534 -0.08079 -0.5582 -0.0787 -0.56054 -0.07523 C -0.56471 -0.06898 -0.56901 -0.06296 -0.57304 -0.05648 C -0.5763 -0.05139 -0.57799 -0.04606 -0.58164 -0.04282 C -0.58255 -0.0419 -0.58359 -0.04167 -0.5845 -0.0412 C -0.58424 -0.03889 -0.58385 -0.03657 -0.58359 -0.03426 C -0.5832 -0.03148 -0.58307 -0.02847 -0.58268 -0.02569 C -0.58177 -0.01991 -0.58073 -0.01435 -0.57968 -0.00856 C -0.57942 -0.00648 -0.57916 -0.00417 -0.57877 -0.00185 C -0.57851 0.00324 -0.57838 0.00857 -0.57786 0.01366 C -0.57656 0.02477 -0.57409 0.0331 -0.57396 0.04444 C -0.57369 0.07523 -0.57396 0.10579 -0.57396 0.13657 L -0.57396 0.13657 L -0.57396 0.13657 C -0.58646 0.17639 -0.57278 0.13611 -0.58268 0.1588 C -0.58476 0.16366 -0.58619 0.16944 -0.58841 0.17431 C -0.59101 0.18032 -0.5944 0.18542 -0.597 0.19144 C -0.61823 0.23796 -0.62669 0.26296 -0.647 0.29907 C -0.65078 0.30556 -0.65494 0.31134 -0.65859 0.31782 C -0.66419 0.32778 -0.66966 0.33819 -0.675 0.34861 C -0.68411 0.36667 -0.68294 0.36389 -0.68737 0.37593 C -0.68711 0.38171 -0.68724 0.3875 -0.68646 0.39306 C -0.68593 0.3963 -0.68489 0.39907 -0.68359 0.40162 C -0.67929 0.40995 -0.675 0.41829 -0.67018 0.42546 C -0.66823 0.42847 -0.66575 0.43032 -0.66341 0.43241 C -0.64531 0.44745 -0.62396 0.44167 -0.60468 0.44421 C -0.59739 0.44329 -0.58997 0.4419 -0.58268 0.44097 C -0.57565 0.44005 -0.56849 0.44097 -0.56146 0.43912 C -0.55651 0.43796 -0.50234 0.42014 -0.48932 0.41366 C -0.4789 0.40833 -0.46862 0.40208 -0.45859 0.39468 C -0.4082 0.35787 -0.38932 0.33958 -0.34231 0.2956 C -0.33411 0.28796 -0.31198 0.26528 -0.30481 0.2581 C -0.29869 0.25185 -0.29218 0.24653 -0.28646 0.23912 C -0.26953 0.2169 -0.25221 0.19537 -0.23554 0.17245 C -0.22825 0.16273 -0.20612 0.12685 -0.19414 0.11435 C -0.17786 0.09722 -0.15703 0.07963 -0.13841 0.07338 L -0.11823 0.06667 C -0.0983 0.06713 -0.07851 0.06667 -0.05859 0.06829 C -0.0569 0.06852 -0.05547 0.07107 -0.05377 0.07176 C -0.05 0.07338 -0.04609 0.07384 -0.04231 0.07523 C -0.04101 0.07546 -0.03971 0.07593 -0.03841 0.07685 C -0.03073 0.08218 -0.01836 0.09884 -0.01445 0.10417 C -0.01315 0.10602 -0.0125 0.1088 -0.01146 0.11111 C 0.00131 0.13773 -0.01862 0.09329 -0.00677 0.12292 C -0.00586 0.125 -0.00455 0.12616 -0.00377 0.12801 C -0.00299 0.13009 -0.00286 0.1331 -0.00195 0.13495 C -0.00091 0.13681 0.00065 0.13727 0.00196 0.13843 C 0.00222 0.14005 0.00261 0.1419 0.00287 0.14352 C 0.00352 0.1463 0.0043 0.14907 0.00482 0.15208 C 0.00521 0.15417 0.00573 0.1588 0.00573 0.1588 L 0.00573 0.1588 C 0.04883 0.17107 -0.00664 0.15671 0.05573 0.16574 C 0.24974 0.19352 0.13021 0.18403 0.24427 0.19144 L 0.52787 0.18634 C 0.53138 0.18611 0.53737 0.19051 0.53841 0.18449 C 0.54167 0.16551 0.53841 0.14468 0.53841 0.12477 " pathEditMode="relative" ptsTypes="AAAAAAAAAAAAAAAAAAAAAAAAAAAAAAAAAAAAAAAAAAAAAAAAAAAAAAAAAAAAAAAAAAAAAAAAAAAAAAAAAAAAAAAAAAAAAAAAAAAAAAAAAAAAAAAAAAAAAAAA">
                                      <p:cBhvr>
                                        <p:cTn id="6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7" dur="indefinit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8" dur="indefinite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3" dur="indefinite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4" dur="indefinite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9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0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5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6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" name="Skupina 8"/>
          <p:cNvGrpSpPr/>
          <p:nvPr/>
        </p:nvGrpSpPr>
        <p:grpSpPr>
          <a:xfrm flipV="1">
            <a:off x="-45078" y="555013"/>
            <a:ext cx="3050609" cy="2550119"/>
            <a:chOff x="485418" y="1316486"/>
            <a:chExt cx="3050609" cy="2550119"/>
          </a:xfrm>
        </p:grpSpPr>
        <p:cxnSp>
          <p:nvCxnSpPr>
            <p:cNvPr id="8" name="Přímá spojnice 7"/>
            <p:cNvCxnSpPr/>
            <p:nvPr/>
          </p:nvCxnSpPr>
          <p:spPr>
            <a:xfrm flipH="1" flipV="1">
              <a:off x="2634118" y="2614411"/>
              <a:ext cx="336997" cy="27904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5" name="Přímá spojnice 4"/>
            <p:cNvCxnSpPr/>
            <p:nvPr/>
          </p:nvCxnSpPr>
          <p:spPr>
            <a:xfrm flipH="1">
              <a:off x="2588654" y="2279561"/>
              <a:ext cx="154546" cy="334850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pic>
          <p:nvPicPr>
            <p:cNvPr id="1026" name="Picture 2" descr="C:\Users\Jana\Desktop\butterfly-409186_640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85418" y="1316486"/>
              <a:ext cx="3050609" cy="2550119"/>
            </a:xfrm>
            <a:prstGeom prst="rect">
              <a:avLst/>
            </a:prstGeom>
            <a:noFill/>
          </p:spPr>
        </p:pic>
      </p:grpSp>
      <p:grpSp>
        <p:nvGrpSpPr>
          <p:cNvPr id="10" name="Skupina 9"/>
          <p:cNvGrpSpPr/>
          <p:nvPr/>
        </p:nvGrpSpPr>
        <p:grpSpPr>
          <a:xfrm flipV="1">
            <a:off x="8341019" y="4088097"/>
            <a:ext cx="3050609" cy="2550119"/>
            <a:chOff x="485418" y="1316486"/>
            <a:chExt cx="3050609" cy="2550119"/>
          </a:xfrm>
        </p:grpSpPr>
        <p:cxnSp>
          <p:nvCxnSpPr>
            <p:cNvPr id="11" name="Přímá spojnice 10"/>
            <p:cNvCxnSpPr/>
            <p:nvPr/>
          </p:nvCxnSpPr>
          <p:spPr>
            <a:xfrm flipH="1" flipV="1">
              <a:off x="2634118" y="2614411"/>
              <a:ext cx="336997" cy="27904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flipH="1">
              <a:off x="2588654" y="2279561"/>
              <a:ext cx="154546" cy="334850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pic>
          <p:nvPicPr>
            <p:cNvPr id="13" name="Picture 2" descr="C:\Users\Jana\Desktop\butterfly-409186_640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85418" y="1316486"/>
              <a:ext cx="3050609" cy="2550119"/>
            </a:xfrm>
            <a:prstGeom prst="rect">
              <a:avLst/>
            </a:prstGeom>
            <a:noFill/>
          </p:spPr>
        </p:pic>
      </p:grpSp>
      <p:grpSp>
        <p:nvGrpSpPr>
          <p:cNvPr id="14" name="Skupina 13"/>
          <p:cNvGrpSpPr/>
          <p:nvPr/>
        </p:nvGrpSpPr>
        <p:grpSpPr>
          <a:xfrm>
            <a:off x="7824757" y="555012"/>
            <a:ext cx="3050609" cy="2550119"/>
            <a:chOff x="485418" y="1316486"/>
            <a:chExt cx="3050609" cy="2550119"/>
          </a:xfrm>
        </p:grpSpPr>
        <p:cxnSp>
          <p:nvCxnSpPr>
            <p:cNvPr id="15" name="Přímá spojnice 14"/>
            <p:cNvCxnSpPr/>
            <p:nvPr/>
          </p:nvCxnSpPr>
          <p:spPr>
            <a:xfrm flipH="1" flipV="1">
              <a:off x="2634118" y="2614411"/>
              <a:ext cx="336997" cy="27904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flipH="1">
              <a:off x="2588654" y="2279561"/>
              <a:ext cx="154546" cy="334850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pic>
          <p:nvPicPr>
            <p:cNvPr id="17" name="Picture 2" descr="C:\Users\Jana\Desktop\butterfly-409186_640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85418" y="1316486"/>
              <a:ext cx="3050609" cy="2550119"/>
            </a:xfrm>
            <a:prstGeom prst="rect">
              <a:avLst/>
            </a:prstGeom>
            <a:noFill/>
          </p:spPr>
        </p:pic>
      </p:grpSp>
      <p:grpSp>
        <p:nvGrpSpPr>
          <p:cNvPr id="18" name="Skupina 17"/>
          <p:cNvGrpSpPr/>
          <p:nvPr/>
        </p:nvGrpSpPr>
        <p:grpSpPr>
          <a:xfrm>
            <a:off x="-45079" y="3270738"/>
            <a:ext cx="3266907" cy="3125727"/>
            <a:chOff x="485418" y="1316486"/>
            <a:chExt cx="3050609" cy="2550119"/>
          </a:xfrm>
        </p:grpSpPr>
        <p:cxnSp>
          <p:nvCxnSpPr>
            <p:cNvPr id="19" name="Přímá spojnice 18"/>
            <p:cNvCxnSpPr/>
            <p:nvPr/>
          </p:nvCxnSpPr>
          <p:spPr>
            <a:xfrm flipH="1" flipV="1">
              <a:off x="2634118" y="2614411"/>
              <a:ext cx="336997" cy="27904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flipH="1">
              <a:off x="2588654" y="2279561"/>
              <a:ext cx="154546" cy="334850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pic>
          <p:nvPicPr>
            <p:cNvPr id="21" name="Picture 2" descr="C:\Users\Jana\Desktop\butterfly-409186_640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85418" y="1316486"/>
              <a:ext cx="3050609" cy="2550119"/>
            </a:xfrm>
            <a:prstGeom prst="rect">
              <a:avLst/>
            </a:prstGeom>
            <a:noFill/>
          </p:spPr>
        </p:pic>
      </p:grpSp>
      <p:grpSp>
        <p:nvGrpSpPr>
          <p:cNvPr id="22" name="Skupina 21"/>
          <p:cNvGrpSpPr/>
          <p:nvPr/>
        </p:nvGrpSpPr>
        <p:grpSpPr>
          <a:xfrm>
            <a:off x="3791657" y="3028345"/>
            <a:ext cx="3050609" cy="2550119"/>
            <a:chOff x="485418" y="1316486"/>
            <a:chExt cx="3050609" cy="2550119"/>
          </a:xfrm>
        </p:grpSpPr>
        <p:cxnSp>
          <p:nvCxnSpPr>
            <p:cNvPr id="23" name="Přímá spojnice 22"/>
            <p:cNvCxnSpPr/>
            <p:nvPr/>
          </p:nvCxnSpPr>
          <p:spPr>
            <a:xfrm flipH="1" flipV="1">
              <a:off x="2634118" y="2614411"/>
              <a:ext cx="336997" cy="27904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4" name="Přímá spojnice 23"/>
            <p:cNvCxnSpPr/>
            <p:nvPr/>
          </p:nvCxnSpPr>
          <p:spPr>
            <a:xfrm flipH="1">
              <a:off x="2588654" y="2279561"/>
              <a:ext cx="154546" cy="334850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pic>
          <p:nvPicPr>
            <p:cNvPr id="25" name="Picture 2" descr="C:\Users\Jana\Desktop\butterfly-409186_640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85418" y="1316486"/>
              <a:ext cx="3050609" cy="2550119"/>
            </a:xfrm>
            <a:prstGeom prst="rect">
              <a:avLst/>
            </a:prstGeom>
            <a:noFill/>
          </p:spPr>
        </p:pic>
      </p:grpSp>
      <p:grpSp>
        <p:nvGrpSpPr>
          <p:cNvPr id="26" name="Skupina 25"/>
          <p:cNvGrpSpPr/>
          <p:nvPr/>
        </p:nvGrpSpPr>
        <p:grpSpPr>
          <a:xfrm flipH="1">
            <a:off x="4645883" y="340602"/>
            <a:ext cx="3050609" cy="2550119"/>
            <a:chOff x="485418" y="1316486"/>
            <a:chExt cx="3050609" cy="2550119"/>
          </a:xfrm>
        </p:grpSpPr>
        <p:cxnSp>
          <p:nvCxnSpPr>
            <p:cNvPr id="27" name="Přímá spojnice 26"/>
            <p:cNvCxnSpPr/>
            <p:nvPr/>
          </p:nvCxnSpPr>
          <p:spPr>
            <a:xfrm flipH="1" flipV="1">
              <a:off x="2634118" y="2614411"/>
              <a:ext cx="336997" cy="27904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 flipH="1">
              <a:off x="2588654" y="2279561"/>
              <a:ext cx="154546" cy="334850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pic>
          <p:nvPicPr>
            <p:cNvPr id="29" name="Picture 2" descr="C:\Users\Jana\Desktop\butterfly-409186_640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85418" y="1316486"/>
              <a:ext cx="3050609" cy="2550119"/>
            </a:xfrm>
            <a:prstGeom prst="rect">
              <a:avLst/>
            </a:prstGeom>
            <a:noFill/>
          </p:spPr>
        </p:pic>
      </p:grpSp>
    </p:spTree>
    <p:extLst>
      <p:ext uri="{BB962C8B-B14F-4D97-AF65-F5344CB8AC3E}">
        <p14:creationId xmlns:p14="http://schemas.microsoft.com/office/powerpoint/2010/main" xmlns="" val="338758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3.7037E-7 L 1.66667E-6 0.00023 C 0.02383 -0.05509 0.01159 -0.02477 0.04713 -0.13681 C 0.06042 -0.1787 0.0888 -0.27963 0.09427 -0.31111 C 0.10612 -0.38102 0.10117 -0.34861 0.10963 -0.40857 C 0.10989 -0.41829 0.11028 -0.42801 0.11055 -0.43773 C 0.11081 -0.44514 0.11172 -0.45255 0.11159 -0.45995 C 0.11133 -0.4713 0.11094 -0.48287 0.10963 -0.49398 C 0.10924 -0.49722 0.10768 -0.49977 0.10677 -0.50255 C 0.10599 -0.50486 0.10586 -0.50764 0.10482 -0.50949 C 0.10117 -0.51597 0.10026 -0.51366 0.09622 -0.5162 C 0.09388 -0.51782 0.09167 -0.51968 0.08945 -0.5213 C 0.07656 -0.51921 0.0806 -0.52037 0.06732 -0.5162 C 0.06575 -0.51574 0.06042 -0.51389 0.05872 -0.51296 C 0.05612 -0.51134 0.05351 -0.50949 0.05104 -0.50764 C 0.04935 -0.50556 0.04765 -0.50347 0.04622 -0.50093 C 0.04466 -0.49815 0.04023 -0.48565 0.03945 -0.4838 C 0.02943 -0.45857 0.0457 -0.50116 0.03268 -0.46667 C 0.03203 -0.46273 0.03125 -0.4588 0.03073 -0.45486 C 0.03021 -0.44977 0.03021 -0.44444 0.02982 -0.43935 C 0.02956 -0.43472 0.02917 -0.43032 0.0289 -0.42569 C 0.02917 -0.40741 0.0293 -0.38912 0.02982 -0.37107 C 0.02995 -0.36482 0.03086 -0.35857 0.03073 -0.35208 C 0.0306 -0.32986 0.0306 -0.30764 0.0289 -0.28542 C 0.02864 -0.28194 0.02617 -0.27986 0.025 -0.27708 C 0.01979 -0.26366 0.02513 -0.27037 0.01445 -0.26181 C 0.01224 -0.25972 0.01015 -0.25741 0.00768 -0.25648 C -0.01328 -0.24815 -0.0112 -0.25093 -0.02982 -0.24815 C -0.0362 -0.24699 -0.04258 -0.2456 -0.04896 -0.24444 C -0.06341 -0.24537 -0.07787 -0.24421 -0.09232 -0.2463 C -0.10104 -0.24745 -0.14245 -0.26551 -0.14518 -0.26713 C -0.15612 -0.27824 -0.16797 -0.28704 -0.17761 -0.30093 C -0.18307 -0.30857 -0.18698 -0.31898 -0.19011 -0.32986 C -0.19479 -0.34583 -0.20039 -0.38241 -0.20352 -0.40347 C -0.20248 -0.41597 -0.20352 -0.43009 -0.19974 -0.44097 C -0.19727 -0.44884 -0.19089 -0.45069 -0.1862 -0.45486 C -0.17123 -0.46782 -0.17136 -0.4662 -0.15638 -0.47176 C -0.14453 -0.46458 -0.15482 -0.47269 -0.16888 -0.42732 C -0.17604 -0.40509 -0.18307 -0.38287 -0.18841 -0.35903 C -0.21615 -0.22708 -0.22396 -0.17199 -0.24037 -0.04444 C -0.24531 -0.00417 -0.25 0.03634 -0.25469 0.07685 C -0.25703 0.09792 -0.25834 0.11944 -0.26146 0.14005 C -0.26485 0.16227 -0.26419 0.15231 -0.26419 0.16921 L -0.26419 0.16944 C -0.30586 0.16574 -0.34896 0.17755 -0.38932 0.1588 C -0.41042 0.14907 -0.46589 0.10139 -0.48828 0.04954 C -0.49349 0.0375 -0.49805 0.02431 -0.50287 0.01157 C -0.50313 0.00625 -0.50482 0.00023 -0.50365 -0.00532 C -0.49818 -0.03657 -0.49232 -0.0463 -0.47969 -0.06667 C -0.47253 -0.07847 -0.45886 -0.09352 -0.45091 -0.09745 L -0.4306 -0.10787 C -0.42774 -0.10926 -0.425 -0.11042 -0.42188 -0.11111 C -0.41628 -0.11273 -0.41055 -0.11343 -0.40482 -0.11482 C -0.37982 -0.12037 -0.3944 -0.11736 -0.36055 -0.12315 C -0.3582 -0.12639 -0.35391 -0.1294 -0.35547 -0.13681 C -0.35625 -0.13958 -0.3582 -0.14028 -0.35938 -0.14213 C -0.36146 -0.14444 -0.36315 -0.14745 -0.36537 -0.14884 C -0.36732 -0.15023 -0.36966 -0.15023 -0.37201 -0.15046 L -0.39597 -0.15556 C -0.42682 -0.15162 -0.45326 -0.15185 -0.48268 -0.13681 C -0.48711 -0.13449 -0.49154 -0.13287 -0.4961 -0.13009 C -0.50391 -0.12477 -0.51159 -0.11921 -0.51901 -0.11296 C -0.52175 -0.11065 -0.52409 -0.10671 -0.52682 -0.1044 C -0.53412 -0.09861 -0.54258 -0.09745 -0.54896 -0.08889 C -0.55026 -0.0875 -0.55143 -0.08542 -0.55287 -0.0838 C -0.55534 -0.08079 -0.5582 -0.07894 -0.56055 -0.07523 C -0.56472 -0.06898 -0.56901 -0.06319 -0.57305 -0.05648 C -0.5763 -0.05162 -0.578 -0.04607 -0.58164 -0.04282 C -0.58255 -0.0419 -0.5836 -0.04167 -0.58451 -0.0412 C -0.58425 -0.03889 -0.58386 -0.03657 -0.5836 -0.03449 C -0.5832 -0.03148 -0.58307 -0.02847 -0.58268 -0.02593 C -0.58177 -0.01991 -0.58073 -0.01435 -0.57969 -0.00857 C -0.57943 -0.00671 -0.57917 -0.00417 -0.57878 -0.00208 C -0.57852 0.00324 -0.57839 0.00856 -0.57787 0.01366 C -0.57656 0.02477 -0.57409 0.0331 -0.57396 0.04444 C -0.5737 0.07523 -0.57396 0.10579 -0.57396 0.13657 L -0.57396 0.13681 L -0.57396 0.13657 C -0.58646 0.17639 -0.57279 0.13611 -0.58268 0.1588 C -0.58477 0.16366 -0.5862 0.16944 -0.58841 0.17431 C -0.59102 0.18032 -0.5944 0.18542 -0.59701 0.1912 C -0.61823 0.23773 -0.62669 0.26296 -0.64701 0.29907 C -0.65078 0.30556 -0.65495 0.31111 -0.6586 0.31759 C -0.66419 0.32778 -0.66966 0.33796 -0.675 0.34861 C -0.68412 0.36667 -0.68294 0.36366 -0.68737 0.37593 C -0.68711 0.38148 -0.68724 0.3875 -0.68646 0.39306 C -0.68594 0.39606 -0.6849 0.39907 -0.6836 0.40162 C -0.6793 0.40972 -0.675 0.41829 -0.67018 0.42546 C -0.66823 0.42847 -0.66576 0.43032 -0.66341 0.43241 C -0.64531 0.44745 -0.62396 0.44167 -0.60469 0.44421 C -0.5974 0.44329 -0.58998 0.4419 -0.58268 0.44097 C -0.57565 0.44005 -0.56849 0.44097 -0.56146 0.43912 C -0.55651 0.43796 -0.50235 0.41991 -0.48919 0.41366 C -0.47891 0.40833 -0.46862 0.40208 -0.45847 0.39468 C -0.4082 0.35764 -0.38932 0.33935 -0.34206 0.29537 C -0.33412 0.28796 -0.31198 0.26505 -0.30482 0.2581 C -0.2987 0.25185 -0.29219 0.2463 -0.2862 0.23912 C -0.26953 0.2169 -0.25222 0.19537 -0.23555 0.17245 C -0.228 0.16273 -0.20586 0.12685 -0.19414 0.11435 C -0.17761 0.09722 -0.15703 0.07963 -0.13841 0.07338 L -0.11823 0.06667 C -0.09831 0.06713 -0.07852 0.06667 -0.0586 0.06829 C -0.0569 0.06852 -0.05547 0.07106 -0.05378 0.07176 C -0.05 0.07338 -0.0461 0.07384 -0.04232 0.07523 C -0.04102 0.07546 -0.03972 0.07593 -0.03841 0.07685 C -0.03073 0.08218 -0.01836 0.09861 -0.01445 0.10417 C -0.01315 0.10602 -0.0125 0.1088 -0.01146 0.11111 C 0.0013 0.1375 -0.01862 0.09329 -0.00677 0.12292 C -0.00586 0.125 -0.00456 0.12593 -0.00378 0.12801 C -0.003 0.13009 -0.00287 0.1331 -0.00195 0.13495 C -0.00091 0.13681 0.00065 0.13704 0.00195 0.13843 C 0.00221 0.14005 0.0026 0.1419 0.00286 0.14352 C 0.00351 0.1463 0.0043 0.14907 0.00482 0.15208 C 0.00521 0.15417 0.00573 0.1588 0.00573 0.1588 L 0.00573 0.1588 C 0.04883 0.17106 -0.00664 0.15671 0.05573 0.16574 C 0.24974 0.19352 0.13021 0.18403 0.24427 0.1912 L 0.52786 0.18611 C 0.53138 0.18611 0.53737 0.19051 0.53841 0.18449 C 0.54167 0.16551 0.53841 0.14468 0.53841 0.12477 " pathEditMode="relative" rAng="0" ptsTypes="AAAAAAAAAAAAAAAAAAAAAAAAAAAAAAAAAAAAAAAAAAAAAAAAAAAAAAAAAAAAAAAAAAAAAAAAAAAAAAAAAAAAAAAAAAAAAAAAAAAAAAAAAAAAAAAAAAAAAAAA">
                                      <p:cBhvr>
                                        <p:cTn id="6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383" y="-38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7" dur="indefinit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8" dur="indefinite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3" dur="indefinite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4" dur="indefinite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9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0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5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6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" name="Skupina 8"/>
          <p:cNvGrpSpPr/>
          <p:nvPr/>
        </p:nvGrpSpPr>
        <p:grpSpPr>
          <a:xfrm flipV="1">
            <a:off x="89843" y="3302541"/>
            <a:ext cx="3050609" cy="2550119"/>
            <a:chOff x="485418" y="1316486"/>
            <a:chExt cx="3050609" cy="2550119"/>
          </a:xfrm>
        </p:grpSpPr>
        <p:cxnSp>
          <p:nvCxnSpPr>
            <p:cNvPr id="8" name="Přímá spojnice 7"/>
            <p:cNvCxnSpPr/>
            <p:nvPr/>
          </p:nvCxnSpPr>
          <p:spPr>
            <a:xfrm flipH="1" flipV="1">
              <a:off x="2634118" y="2614411"/>
              <a:ext cx="336997" cy="27904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5" name="Přímá spojnice 4"/>
            <p:cNvCxnSpPr/>
            <p:nvPr/>
          </p:nvCxnSpPr>
          <p:spPr>
            <a:xfrm flipH="1">
              <a:off x="2588654" y="2279561"/>
              <a:ext cx="154546" cy="334850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pic>
          <p:nvPicPr>
            <p:cNvPr id="1026" name="Picture 2" descr="C:\Users\Jana\Desktop\butterfly-409186_640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85418" y="1316486"/>
              <a:ext cx="3050609" cy="2550119"/>
            </a:xfrm>
            <a:prstGeom prst="rect">
              <a:avLst/>
            </a:prstGeom>
            <a:noFill/>
          </p:spPr>
        </p:pic>
      </p:grpSp>
      <p:grpSp>
        <p:nvGrpSpPr>
          <p:cNvPr id="10" name="Skupina 9"/>
          <p:cNvGrpSpPr/>
          <p:nvPr/>
        </p:nvGrpSpPr>
        <p:grpSpPr>
          <a:xfrm flipV="1">
            <a:off x="3699562" y="4223167"/>
            <a:ext cx="3050609" cy="2550119"/>
            <a:chOff x="485418" y="1316486"/>
            <a:chExt cx="3050609" cy="2550119"/>
          </a:xfrm>
        </p:grpSpPr>
        <p:cxnSp>
          <p:nvCxnSpPr>
            <p:cNvPr id="11" name="Přímá spojnice 10"/>
            <p:cNvCxnSpPr/>
            <p:nvPr/>
          </p:nvCxnSpPr>
          <p:spPr>
            <a:xfrm flipH="1" flipV="1">
              <a:off x="2634118" y="2614411"/>
              <a:ext cx="336997" cy="27904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flipH="1">
              <a:off x="2588654" y="2279561"/>
              <a:ext cx="154546" cy="334850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pic>
          <p:nvPicPr>
            <p:cNvPr id="13" name="Picture 2" descr="C:\Users\Jana\Desktop\butterfly-409186_640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85418" y="1316486"/>
              <a:ext cx="3050609" cy="2550119"/>
            </a:xfrm>
            <a:prstGeom prst="rect">
              <a:avLst/>
            </a:prstGeom>
            <a:noFill/>
          </p:spPr>
        </p:pic>
      </p:grpSp>
      <p:grpSp>
        <p:nvGrpSpPr>
          <p:cNvPr id="14" name="Skupina 13"/>
          <p:cNvGrpSpPr/>
          <p:nvPr/>
        </p:nvGrpSpPr>
        <p:grpSpPr>
          <a:xfrm>
            <a:off x="8710570" y="1985070"/>
            <a:ext cx="3050609" cy="2550119"/>
            <a:chOff x="485418" y="1316486"/>
            <a:chExt cx="3050609" cy="2550119"/>
          </a:xfrm>
        </p:grpSpPr>
        <p:cxnSp>
          <p:nvCxnSpPr>
            <p:cNvPr id="15" name="Přímá spojnice 14"/>
            <p:cNvCxnSpPr/>
            <p:nvPr/>
          </p:nvCxnSpPr>
          <p:spPr>
            <a:xfrm flipH="1" flipV="1">
              <a:off x="2634118" y="2614411"/>
              <a:ext cx="336997" cy="27904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flipH="1">
              <a:off x="2588654" y="2279561"/>
              <a:ext cx="154546" cy="334850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pic>
          <p:nvPicPr>
            <p:cNvPr id="17" name="Picture 2" descr="C:\Users\Jana\Desktop\butterfly-409186_640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85418" y="1316486"/>
              <a:ext cx="3050609" cy="2550119"/>
            </a:xfrm>
            <a:prstGeom prst="rect">
              <a:avLst/>
            </a:prstGeom>
            <a:noFill/>
          </p:spPr>
        </p:pic>
      </p:grpSp>
      <p:grpSp>
        <p:nvGrpSpPr>
          <p:cNvPr id="18" name="Skupina 17"/>
          <p:cNvGrpSpPr/>
          <p:nvPr/>
        </p:nvGrpSpPr>
        <p:grpSpPr>
          <a:xfrm>
            <a:off x="4827326" y="400586"/>
            <a:ext cx="3545898" cy="3459739"/>
            <a:chOff x="485418" y="1316486"/>
            <a:chExt cx="3050609" cy="2550119"/>
          </a:xfrm>
        </p:grpSpPr>
        <p:cxnSp>
          <p:nvCxnSpPr>
            <p:cNvPr id="19" name="Přímá spojnice 18"/>
            <p:cNvCxnSpPr/>
            <p:nvPr/>
          </p:nvCxnSpPr>
          <p:spPr>
            <a:xfrm flipH="1" flipV="1">
              <a:off x="2634118" y="2614411"/>
              <a:ext cx="336997" cy="27904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flipH="1">
              <a:off x="2588654" y="2279561"/>
              <a:ext cx="154546" cy="334850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pic>
          <p:nvPicPr>
            <p:cNvPr id="21" name="Picture 2" descr="C:\Users\Jana\Desktop\butterfly-409186_640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85418" y="1316486"/>
              <a:ext cx="3050609" cy="2550119"/>
            </a:xfrm>
            <a:prstGeom prst="rect">
              <a:avLst/>
            </a:prstGeom>
            <a:noFill/>
          </p:spPr>
        </p:pic>
      </p:grpSp>
      <p:grpSp>
        <p:nvGrpSpPr>
          <p:cNvPr id="22" name="Skupina 21"/>
          <p:cNvGrpSpPr/>
          <p:nvPr/>
        </p:nvGrpSpPr>
        <p:grpSpPr>
          <a:xfrm>
            <a:off x="5874685" y="3482940"/>
            <a:ext cx="3050609" cy="2550119"/>
            <a:chOff x="485418" y="1316486"/>
            <a:chExt cx="3050609" cy="2550119"/>
          </a:xfrm>
        </p:grpSpPr>
        <p:cxnSp>
          <p:nvCxnSpPr>
            <p:cNvPr id="23" name="Přímá spojnice 22"/>
            <p:cNvCxnSpPr/>
            <p:nvPr/>
          </p:nvCxnSpPr>
          <p:spPr>
            <a:xfrm flipH="1" flipV="1">
              <a:off x="2634118" y="2614411"/>
              <a:ext cx="336997" cy="27904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4" name="Přímá spojnice 23"/>
            <p:cNvCxnSpPr/>
            <p:nvPr/>
          </p:nvCxnSpPr>
          <p:spPr>
            <a:xfrm flipH="1">
              <a:off x="2588654" y="2279561"/>
              <a:ext cx="154546" cy="334850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pic>
          <p:nvPicPr>
            <p:cNvPr id="25" name="Picture 2" descr="C:\Users\Jana\Desktop\butterfly-409186_640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85418" y="1316486"/>
              <a:ext cx="3050609" cy="2550119"/>
            </a:xfrm>
            <a:prstGeom prst="rect">
              <a:avLst/>
            </a:prstGeom>
            <a:noFill/>
          </p:spPr>
        </p:pic>
      </p:grpSp>
      <p:grpSp>
        <p:nvGrpSpPr>
          <p:cNvPr id="26" name="Skupina 25"/>
          <p:cNvGrpSpPr/>
          <p:nvPr/>
        </p:nvGrpSpPr>
        <p:grpSpPr>
          <a:xfrm flipH="1">
            <a:off x="9138043" y="-256971"/>
            <a:ext cx="3050609" cy="2550119"/>
            <a:chOff x="485418" y="1316486"/>
            <a:chExt cx="3050609" cy="2550119"/>
          </a:xfrm>
        </p:grpSpPr>
        <p:cxnSp>
          <p:nvCxnSpPr>
            <p:cNvPr id="27" name="Přímá spojnice 26"/>
            <p:cNvCxnSpPr/>
            <p:nvPr/>
          </p:nvCxnSpPr>
          <p:spPr>
            <a:xfrm flipH="1" flipV="1">
              <a:off x="2634118" y="2614411"/>
              <a:ext cx="336997" cy="27904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 flipH="1">
              <a:off x="2588654" y="2279561"/>
              <a:ext cx="154546" cy="334850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pic>
          <p:nvPicPr>
            <p:cNvPr id="29" name="Picture 2" descr="C:\Users\Jana\Desktop\butterfly-409186_640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85418" y="1316486"/>
              <a:ext cx="3050609" cy="2550119"/>
            </a:xfrm>
            <a:prstGeom prst="rect">
              <a:avLst/>
            </a:prstGeom>
            <a:noFill/>
          </p:spPr>
        </p:pic>
      </p:grpSp>
    </p:spTree>
    <p:extLst>
      <p:ext uri="{BB962C8B-B14F-4D97-AF65-F5344CB8AC3E}">
        <p14:creationId xmlns:p14="http://schemas.microsoft.com/office/powerpoint/2010/main" xmlns="" val="23867345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95833E-6 1.85185E-6 L 3.95833E-6 0.00023 C 0.02382 -0.05509 0.01158 -0.02477 0.04713 -0.13681 C 0.06041 -0.17871 0.0888 -0.27963 0.09427 -0.31134 C 0.10612 -0.38102 0.10117 -0.34861 0.10963 -0.40857 C 0.10989 -0.41852 0.11028 -0.42801 0.11054 -0.43773 C 0.1108 -0.44514 0.11171 -0.45255 0.11158 -0.45996 C 0.11132 -0.4713 0.11093 -0.48287 0.10963 -0.49398 C 0.10924 -0.49722 0.10768 -0.49977 0.10677 -0.50255 C 0.10599 -0.50486 0.10586 -0.50764 0.10481 -0.50949 C 0.10117 -0.51597 0.10026 -0.51366 0.09622 -0.51621 C 0.09388 -0.51783 0.09166 -0.51968 0.08945 -0.5213 C 0.07656 -0.51921 0.0806 -0.52037 0.06731 -0.51621 C 0.06575 -0.51574 0.06041 -0.51389 0.05872 -0.51296 C 0.05612 -0.51134 0.05351 -0.50949 0.05104 -0.50764 C 0.04935 -0.50556 0.04765 -0.50347 0.04622 -0.50093 C 0.04466 -0.49815 0.04023 -0.48565 0.03945 -0.4838 C 0.02942 -0.45857 0.0457 -0.50116 0.03268 -0.46667 C 0.03203 -0.46273 0.03125 -0.4588 0.03073 -0.45486 C 0.0302 -0.44977 0.0302 -0.44445 0.02981 -0.43935 C 0.02955 -0.43472 0.02916 -0.43033 0.0289 -0.4257 C 0.02916 -0.40764 0.02929 -0.38912 0.02981 -0.37107 C 0.02994 -0.36482 0.03086 -0.3588 0.03073 -0.35209 C 0.0306 -0.32986 0.0306 -0.30764 0.0289 -0.28542 C 0.02864 -0.28195 0.02617 -0.27986 0.025 -0.27709 C 0.01979 -0.26366 0.02513 -0.27037 0.01445 -0.26181 C 0.01224 -0.25972 0.01015 -0.25741 0.00768 -0.25648 C -0.01329 -0.24815 -0.0112 -0.25093 -0.02982 -0.24815 C -0.0362 -0.24699 -0.04258 -0.2456 -0.04896 -0.24445 C -0.06342 -0.24537 -0.07787 -0.24421 -0.09232 -0.2463 C -0.10105 -0.24746 -0.14245 -0.26551 -0.14519 -0.26713 C -0.15612 -0.27824 -0.16797 -0.28704 -0.17787 -0.30093 C -0.18321 -0.30857 -0.18724 -0.31898 -0.19037 -0.32986 C -0.1948 -0.34584 -0.20039 -0.38241 -0.20378 -0.40347 C -0.20248 -0.41597 -0.20365 -0.43009 -0.2 -0.44097 C -0.19727 -0.44884 -0.19115 -0.4507 -0.18646 -0.45486 C -0.17149 -0.46783 -0.17162 -0.46621 -0.15664 -0.47176 C -0.14454 -0.46459 -0.15508 -0.47269 -0.16914 -0.42732 C -0.17618 -0.40509 -0.18334 -0.38287 -0.18842 -0.35903 C -0.21641 -0.22709 -0.22409 -0.17199 -0.24037 -0.04445 C -0.24532 -0.00417 -0.25 0.03634 -0.25469 0.07685 C -0.25704 0.09791 -0.25834 0.11944 -0.26146 0.14004 C -0.26485 0.16227 -0.2642 0.15231 -0.2642 0.16921 L -0.2642 0.16944 C -0.30586 0.16574 -0.34896 0.17754 -0.38933 0.15879 C -0.41042 0.14907 -0.46589 0.10139 -0.48829 0.04954 C -0.49349 0.0375 -0.49805 0.0243 -0.50287 0.01157 C -0.50313 0.00625 -0.50482 0.00023 -0.50365 -0.00533 C -0.49818 -0.03658 -0.49232 -0.0463 -0.47969 -0.06667 C -0.47253 -0.07847 -0.45886 -0.09352 -0.45092 -0.09746 L -0.4306 -0.10787 C -0.42774 -0.10949 -0.425 -0.11042 -0.42188 -0.11111 C -0.41628 -0.11273 -0.41055 -0.11343 -0.40482 -0.11482 C -0.37982 -0.12037 -0.3944 -0.11759 -0.36055 -0.12315 C -0.35821 -0.12639 -0.35404 -0.1294 -0.3556 -0.13681 C -0.35625 -0.13959 -0.35821 -0.14028 -0.35938 -0.14213 C -0.36146 -0.14468 -0.36315 -0.14746 -0.36537 -0.14884 C -0.36732 -0.15023 -0.36967 -0.15023 -0.37201 -0.15046 L -0.39597 -0.15556 C -0.42683 -0.15162 -0.45326 -0.15185 -0.48269 -0.13681 C -0.48711 -0.13449 -0.49154 -0.13287 -0.4961 -0.13009 C -0.50391 -0.12477 -0.51159 -0.11921 -0.51901 -0.11296 C -0.52175 -0.11065 -0.52409 -0.10671 -0.52683 -0.1044 C -0.53412 -0.09861 -0.54258 -0.09746 -0.54896 -0.08889 C -0.55026 -0.08773 -0.55144 -0.08542 -0.55287 -0.0838 C -0.55534 -0.08079 -0.55808 -0.0794 -0.56029 -0.07523 C -0.56459 -0.06898 -0.56888 -0.0632 -0.57305 -0.05648 C -0.57618 -0.05209 -0.578 -0.04607 -0.58151 -0.04283 C -0.58256 -0.0419 -0.58347 -0.04167 -0.58451 -0.04121 C -0.58425 -0.03889 -0.58386 -0.03658 -0.58347 -0.03449 C -0.58308 -0.03148 -0.58308 -0.02847 -0.58269 -0.02593 C -0.58177 -0.01991 -0.58073 -0.01435 -0.57956 -0.00857 C -0.5793 -0.00671 -0.57917 -0.00417 -0.57878 -0.00209 C -0.57839 0.00324 -0.57839 0.00856 -0.57774 0.01366 C -0.57657 0.02477 -0.57409 0.0331 -0.57383 0.04444 C -0.5737 0.07523 -0.57383 0.10579 -0.57383 0.13657 L -0.57383 0.1368 L -0.57383 0.13657 C -0.58646 0.17639 -0.57266 0.13611 -0.58269 0.15879 C -0.58464 0.16366 -0.5862 0.16944 -0.58842 0.1743 C -0.59102 0.18032 -0.59427 0.18541 -0.59688 0.1912 C -0.61823 0.23773 -0.6267 0.26296 -0.64701 0.29907 C -0.65079 0.30555 -0.65495 0.31111 -0.6586 0.31759 C -0.6642 0.32778 -0.66967 0.33796 -0.675 0.34861 C -0.68412 0.36666 -0.68295 0.36366 -0.68737 0.37592 C -0.68711 0.38148 -0.68724 0.3875 -0.68646 0.39305 C -0.68594 0.39606 -0.6849 0.39907 -0.6836 0.40162 C -0.6793 0.40972 -0.675 0.41829 -0.67019 0.42546 C -0.66823 0.42847 -0.66576 0.43032 -0.66342 0.43241 C -0.64532 0.44745 -0.62396 0.44166 -0.60469 0.44421 C -0.59727 0.44329 -0.58998 0.4419 -0.58269 0.44097 C -0.57566 0.44004 -0.56836 0.44097 -0.56146 0.43912 C -0.55651 0.43796 -0.50235 0.41991 -0.4892 0.41366 C -0.47891 0.40833 -0.46862 0.40208 -0.45847 0.39467 C -0.40821 0.35764 -0.38933 0.33935 -0.34219 0.29537 C -0.33412 0.28796 -0.31198 0.26504 -0.30482 0.2581 C -0.2987 0.25185 -0.29219 0.24629 -0.28633 0.23912 C -0.26954 0.2169 -0.25222 0.19537 -0.23555 0.17245 C -0.22813 0.16273 -0.20612 0.12685 -0.19414 0.11435 C -0.17787 0.09722 -0.15704 0.07963 -0.13842 0.07338 L -0.11823 0.06666 C -0.09831 0.06713 -0.07852 0.06666 -0.0586 0.06829 C -0.0569 0.06852 -0.05547 0.07106 -0.05378 0.07176 C -0.05 0.07338 -0.0461 0.07384 -0.04232 0.07523 C -0.04102 0.07546 -0.03972 0.07592 -0.03842 0.07685 C -0.03073 0.08217 -0.01836 0.09861 -0.01446 0.10416 C -0.01315 0.10602 -0.0125 0.10879 -0.01146 0.11111 C 0.0013 0.1375 -0.01862 0.09329 -0.00677 0.12291 C -0.00586 0.125 -0.00456 0.12592 -0.00378 0.12801 C -0.003 0.13009 -0.00287 0.1331 -0.00196 0.13495 C -0.00092 0.1368 0.00065 0.13704 0.00195 0.13842 C 0.00221 0.14004 0.0026 0.1419 0.00286 0.14352 C 0.00351 0.14629 0.00429 0.14907 0.00481 0.15208 C 0.0052 0.15416 0.00573 0.15879 0.00573 0.15879 L 0.00573 0.15879 C 0.04882 0.17106 -0.00664 0.15671 0.05573 0.16574 C 0.24974 0.19352 0.1302 0.18403 0.24427 0.1912 L 0.52786 0.18611 C 0.53138 0.18611 0.53737 0.19051 0.53841 0.18449 C 0.54166 0.16551 0.53841 0.14467 0.53841 0.12477 " pathEditMode="relative" rAng="0" ptsTypes="AAAAAAAAAAAAAAAAAAAAAAAAAAAAAAAAAAAAAAAAAAAAAAAAAAAAAAAAAAAAAAAAAAAAAAAAAAAAAAAAAAAAAAAAAAAAAAAAAAAAAAAAAAAAAAAAAAAAAAAA">
                                      <p:cBhvr>
                                        <p:cTn id="6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383" y="-38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7" dur="indefinit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8" dur="indefinite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3" dur="indefinite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4" dur="indefinite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9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0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5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6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" name="Skupina 8"/>
          <p:cNvGrpSpPr/>
          <p:nvPr/>
        </p:nvGrpSpPr>
        <p:grpSpPr>
          <a:xfrm flipV="1">
            <a:off x="-45078" y="555013"/>
            <a:ext cx="3050609" cy="2550119"/>
            <a:chOff x="485418" y="1316486"/>
            <a:chExt cx="3050609" cy="2550119"/>
          </a:xfrm>
        </p:grpSpPr>
        <p:cxnSp>
          <p:nvCxnSpPr>
            <p:cNvPr id="8" name="Přímá spojnice 7"/>
            <p:cNvCxnSpPr/>
            <p:nvPr/>
          </p:nvCxnSpPr>
          <p:spPr>
            <a:xfrm flipH="1" flipV="1">
              <a:off x="2634118" y="2614411"/>
              <a:ext cx="336997" cy="27904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5" name="Přímá spojnice 4"/>
            <p:cNvCxnSpPr/>
            <p:nvPr/>
          </p:nvCxnSpPr>
          <p:spPr>
            <a:xfrm flipH="1">
              <a:off x="2588654" y="2279561"/>
              <a:ext cx="154546" cy="334850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pic>
          <p:nvPicPr>
            <p:cNvPr id="1026" name="Picture 2" descr="C:\Users\Jana\Desktop\butterfly-409186_640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85418" y="1316486"/>
              <a:ext cx="3050609" cy="2550119"/>
            </a:xfrm>
            <a:prstGeom prst="rect">
              <a:avLst/>
            </a:prstGeom>
            <a:noFill/>
          </p:spPr>
        </p:pic>
      </p:grpSp>
      <p:grpSp>
        <p:nvGrpSpPr>
          <p:cNvPr id="10" name="Skupina 9"/>
          <p:cNvGrpSpPr/>
          <p:nvPr/>
        </p:nvGrpSpPr>
        <p:grpSpPr>
          <a:xfrm flipV="1">
            <a:off x="4552999" y="3531157"/>
            <a:ext cx="3050609" cy="2550119"/>
            <a:chOff x="485418" y="1316486"/>
            <a:chExt cx="3050609" cy="2550119"/>
          </a:xfrm>
        </p:grpSpPr>
        <p:cxnSp>
          <p:nvCxnSpPr>
            <p:cNvPr id="11" name="Přímá spojnice 10"/>
            <p:cNvCxnSpPr/>
            <p:nvPr/>
          </p:nvCxnSpPr>
          <p:spPr>
            <a:xfrm flipH="1" flipV="1">
              <a:off x="2634118" y="2614411"/>
              <a:ext cx="336997" cy="27904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flipH="1">
              <a:off x="2588654" y="2279561"/>
              <a:ext cx="154546" cy="334850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pic>
          <p:nvPicPr>
            <p:cNvPr id="13" name="Picture 2" descr="C:\Users\Jana\Desktop\butterfly-409186_640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85418" y="1316486"/>
              <a:ext cx="3050609" cy="2550119"/>
            </a:xfrm>
            <a:prstGeom prst="rect">
              <a:avLst/>
            </a:prstGeom>
            <a:noFill/>
          </p:spPr>
        </p:pic>
      </p:grpSp>
      <p:grpSp>
        <p:nvGrpSpPr>
          <p:cNvPr id="14" name="Skupina 13"/>
          <p:cNvGrpSpPr/>
          <p:nvPr/>
        </p:nvGrpSpPr>
        <p:grpSpPr>
          <a:xfrm>
            <a:off x="7377401" y="3313247"/>
            <a:ext cx="3050609" cy="2550119"/>
            <a:chOff x="485418" y="1316486"/>
            <a:chExt cx="3050609" cy="2550119"/>
          </a:xfrm>
        </p:grpSpPr>
        <p:cxnSp>
          <p:nvCxnSpPr>
            <p:cNvPr id="15" name="Přímá spojnice 14"/>
            <p:cNvCxnSpPr/>
            <p:nvPr/>
          </p:nvCxnSpPr>
          <p:spPr>
            <a:xfrm flipH="1" flipV="1">
              <a:off x="2634118" y="2614411"/>
              <a:ext cx="336997" cy="27904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flipH="1">
              <a:off x="2588654" y="2279561"/>
              <a:ext cx="154546" cy="334850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pic>
          <p:nvPicPr>
            <p:cNvPr id="17" name="Picture 2" descr="C:\Users\Jana\Desktop\butterfly-409186_640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85418" y="1316486"/>
              <a:ext cx="3050609" cy="2550119"/>
            </a:xfrm>
            <a:prstGeom prst="rect">
              <a:avLst/>
            </a:prstGeom>
            <a:noFill/>
          </p:spPr>
        </p:pic>
      </p:grpSp>
      <p:grpSp>
        <p:nvGrpSpPr>
          <p:cNvPr id="18" name="Skupina 17"/>
          <p:cNvGrpSpPr/>
          <p:nvPr/>
        </p:nvGrpSpPr>
        <p:grpSpPr>
          <a:xfrm>
            <a:off x="8170228" y="533971"/>
            <a:ext cx="3545898" cy="3459739"/>
            <a:chOff x="485418" y="1316486"/>
            <a:chExt cx="3050609" cy="2550119"/>
          </a:xfrm>
        </p:grpSpPr>
        <p:cxnSp>
          <p:nvCxnSpPr>
            <p:cNvPr id="19" name="Přímá spojnice 18"/>
            <p:cNvCxnSpPr/>
            <p:nvPr/>
          </p:nvCxnSpPr>
          <p:spPr>
            <a:xfrm flipH="1" flipV="1">
              <a:off x="2634118" y="2614411"/>
              <a:ext cx="336997" cy="27904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flipH="1">
              <a:off x="2588654" y="2279561"/>
              <a:ext cx="154546" cy="334850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pic>
          <p:nvPicPr>
            <p:cNvPr id="21" name="Picture 2" descr="C:\Users\Jana\Desktop\butterfly-409186_640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85418" y="1316486"/>
              <a:ext cx="3050609" cy="2550119"/>
            </a:xfrm>
            <a:prstGeom prst="rect">
              <a:avLst/>
            </a:prstGeom>
            <a:noFill/>
          </p:spPr>
        </p:pic>
      </p:grpSp>
      <p:grpSp>
        <p:nvGrpSpPr>
          <p:cNvPr id="22" name="Skupina 21"/>
          <p:cNvGrpSpPr/>
          <p:nvPr/>
        </p:nvGrpSpPr>
        <p:grpSpPr>
          <a:xfrm>
            <a:off x="1060345" y="3504822"/>
            <a:ext cx="3050609" cy="2550119"/>
            <a:chOff x="485418" y="1316486"/>
            <a:chExt cx="3050609" cy="2550119"/>
          </a:xfrm>
        </p:grpSpPr>
        <p:cxnSp>
          <p:nvCxnSpPr>
            <p:cNvPr id="23" name="Přímá spojnice 22"/>
            <p:cNvCxnSpPr/>
            <p:nvPr/>
          </p:nvCxnSpPr>
          <p:spPr>
            <a:xfrm flipH="1" flipV="1">
              <a:off x="2634118" y="2614411"/>
              <a:ext cx="336997" cy="27904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4" name="Přímá spojnice 23"/>
            <p:cNvCxnSpPr/>
            <p:nvPr/>
          </p:nvCxnSpPr>
          <p:spPr>
            <a:xfrm flipH="1">
              <a:off x="2588654" y="2279561"/>
              <a:ext cx="154546" cy="334850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pic>
          <p:nvPicPr>
            <p:cNvPr id="25" name="Picture 2" descr="C:\Users\Jana\Desktop\butterfly-409186_640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85418" y="1316486"/>
              <a:ext cx="3050609" cy="2550119"/>
            </a:xfrm>
            <a:prstGeom prst="rect">
              <a:avLst/>
            </a:prstGeom>
            <a:noFill/>
          </p:spPr>
        </p:pic>
      </p:grpSp>
      <p:grpSp>
        <p:nvGrpSpPr>
          <p:cNvPr id="26" name="Skupina 25"/>
          <p:cNvGrpSpPr/>
          <p:nvPr/>
        </p:nvGrpSpPr>
        <p:grpSpPr>
          <a:xfrm flipH="1">
            <a:off x="2836099" y="993837"/>
            <a:ext cx="3050609" cy="2550119"/>
            <a:chOff x="485418" y="1316486"/>
            <a:chExt cx="3050609" cy="2550119"/>
          </a:xfrm>
        </p:grpSpPr>
        <p:cxnSp>
          <p:nvCxnSpPr>
            <p:cNvPr id="27" name="Přímá spojnice 26"/>
            <p:cNvCxnSpPr/>
            <p:nvPr/>
          </p:nvCxnSpPr>
          <p:spPr>
            <a:xfrm flipH="1" flipV="1">
              <a:off x="2634118" y="2614411"/>
              <a:ext cx="336997" cy="27904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 flipH="1">
              <a:off x="2588654" y="2279561"/>
              <a:ext cx="154546" cy="334850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pic>
          <p:nvPicPr>
            <p:cNvPr id="29" name="Picture 2" descr="C:\Users\Jana\Desktop\butterfly-409186_640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85418" y="1316486"/>
              <a:ext cx="3050609" cy="2550119"/>
            </a:xfrm>
            <a:prstGeom prst="rect">
              <a:avLst/>
            </a:prstGeom>
            <a:noFill/>
          </p:spPr>
        </p:pic>
      </p:grpSp>
    </p:spTree>
    <p:extLst>
      <p:ext uri="{BB962C8B-B14F-4D97-AF65-F5344CB8AC3E}">
        <p14:creationId xmlns:p14="http://schemas.microsoft.com/office/powerpoint/2010/main" xmlns="" val="2930816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9167E-6 -2.59259E-6 L -4.79167E-6 0.00023 C 0.02383 -0.05509 0.01159 -0.02477 0.04714 -0.1368 C 0.06042 -0.1787 0.08881 -0.27963 0.09428 -0.31134 C 0.10612 -0.38102 0.10118 -0.34861 0.10964 -0.40856 C 0.1099 -0.41828 0.11029 -0.42801 0.11055 -0.43773 C 0.11081 -0.44514 0.11172 -0.45254 0.11159 -0.45995 C 0.11133 -0.47129 0.11094 -0.48287 0.10964 -0.49398 C 0.10925 -0.49722 0.10769 -0.49977 0.10678 -0.50254 C 0.10599 -0.50486 0.10586 -0.50764 0.10482 -0.50949 C 0.10118 -0.51597 0.10027 -0.51365 0.09623 -0.5162 C 0.09389 -0.51782 0.09167 -0.51967 0.08946 -0.52129 C 0.07657 -0.51921 0.0806 -0.52037 0.06732 -0.5162 C 0.06576 -0.51574 0.06042 -0.51389 0.05873 -0.51296 C 0.05612 -0.51134 0.05352 -0.50949 0.05105 -0.50764 C 0.04935 -0.50555 0.04766 -0.50347 0.04623 -0.50092 C 0.04467 -0.49815 0.04024 -0.48565 0.03946 -0.48379 C 0.02943 -0.45856 0.04571 -0.50115 0.03269 -0.46666 C 0.03204 -0.46273 0.03125 -0.45879 0.03073 -0.45486 C 0.03021 -0.44977 0.03021 -0.44444 0.02982 -0.43935 C 0.02956 -0.43472 0.02917 -0.43032 0.02891 -0.42569 C 0.02917 -0.4074 0.0293 -0.38912 0.02982 -0.37106 C 0.02995 -0.36481 0.03086 -0.35856 0.03073 -0.35208 C 0.0306 -0.32986 0.0306 -0.30764 0.02891 -0.28541 C 0.02865 -0.28194 0.02618 -0.27986 0.025 -0.27708 C 0.0198 -0.26365 0.02514 -0.27037 0.01446 -0.2618 C 0.01224 -0.25972 0.01016 -0.2574 0.00769 -0.25648 C -0.01328 -0.24815 -0.01119 -0.25092 -0.02981 -0.24815 C -0.03619 -0.24699 -0.04257 -0.2456 -0.04895 -0.24444 C -0.06341 -0.24537 -0.07786 -0.24421 -0.09231 -0.24629 C -0.10104 -0.24745 -0.14244 -0.26551 -0.14518 -0.26713 C -0.15611 -0.27824 -0.16796 -0.28703 -0.17786 -0.30092 C -0.1832 -0.30856 -0.18723 -0.31898 -0.19036 -0.32986 C -0.19479 -0.34583 -0.20039 -0.3824 -0.20377 -0.40347 C -0.20247 -0.41597 -0.20364 -0.43009 -0.2 -0.44097 C -0.19726 -0.44884 -0.19114 -0.45069 -0.18645 -0.45486 C -0.17148 -0.46782 -0.17161 -0.4662 -0.15664 -0.47176 C -0.14453 -0.46458 -0.15507 -0.47268 -0.16914 -0.42731 C -0.17617 -0.40509 -0.18333 -0.38287 -0.18841 -0.35903 C -0.2164 -0.22708 -0.22421 -0.17199 -0.24036 -0.04444 C -0.24544 -0.00416 -0.25013 0.03635 -0.25481 0.07685 C -0.25716 0.09792 -0.25833 0.11945 -0.26145 0.14005 C -0.26484 0.16227 -0.26432 0.15232 -0.26432 0.16922 L -0.26432 0.16945 C -0.30598 0.16574 -0.34895 0.17755 -0.38932 0.1588 C -0.41041 0.14908 -0.46588 0.10139 -0.48828 0.04954 C -0.49348 0.0375 -0.49804 0.02431 -0.50286 0.01158 C -0.50312 0.00625 -0.50481 0.00023 -0.50364 -0.00532 C -0.49817 -0.03657 -0.49231 -0.04629 -0.47968 -0.06666 C -0.47252 -0.07847 -0.45885 -0.09352 -0.45091 -0.09745 L -0.43059 -0.10787 C -0.42773 -0.10949 -0.425 -0.11041 -0.42187 -0.11111 C -0.41627 -0.11273 -0.41054 -0.11342 -0.40481 -0.11481 C -0.37981 -0.12037 -0.3944 -0.11759 -0.36054 -0.12315 C -0.3582 -0.12639 -0.35403 -0.1294 -0.35559 -0.1368 C -0.35625 -0.13958 -0.3582 -0.14028 -0.35937 -0.14213 C -0.36145 -0.14467 -0.36315 -0.14745 -0.36536 -0.14884 C -0.36731 -0.15023 -0.36966 -0.15023 -0.372 -0.15046 L -0.39596 -0.15555 C -0.42682 -0.15162 -0.45325 -0.15185 -0.48268 -0.1368 C -0.4871 -0.13449 -0.49153 -0.13287 -0.49609 -0.13009 C -0.5039 -0.12477 -0.51158 -0.11921 -0.51901 -0.11296 C -0.52174 -0.11065 -0.52408 -0.10671 -0.52682 -0.1044 C -0.53411 -0.09861 -0.54257 -0.09745 -0.54895 -0.08889 C -0.55026 -0.08773 -0.55143 -0.08541 -0.55286 -0.08379 C -0.55533 -0.08078 -0.5582 -0.0794 -0.56054 -0.07523 C -0.56471 -0.06898 -0.56901 -0.06319 -0.57304 -0.05648 C -0.5763 -0.05231 -0.57799 -0.04606 -0.58164 -0.04282 C -0.58255 -0.0419 -0.58359 -0.04166 -0.5845 -0.0412 C -0.58424 -0.03889 -0.58385 -0.03657 -0.58359 -0.03449 C -0.5832 -0.03148 -0.58307 -0.02847 -0.58268 -0.02592 C -0.58177 -0.0199 -0.58072 -0.01435 -0.57968 -0.00856 C -0.57942 -0.00671 -0.57916 -0.00416 -0.57877 -0.00208 C -0.57851 0.00324 -0.57838 0.00857 -0.57786 0.01366 C -0.57656 0.02477 -0.57408 0.0331 -0.57395 0.04445 C -0.57369 0.07523 -0.57395 0.10579 -0.57395 0.13658 L -0.57395 0.13681 L -0.57395 0.13658 C -0.58645 0.17639 -0.57278 0.13611 -0.58268 0.1588 C -0.58476 0.16366 -0.58619 0.16945 -0.58841 0.17431 C -0.59101 0.18033 -0.5944 0.18542 -0.597 0.19121 C -0.61822 0.23773 -0.62669 0.26297 -0.64687 0.29908 C -0.65078 0.30556 -0.65494 0.31111 -0.65859 0.3176 C -0.66419 0.32778 -0.66966 0.33797 -0.675 0.34861 C -0.68411 0.36667 -0.68294 0.36366 -0.68736 0.37593 C -0.6871 0.38148 -0.68723 0.3875 -0.68645 0.39306 C -0.68593 0.39607 -0.68489 0.39908 -0.68359 0.40162 C -0.67929 0.40972 -0.675 0.41829 -0.67018 0.42547 C -0.66809 0.42847 -0.66562 0.43033 -0.66341 0.43241 C -0.64518 0.44746 -0.62382 0.44167 -0.60468 0.44422 C -0.59739 0.44329 -0.58997 0.4419 -0.58268 0.44097 C -0.57565 0.44005 -0.56848 0.44097 -0.56145 0.43912 C -0.55651 0.43797 -0.50234 0.41991 -0.48919 0.41366 C -0.4789 0.40834 -0.46861 0.40209 -0.45846 0.39468 C -0.4082 0.35764 -0.38932 0.33935 -0.34231 0.29537 C -0.33411 0.28797 -0.31197 0.26505 -0.30481 0.2581 C -0.29869 0.25185 -0.29218 0.2463 -0.28645 0.23912 C -0.26953 0.2169 -0.25221 0.19537 -0.23554 0.17246 C -0.22825 0.16273 -0.20611 0.12685 -0.19414 0.11435 C -0.17786 0.09722 -0.15703 0.07963 -0.13841 0.07338 L -0.11822 0.06667 C -0.0983 0.06713 -0.07851 0.06667 -0.05859 0.06829 C -0.0569 0.06852 -0.05546 0.07107 -0.05377 0.07176 C -0.05 0.07338 -0.04609 0.07385 -0.04231 0.07523 C -0.04101 0.07547 -0.03971 0.07593 -0.03841 0.07685 C -0.03072 0.08218 -0.01835 0.09861 -0.01445 0.10417 C -0.01315 0.10602 -0.0125 0.1088 -0.01145 0.11111 C 0.00131 0.1375 -0.01861 0.09329 -0.00677 0.12292 C -0.00585 0.125 -0.00455 0.12593 -0.00377 0.12801 C -0.00299 0.1301 -0.00286 0.1331 -0.00195 0.13496 C -0.00091 0.13681 0.00066 0.13704 0.00196 0.13843 C 0.00222 0.14005 0.00261 0.1419 0.00287 0.14352 C 0.00352 0.1463 0.0043 0.14908 0.00482 0.15209 C 0.00521 0.15417 0.00573 0.1588 0.00573 0.1588 L 0.00573 0.1588 C 0.04883 0.17107 -0.00664 0.15672 0.05573 0.16574 C 0.24974 0.19352 0.13021 0.18403 0.24428 0.19121 L 0.52787 0.18611 C 0.53139 0.18611 0.53737 0.19051 0.53842 0.18449 C 0.54167 0.16551 0.53842 0.14468 0.53842 0.12477 " pathEditMode="relative" rAng="0" ptsTypes="AAAAAAAAAAAAAAAAAAAAAAAAAAAAAAAAAAAAAAAAAAAAAAAAAAAAAAAAAAAAAAAAAAAAAAAAAAAAAAAAAAAAAAAAAAAAAAAAAAAAAAAAAAAAAAAAAAAAAAAA">
                                      <p:cBhvr>
                                        <p:cTn id="6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383" y="-38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7" dur="indefinit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8" dur="indefinite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3" dur="indefinite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4" dur="indefinite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9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0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5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6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" name="Skupina 8"/>
          <p:cNvGrpSpPr/>
          <p:nvPr/>
        </p:nvGrpSpPr>
        <p:grpSpPr>
          <a:xfrm flipV="1">
            <a:off x="73556" y="1714575"/>
            <a:ext cx="3050609" cy="2550119"/>
            <a:chOff x="485418" y="1316486"/>
            <a:chExt cx="3050609" cy="2550119"/>
          </a:xfrm>
        </p:grpSpPr>
        <p:cxnSp>
          <p:nvCxnSpPr>
            <p:cNvPr id="8" name="Přímá spojnice 7"/>
            <p:cNvCxnSpPr/>
            <p:nvPr/>
          </p:nvCxnSpPr>
          <p:spPr>
            <a:xfrm flipH="1" flipV="1">
              <a:off x="2634118" y="2614411"/>
              <a:ext cx="336997" cy="27904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5" name="Přímá spojnice 4"/>
            <p:cNvCxnSpPr/>
            <p:nvPr/>
          </p:nvCxnSpPr>
          <p:spPr>
            <a:xfrm flipH="1">
              <a:off x="2588654" y="2279561"/>
              <a:ext cx="154546" cy="334850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pic>
          <p:nvPicPr>
            <p:cNvPr id="1026" name="Picture 2" descr="C:\Users\Jana\Desktop\butterfly-409186_640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85418" y="1316486"/>
              <a:ext cx="3050609" cy="2550119"/>
            </a:xfrm>
            <a:prstGeom prst="rect">
              <a:avLst/>
            </a:prstGeom>
            <a:noFill/>
          </p:spPr>
        </p:pic>
      </p:grpSp>
      <p:grpSp>
        <p:nvGrpSpPr>
          <p:cNvPr id="10" name="Skupina 9"/>
          <p:cNvGrpSpPr/>
          <p:nvPr/>
        </p:nvGrpSpPr>
        <p:grpSpPr>
          <a:xfrm flipV="1">
            <a:off x="3251835" y="336210"/>
            <a:ext cx="3050609" cy="2550119"/>
            <a:chOff x="485418" y="1316486"/>
            <a:chExt cx="3050609" cy="2550119"/>
          </a:xfrm>
        </p:grpSpPr>
        <p:cxnSp>
          <p:nvCxnSpPr>
            <p:cNvPr id="11" name="Přímá spojnice 10"/>
            <p:cNvCxnSpPr/>
            <p:nvPr/>
          </p:nvCxnSpPr>
          <p:spPr>
            <a:xfrm flipH="1" flipV="1">
              <a:off x="2634118" y="2614411"/>
              <a:ext cx="336997" cy="27904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flipH="1">
              <a:off x="2588654" y="2279561"/>
              <a:ext cx="154546" cy="334850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pic>
          <p:nvPicPr>
            <p:cNvPr id="13" name="Picture 2" descr="C:\Users\Jana\Desktop\butterfly-409186_640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85418" y="1316486"/>
              <a:ext cx="3050609" cy="2550119"/>
            </a:xfrm>
            <a:prstGeom prst="rect">
              <a:avLst/>
            </a:prstGeom>
            <a:noFill/>
          </p:spPr>
        </p:pic>
      </p:grpSp>
      <p:grpSp>
        <p:nvGrpSpPr>
          <p:cNvPr id="14" name="Skupina 13"/>
          <p:cNvGrpSpPr/>
          <p:nvPr/>
        </p:nvGrpSpPr>
        <p:grpSpPr>
          <a:xfrm>
            <a:off x="9065934" y="776203"/>
            <a:ext cx="3050609" cy="2550119"/>
            <a:chOff x="485418" y="1316486"/>
            <a:chExt cx="3050609" cy="2550119"/>
          </a:xfrm>
        </p:grpSpPr>
        <p:cxnSp>
          <p:nvCxnSpPr>
            <p:cNvPr id="15" name="Přímá spojnice 14"/>
            <p:cNvCxnSpPr/>
            <p:nvPr/>
          </p:nvCxnSpPr>
          <p:spPr>
            <a:xfrm flipH="1" flipV="1">
              <a:off x="2634118" y="2614411"/>
              <a:ext cx="336997" cy="27904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flipH="1">
              <a:off x="2588654" y="2279561"/>
              <a:ext cx="154546" cy="334850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pic>
          <p:nvPicPr>
            <p:cNvPr id="17" name="Picture 2" descr="C:\Users\Jana\Desktop\butterfly-409186_640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85418" y="1316486"/>
              <a:ext cx="3050609" cy="2550119"/>
            </a:xfrm>
            <a:prstGeom prst="rect">
              <a:avLst/>
            </a:prstGeom>
            <a:noFill/>
          </p:spPr>
        </p:pic>
      </p:grpSp>
      <p:grpSp>
        <p:nvGrpSpPr>
          <p:cNvPr id="18" name="Skupina 17"/>
          <p:cNvGrpSpPr/>
          <p:nvPr/>
        </p:nvGrpSpPr>
        <p:grpSpPr>
          <a:xfrm>
            <a:off x="5555081" y="517517"/>
            <a:ext cx="3545898" cy="3459739"/>
            <a:chOff x="485418" y="1316486"/>
            <a:chExt cx="3050609" cy="2550119"/>
          </a:xfrm>
        </p:grpSpPr>
        <p:cxnSp>
          <p:nvCxnSpPr>
            <p:cNvPr id="19" name="Přímá spojnice 18"/>
            <p:cNvCxnSpPr/>
            <p:nvPr/>
          </p:nvCxnSpPr>
          <p:spPr>
            <a:xfrm flipH="1" flipV="1">
              <a:off x="2634118" y="2614411"/>
              <a:ext cx="336997" cy="27904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flipH="1">
              <a:off x="2588654" y="2279561"/>
              <a:ext cx="154546" cy="334850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pic>
          <p:nvPicPr>
            <p:cNvPr id="21" name="Picture 2" descr="C:\Users\Jana\Desktop\butterfly-409186_640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85418" y="1316486"/>
              <a:ext cx="3050609" cy="2550119"/>
            </a:xfrm>
            <a:prstGeom prst="rect">
              <a:avLst/>
            </a:prstGeom>
            <a:noFill/>
          </p:spPr>
        </p:pic>
      </p:grpSp>
      <p:grpSp>
        <p:nvGrpSpPr>
          <p:cNvPr id="22" name="Skupina 21"/>
          <p:cNvGrpSpPr/>
          <p:nvPr/>
        </p:nvGrpSpPr>
        <p:grpSpPr>
          <a:xfrm>
            <a:off x="2734208" y="3472537"/>
            <a:ext cx="3050609" cy="2550119"/>
            <a:chOff x="485418" y="1316486"/>
            <a:chExt cx="3050609" cy="2550119"/>
          </a:xfrm>
        </p:grpSpPr>
        <p:cxnSp>
          <p:nvCxnSpPr>
            <p:cNvPr id="23" name="Přímá spojnice 22"/>
            <p:cNvCxnSpPr/>
            <p:nvPr/>
          </p:nvCxnSpPr>
          <p:spPr>
            <a:xfrm flipH="1" flipV="1">
              <a:off x="2634118" y="2614411"/>
              <a:ext cx="336997" cy="27904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4" name="Přímá spojnice 23"/>
            <p:cNvCxnSpPr/>
            <p:nvPr/>
          </p:nvCxnSpPr>
          <p:spPr>
            <a:xfrm flipH="1">
              <a:off x="2588654" y="2279561"/>
              <a:ext cx="154546" cy="334850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pic>
          <p:nvPicPr>
            <p:cNvPr id="25" name="Picture 2" descr="C:\Users\Jana\Desktop\butterfly-409186_640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85418" y="1316486"/>
              <a:ext cx="3050609" cy="2550119"/>
            </a:xfrm>
            <a:prstGeom prst="rect">
              <a:avLst/>
            </a:prstGeom>
            <a:noFill/>
          </p:spPr>
        </p:pic>
      </p:grpSp>
      <p:grpSp>
        <p:nvGrpSpPr>
          <p:cNvPr id="26" name="Skupina 25"/>
          <p:cNvGrpSpPr/>
          <p:nvPr/>
        </p:nvGrpSpPr>
        <p:grpSpPr>
          <a:xfrm flipH="1">
            <a:off x="7938715" y="4083158"/>
            <a:ext cx="3050609" cy="2550119"/>
            <a:chOff x="485418" y="1316486"/>
            <a:chExt cx="3050609" cy="2550119"/>
          </a:xfrm>
        </p:grpSpPr>
        <p:cxnSp>
          <p:nvCxnSpPr>
            <p:cNvPr id="27" name="Přímá spojnice 26"/>
            <p:cNvCxnSpPr/>
            <p:nvPr/>
          </p:nvCxnSpPr>
          <p:spPr>
            <a:xfrm flipH="1" flipV="1">
              <a:off x="2634118" y="2614411"/>
              <a:ext cx="336997" cy="27904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 flipH="1">
              <a:off x="2588654" y="2279561"/>
              <a:ext cx="154546" cy="334850"/>
            </a:xfrm>
            <a:prstGeom prst="line">
              <a:avLst/>
            </a:prstGeom>
            <a:ln w="3810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pic>
          <p:nvPicPr>
            <p:cNvPr id="29" name="Picture 2" descr="C:\Users\Jana\Desktop\butterfly-409186_640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85418" y="1316486"/>
              <a:ext cx="3050609" cy="2550119"/>
            </a:xfrm>
            <a:prstGeom prst="rect">
              <a:avLst/>
            </a:prstGeom>
            <a:noFill/>
          </p:spPr>
        </p:pic>
      </p:grpSp>
    </p:spTree>
    <p:extLst>
      <p:ext uri="{BB962C8B-B14F-4D97-AF65-F5344CB8AC3E}">
        <p14:creationId xmlns:p14="http://schemas.microsoft.com/office/powerpoint/2010/main" xmlns="" val="17085396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391 0.08958 L 0.05391 0.08981 C 0.07774 0.03449 0.0655 0.06481 0.10104 -0.04723 C 0.11432 -0.08912 0.14271 -0.19005 0.14818 -0.22176 C 0.16003 -0.29144 0.15508 -0.25903 0.16354 -0.31899 C 0.1638 -0.32894 0.16419 -0.33843 0.16445 -0.34815 C 0.16472 -0.35556 0.16563 -0.36297 0.1655 -0.37037 C 0.16524 -0.38172 0.16485 -0.39329 0.16354 -0.4044 C 0.16315 -0.40764 0.16159 -0.41019 0.16068 -0.41297 C 0.1599 -0.41528 0.15977 -0.41806 0.15873 -0.41991 C 0.15508 -0.42639 0.15417 -0.42408 0.15013 -0.42662 C 0.14779 -0.42824 0.14557 -0.4301 0.14336 -0.43172 C 0.13047 -0.42963 0.13451 -0.43079 0.12123 -0.42662 C 0.11966 -0.42616 0.11432 -0.42431 0.11263 -0.42338 C 0.11003 -0.42176 0.10742 -0.41991 0.10495 -0.41806 C 0.10326 -0.41598 0.10156 -0.41389 0.10013 -0.41135 C 0.09857 -0.40857 0.09414 -0.39607 0.09336 -0.39422 C 0.08334 -0.36899 0.09961 -0.41158 0.08659 -0.37709 C 0.08594 -0.37315 0.08516 -0.36922 0.08464 -0.36528 C 0.08412 -0.36019 0.08412 -0.35486 0.08373 -0.35 C 0.08347 -0.34514 0.08307 -0.34074 0.08281 -0.33635 C 0.08307 -0.31806 0.0832 -0.29954 0.08373 -0.28149 C 0.08386 -0.27524 0.08477 -0.26945 0.08464 -0.2625 C 0.08451 -0.24028 0.08451 -0.21806 0.08281 -0.19584 C 0.08255 -0.19236 0.08008 -0.19028 0.07891 -0.1875 C 0.0737 -0.17408 0.07904 -0.18079 0.06836 -0.17223 C 0.06615 -0.17014 0.06406 -0.16783 0.06159 -0.1669 C 0.04063 -0.15857 0.04271 -0.16135 0.02409 -0.15857 C 0.01771 -0.15741 0.01133 -0.15602 0.00495 -0.15486 C -0.0095 -0.15579 -0.02396 -0.15463 -0.03841 -0.15672 C -0.04713 -0.15787 -0.08854 -0.17593 -0.09127 -0.17755 C -0.10221 -0.18866 -0.11406 -0.19746 -0.12396 -0.21135 C -0.1293 -0.21899 -0.13333 -0.2294 -0.13646 -0.24028 C -0.14088 -0.25625 -0.14648 -0.29283 -0.14987 -0.31389 C -0.14857 -0.32639 -0.14974 -0.34051 -0.14609 -0.35139 C -0.14336 -0.35949 -0.13724 -0.36111 -0.13255 -0.36528 C -0.11758 -0.37824 -0.11771 -0.37662 -0.10273 -0.38218 C -0.09062 -0.375 -0.10117 -0.38311 -0.11523 -0.33774 C -0.12226 -0.31551 -0.12943 -0.29329 -0.1345 -0.26945 C -0.1625 -0.1375 -0.17031 -0.08241 -0.18646 0.04514 C -0.19153 0.08541 -0.19622 0.12592 -0.20091 0.16643 C -0.20325 0.1875 -0.20443 0.20902 -0.20755 0.22963 C -0.21094 0.25185 -0.21041 0.24189 -0.21041 0.25879 L -0.21041 0.25902 C -0.25208 0.25532 -0.29505 0.26713 -0.33541 0.24838 C -0.35651 0.23865 -0.41211 0.19097 -0.4345 0.13912 C -0.43971 0.12708 -0.44414 0.11389 -0.44896 0.10115 C -0.44922 0.09583 -0.45091 0.08981 -0.44987 0.08426 C -0.4444 0.05301 -0.43854 0.04328 -0.42591 0.02291 C -0.41862 0.01111 -0.40495 -0.00394 -0.397 -0.00787 L -0.37682 -0.01829 C -0.37396 -0.01991 -0.37109 -0.02084 -0.3681 -0.02153 C -0.36237 -0.02315 -0.35664 -0.02385 -0.35091 -0.02524 C -0.32591 -0.03079 -0.34062 -0.02801 -0.30664 -0.03357 C -0.3043 -0.03681 -0.30026 -0.03982 -0.30182 -0.04723 C -0.30234 -0.05 -0.3043 -0.0507 -0.3056 -0.05255 C -0.30755 -0.0551 -0.30924 -0.05787 -0.31146 -0.05926 C -0.31354 -0.06065 -0.31588 -0.06065 -0.3181 -0.06088 L -0.34219 -0.06598 C -0.37291 -0.06204 -0.39935 -0.06227 -0.42877 -0.04723 C -0.4332 -0.04491 -0.43776 -0.04329 -0.44219 -0.04051 C -0.45 -0.03519 -0.45768 -0.02963 -0.4651 -0.02338 C -0.46784 -0.02107 -0.47018 -0.01713 -0.47291 -0.01482 C -0.48021 -0.00903 -0.48867 -0.00787 -0.49505 0.00069 C -0.49635 0.00185 -0.49752 0.00416 -0.49896 0.00578 C -0.50143 0.00879 -0.50416 0.01018 -0.50651 0.01435 C -0.51068 0.0206 -0.51497 0.02639 -0.51914 0.0331 C -0.52226 0.03726 -0.52409 0.04351 -0.5276 0.04676 C -0.52864 0.04768 -0.52956 0.04791 -0.5306 0.04838 C -0.53034 0.05069 -0.52995 0.05301 -0.52956 0.05509 C -0.52916 0.0581 -0.52916 0.06111 -0.52877 0.06365 C -0.52786 0.06967 -0.52682 0.07523 -0.52565 0.08101 C -0.52526 0.08287 -0.52526 0.08541 -0.52487 0.0875 C -0.52448 0.09282 -0.52448 0.09814 -0.52383 0.10324 C -0.52265 0.11435 -0.52018 0.12268 -0.51992 0.13402 C -0.51979 0.16481 -0.51992 0.19537 -0.51992 0.22615 L -0.51992 0.22639 L -0.51992 0.22615 C -0.53255 0.26597 -0.51875 0.22569 -0.52877 0.24838 C -0.53073 0.25324 -0.53229 0.25902 -0.5345 0.26389 C -0.53711 0.2699 -0.54036 0.275 -0.54297 0.28078 C -0.56432 0.32731 -0.57278 0.35254 -0.59284 0.38865 C -0.59687 0.39514 -0.60104 0.40069 -0.60469 0.40717 C -0.61028 0.41736 -0.61575 0.42754 -0.62109 0.43819 C -0.63021 0.45625 -0.62903 0.45324 -0.63346 0.46551 C -0.6332 0.47106 -0.63333 0.47708 -0.63255 0.48264 C -0.63203 0.48564 -0.63099 0.48865 -0.62969 0.4912 C -0.62539 0.4993 -0.62109 0.50787 -0.61627 0.51504 C -0.61419 0.51805 -0.61172 0.5199 -0.6095 0.52199 C -0.59127 0.53703 -0.56992 0.53125 -0.55078 0.53379 C -0.54336 0.53287 -0.53607 0.53148 -0.52877 0.53055 C -0.52174 0.52963 -0.51445 0.53055 -0.50755 0.5287 C -0.5026 0.52754 -0.44844 0.50949 -0.43541 0.50324 C -0.425 0.49791 -0.41471 0.49166 -0.40469 0.48426 C -0.3543 0.44722 -0.33541 0.42893 -0.28841 0.38495 C -0.28021 0.37754 -0.25807 0.35463 -0.25091 0.34768 C -0.24479 0.34143 -0.23828 0.33588 -0.23255 0.3287 C -0.21562 0.30648 -0.19831 0.28495 -0.18164 0.26203 C -0.17435 0.25231 -0.15221 0.21643 -0.14023 0.20393 C -0.12396 0.1868 -0.10312 0.16921 -0.0845 0.16296 L -0.06432 0.15625 C -0.0444 0.15671 -0.02461 0.15625 -0.00469 0.15787 C -0.00299 0.1581 -0.00156 0.16064 0.00013 0.16134 C 0.00391 0.16296 0.00781 0.16342 0.01159 0.16481 C 0.01289 0.16504 0.01419 0.16551 0.0155 0.16643 C 0.02318 0.17176 0.03555 0.18819 0.03945 0.19375 C 0.04076 0.1956 0.04141 0.19838 0.04245 0.20069 C 0.05521 0.22708 0.03529 0.18287 0.04714 0.2125 C 0.04805 0.21458 0.04935 0.21551 0.05013 0.21759 C 0.05091 0.21967 0.05104 0.22268 0.05195 0.22453 C 0.053 0.22639 0.05456 0.22662 0.05586 0.22801 C 0.05612 0.22963 0.05651 0.23148 0.05677 0.2331 C 0.05742 0.23588 0.0582 0.23865 0.05873 0.24166 C 0.05912 0.24375 0.05964 0.24838 0.05964 0.24838 L 0.05964 0.24838 C 0.10274 0.26064 0.04727 0.24629 0.10964 0.25532 C 0.30365 0.2831 0.18412 0.27361 0.29818 0.28078 L 0.58177 0.27569 C 0.58529 0.27569 0.59128 0.28009 0.59232 0.27407 C 0.59557 0.25509 0.59232 0.23426 0.59232 0.21435 " pathEditMode="relative" rAng="0" ptsTypes="AAAAAAAAAAAAAAAAAAAAAAAAAAAAAAAAAAAAAAAAAAAAAAAAAAAAAAAAAAAAAAAAAAAAAAAAAAAAAAAAAAAAAAAAAAAAAAAAAAAAAAAAAAAAAAAAAAAAAAAA">
                                      <p:cBhvr>
                                        <p:cTn id="6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383" y="-38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7" dur="indefinit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8" dur="indefinite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3" dur="indefinite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4" dur="indefinite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9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0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5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6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>
                <a:solidFill>
                  <a:srgbClr val="003399"/>
                </a:solidFill>
                <a:latin typeface="Century Gothic" charset="0"/>
              </a:rPr>
              <a:t>Motýl, AUTOR NEZNÁMÝ. </a:t>
            </a:r>
            <a:r>
              <a:rPr lang="cs-CZ" i="1" dirty="0">
                <a:solidFill>
                  <a:srgbClr val="003399"/>
                </a:solidFill>
                <a:latin typeface="Century Gothic" charset="0"/>
                <a:hlinkClick r:id="rId3"/>
              </a:rPr>
              <a:t>http://pixabay.com/cs/mot%C3%BDl-mal%C3%BD-fox-barva-mot%C3%BDli-409186/</a:t>
            </a:r>
            <a:r>
              <a:rPr lang="cs-CZ" dirty="0">
                <a:solidFill>
                  <a:srgbClr val="003399"/>
                </a:solidFill>
                <a:latin typeface="Century Gothic" charset="0"/>
              </a:rPr>
              <a:t> [online]. [cit. 6.4.2015]. Dostupný na WWW: </a:t>
            </a:r>
            <a:r>
              <a:rPr lang="cs-CZ" dirty="0">
                <a:solidFill>
                  <a:srgbClr val="003399"/>
                </a:solidFill>
                <a:latin typeface="Century Gothic" charset="0"/>
                <a:hlinkClick r:id="rId4"/>
              </a:rPr>
              <a:t>http://pixabay.com</a:t>
            </a:r>
            <a:r>
              <a:rPr lang="cs-CZ" dirty="0">
                <a:latin typeface="Century Gothic" charset="0"/>
              </a:rPr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107789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co je největší?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Materiál je zaměřen na porovnávání velikostí, na pracovním listu je 6 motýlů, z nichž je jeden větší než ostatní, děti ho mají určit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Děti rozvíjí postřeh, pozornost a upevňují pojmy menší, větší, stejný, největší</a:t>
            </a:r>
          </a:p>
          <a:p>
            <a:r>
              <a:rPr lang="cs-CZ" dirty="0" smtClean="0"/>
              <a:t>Cílem je rozpoznání velikosti objektů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959937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842545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pracovním listu se dětem objeví 6 obrázků motýlů, 5 je stejné velikosti a jen jeden je větší než ostatní motýli</a:t>
            </a:r>
          </a:p>
          <a:p>
            <a:r>
              <a:rPr lang="cs-CZ" dirty="0" smtClean="0"/>
              <a:t>Dítě má za úkol najít největšího motýla a kliknout na něj – při správné odpovědi motýl odletí</a:t>
            </a:r>
          </a:p>
          <a:p>
            <a:r>
              <a:rPr lang="cs-CZ" dirty="0" smtClean="0"/>
              <a:t>Dále mohou děti </a:t>
            </a:r>
            <a:r>
              <a:rPr lang="cs-CZ" dirty="0" smtClean="0"/>
              <a:t>spočítat, </a:t>
            </a:r>
            <a:r>
              <a:rPr lang="cs-CZ" dirty="0" smtClean="0"/>
              <a:t>kolik je motýlů celkem, kolik zůstane, když jeden motýl odletí, počet motýlů stejné velikosti – procvičovat pojmy menší, větší, stejný, největší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674563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28354" y="1673352"/>
            <a:ext cx="9322526" cy="2114877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b="1" u="sng" dirty="0" smtClean="0"/>
              <a:t>Cílem </a:t>
            </a:r>
            <a:r>
              <a:rPr lang="cs-CZ" b="1" u="sng" dirty="0"/>
              <a:t>práce </a:t>
            </a:r>
            <a:r>
              <a:rPr lang="cs-CZ" b="1" u="sng" dirty="0" smtClean="0"/>
              <a:t>je </a:t>
            </a:r>
            <a:r>
              <a:rPr lang="cs-CZ" dirty="0" smtClean="0"/>
              <a:t>rozpoznání velikosti objektů-motýlů, počítání do </a:t>
            </a:r>
            <a:r>
              <a:rPr lang="cs-CZ" dirty="0" smtClean="0"/>
              <a:t>6, </a:t>
            </a:r>
            <a:r>
              <a:rPr lang="cs-CZ" dirty="0" smtClean="0"/>
              <a:t>procvičování pojmů větší, menší, stejný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Děti mají na kartičkách stejného motýla, ale v různých </a:t>
            </a:r>
            <a:r>
              <a:rPr lang="cs-CZ" dirty="0" smtClean="0"/>
              <a:t>velikostech - dle </a:t>
            </a:r>
            <a:r>
              <a:rPr lang="cs-CZ" dirty="0" smtClean="0"/>
              <a:t>velikosti je řadí na magnetickou tabulku, </a:t>
            </a:r>
            <a:r>
              <a:rPr lang="cs-CZ" dirty="0" smtClean="0"/>
              <a:t>počítají, </a:t>
            </a:r>
            <a:r>
              <a:rPr lang="cs-CZ" dirty="0" smtClean="0"/>
              <a:t>kolik motýlů na tabulce je, hledají největšího, nejmenšího motýla</a:t>
            </a:r>
          </a:p>
          <a:p>
            <a:pPr>
              <a:buFont typeface="Wingdings" panose="05000000000000000000" pitchFamily="2" charset="2"/>
              <a:buChar char="Ø"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40524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rozumět základním pojmům označujících velikost a používat je</a:t>
            </a:r>
          </a:p>
          <a:p>
            <a:r>
              <a:rPr lang="cs-CZ" dirty="0"/>
              <a:t>umět porovnávat - co je větší, menší, </a:t>
            </a:r>
            <a:r>
              <a:rPr lang="cs-CZ" dirty="0" smtClean="0"/>
              <a:t>stejné, </a:t>
            </a:r>
            <a:r>
              <a:rPr lang="cs-CZ" dirty="0"/>
              <a:t>největší</a:t>
            </a:r>
          </a:p>
          <a:p>
            <a:r>
              <a:rPr lang="cs-CZ" dirty="0"/>
              <a:t>rozvíjet postřeh při hledání největšího objektu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933672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398201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400</Words>
  <Application>Microsoft Office PowerPoint</Application>
  <PresentationFormat>Vlastní</PresentationFormat>
  <Paragraphs>64</Paragraphs>
  <Slides>13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Sheer Green 16x9</vt:lpstr>
      <vt:lpstr>MOTÝL</vt:lpstr>
      <vt:lpstr>Snímek 2</vt:lpstr>
      <vt:lpstr>Snímek 3</vt:lpstr>
      <vt:lpstr>Snímek 4</vt:lpstr>
      <vt:lpstr>Snímek 5</vt:lpstr>
      <vt:lpstr>Snímek 6</vt:lpstr>
      <vt:lpstr>Použité odkazy</vt:lpstr>
      <vt:lpstr>Metodický pokyn Integrovaný blok: co je největší?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2015-05-10T17:50:37Z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