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57.xml" ContentType="application/vnd.openxmlformats-officedocument.presentationml.slideLayout+xml"/>
  <Override PartName="/ppt/theme/theme5.xml" ContentType="application/vnd.openxmlformats-officedocument.them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5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heme/theme6.xml" ContentType="application/vnd.openxmlformats-officedocument.theme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54.xml" ContentType="application/vnd.openxmlformats-officedocument.presentationml.slideLayout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52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Masters/slideMaster5.xml" ContentType="application/vnd.openxmlformats-officedocument.presentationml.slideMaster+xml"/>
  <Override PartName="/ppt/slides/slide8.xml" ContentType="application/vnd.openxmlformats-officedocument.presentationml.slide+xml"/>
  <Override PartName="/ppt/slideLayouts/slideLayout5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4" r:id="rId3"/>
    <p:sldMasterId id="2147483687" r:id="rId4"/>
    <p:sldMasterId id="2147483700" r:id="rId5"/>
  </p:sldMasterIdLst>
  <p:notesMasterIdLst>
    <p:notesMasterId r:id="rId17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84" y="-426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PlaceHolder 1"/>
          <p:cNvSpPr>
            <a:spLocks noGrp="1"/>
          </p:cNvSpPr>
          <p:nvPr>
            <p:ph type="body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cs-CZ" sz="2000">
                <a:latin typeface="Arial"/>
              </a:rPr>
              <a:t>Klikněte pro úpravu formátu komentářů</a:t>
            </a:r>
            <a:endParaRPr/>
          </a:p>
        </p:txBody>
      </p:sp>
      <p:sp>
        <p:nvSpPr>
          <p:cNvPr id="237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280680" cy="534240"/>
          </a:xfrm>
          <a:prstGeom prst="rect">
            <a:avLst/>
          </a:prstGeom>
        </p:spPr>
        <p:txBody>
          <a:bodyPr lIns="0" tIns="0" rIns="0" bIns="0"/>
          <a:lstStyle/>
          <a:p>
            <a:r>
              <a:rPr lang="cs-CZ" sz="1400">
                <a:latin typeface="Times New Roman"/>
              </a:rPr>
              <a:t>&lt;záhlaví&gt;</a:t>
            </a:r>
            <a:endParaRPr/>
          </a:p>
        </p:txBody>
      </p:sp>
      <p:sp>
        <p:nvSpPr>
          <p:cNvPr id="238" name="PlaceHolder 3"/>
          <p:cNvSpPr>
            <a:spLocks noGrp="1"/>
          </p:cNvSpPr>
          <p:nvPr>
            <p:ph type="dt"/>
          </p:nvPr>
        </p:nvSpPr>
        <p:spPr>
          <a:xfrm>
            <a:off x="4278960" y="0"/>
            <a:ext cx="3280680" cy="534240"/>
          </a:xfrm>
          <a:prstGeom prst="rect">
            <a:avLst/>
          </a:prstGeom>
        </p:spPr>
        <p:txBody>
          <a:bodyPr lIns="0" tIns="0" rIns="0" bIns="0"/>
          <a:lstStyle/>
          <a:p>
            <a:pPr algn="r"/>
            <a:r>
              <a:rPr lang="cs-CZ" sz="1400">
                <a:latin typeface="Times New Roman"/>
              </a:rPr>
              <a:t>&lt;datum/čas&gt;</a:t>
            </a:r>
            <a:endParaRPr/>
          </a:p>
        </p:txBody>
      </p:sp>
      <p:sp>
        <p:nvSpPr>
          <p:cNvPr id="239" name="PlaceHolder 4"/>
          <p:cNvSpPr>
            <a:spLocks noGrp="1"/>
          </p:cNvSpPr>
          <p:nvPr>
            <p:ph type="ftr"/>
          </p:nvPr>
        </p:nvSpPr>
        <p:spPr>
          <a:xfrm>
            <a:off x="0" y="10157400"/>
            <a:ext cx="3280680" cy="534240"/>
          </a:xfrm>
          <a:prstGeom prst="rect">
            <a:avLst/>
          </a:prstGeom>
        </p:spPr>
        <p:txBody>
          <a:bodyPr lIns="0" tIns="0" rIns="0" bIns="0" anchor="b"/>
          <a:lstStyle/>
          <a:p>
            <a:r>
              <a:rPr lang="cs-CZ" sz="1400">
                <a:latin typeface="Times New Roman"/>
              </a:rPr>
              <a:t>&lt;zápatí&gt;</a:t>
            </a:r>
            <a:endParaRPr/>
          </a:p>
        </p:txBody>
      </p:sp>
      <p:sp>
        <p:nvSpPr>
          <p:cNvPr id="240" name="PlaceHolder 5"/>
          <p:cNvSpPr>
            <a:spLocks noGrp="1"/>
          </p:cNvSpPr>
          <p:nvPr>
            <p:ph type="sldNum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</p:spPr>
        <p:txBody>
          <a:bodyPr lIns="0" tIns="0" rIns="0" bIns="0" anchor="b"/>
          <a:lstStyle/>
          <a:p>
            <a:pPr algn="r"/>
            <a:fld id="{33D80BBD-BBCC-4FCA-8EDF-76CB95DE396A}" type="slidenum">
              <a:rPr lang="cs-CZ" sz="1400">
                <a:latin typeface="Times New Roman"/>
              </a:rPr>
              <a:pPr algn="r"/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8" name="PlaceHolder 1"/>
          <p:cNvSpPr>
            <a:spLocks noGrp="1"/>
          </p:cNvSpPr>
          <p:nvPr>
            <p:ph type="body"/>
          </p:nvPr>
        </p:nvSpPr>
        <p:spPr>
          <a:xfrm>
            <a:off x="685800" y="4400640"/>
            <a:ext cx="5484960" cy="3084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99" name="CustomShape 2"/>
          <p:cNvSpPr/>
          <p:nvPr/>
        </p:nvSpPr>
        <p:spPr>
          <a:xfrm>
            <a:off x="3884760" y="8685360"/>
            <a:ext cx="2970360" cy="4572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/>
          <a:lstStyle/>
          <a:p>
            <a:pPr algn="r">
              <a:lnSpc>
                <a:spcPct val="100000"/>
              </a:lnSpc>
            </a:pPr>
            <a:fld id="{E5F01DE6-F3A0-47E6-90DB-5238B0A988A2}" type="slidenum">
              <a:rPr lang="cs-CZ" sz="1200" strike="noStrike">
                <a:solidFill>
                  <a:srgbClr val="000000"/>
                </a:solidFill>
                <a:latin typeface="+mn-lt"/>
                <a:ea typeface="+mn-ea"/>
              </a:rPr>
              <a:pPr algn="r">
                <a:lnSpc>
                  <a:spcPct val="100000"/>
                </a:lnSpc>
              </a:pPr>
              <a:t>1</a:t>
            </a:fld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3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3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38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4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2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4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6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4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49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5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3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4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58" name="Obrázek 57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59" name="Obrázek 58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77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7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8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8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8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8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88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9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2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9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6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9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99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3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4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0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07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108" name="Obrázek 107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09" name="Obrázek 108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17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1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2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2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2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2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28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3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3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32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3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35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36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3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39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41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2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3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4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4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47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148" name="Obrázek 147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49" name="Obrázek 148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55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5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5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6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6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65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66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68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69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70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7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73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74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7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77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79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80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81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82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18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185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186" name="Obrázek 185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187" name="Obrázek 186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03" name="PlaceHolder 2"/>
          <p:cNvSpPr>
            <a:spLocks noGrp="1"/>
          </p:cNvSpPr>
          <p:nvPr>
            <p:ph type="subTitle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0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0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0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PlaceHolder 1"/>
          <p:cNvSpPr>
            <a:spLocks noGrp="1"/>
          </p:cNvSpPr>
          <p:nvPr>
            <p:ph type="subTitle"/>
          </p:nvPr>
        </p:nvSpPr>
        <p:spPr>
          <a:xfrm>
            <a:off x="609480" y="273600"/>
            <a:ext cx="10972440" cy="530784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1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3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4" name="PlaceHolder 4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16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7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18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20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21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22" name="PlaceHolder 4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24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25" name="PlaceHolder 3"/>
          <p:cNvSpPr>
            <a:spLocks noGrp="1"/>
          </p:cNvSpPr>
          <p:nvPr>
            <p:ph type="body"/>
          </p:nvPr>
        </p:nvSpPr>
        <p:spPr>
          <a:xfrm>
            <a:off x="609480" y="3682080"/>
            <a:ext cx="1097244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27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28" name="PlaceHolder 3"/>
          <p:cNvSpPr>
            <a:spLocks noGrp="1"/>
          </p:cNvSpPr>
          <p:nvPr>
            <p:ph type="body"/>
          </p:nvPr>
        </p:nvSpPr>
        <p:spPr>
          <a:xfrm>
            <a:off x="6231960" y="160452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29" name="PlaceHolder 4"/>
          <p:cNvSpPr>
            <a:spLocks noGrp="1"/>
          </p:cNvSpPr>
          <p:nvPr>
            <p:ph type="body"/>
          </p:nvPr>
        </p:nvSpPr>
        <p:spPr>
          <a:xfrm>
            <a:off x="623196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30" name="PlaceHolder 5"/>
          <p:cNvSpPr>
            <a:spLocks noGrp="1"/>
          </p:cNvSpPr>
          <p:nvPr>
            <p:ph type="body"/>
          </p:nvPr>
        </p:nvSpPr>
        <p:spPr>
          <a:xfrm>
            <a:off x="609480" y="3682080"/>
            <a:ext cx="5354280" cy="189684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/>
          </a:p>
        </p:txBody>
      </p:sp>
      <p:sp>
        <p:nvSpPr>
          <p:cNvPr id="232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sp>
        <p:nvSpPr>
          <p:cNvPr id="233" name="PlaceHolder 3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endParaRPr/>
          </a:p>
        </p:txBody>
      </p:sp>
      <p:pic>
        <p:nvPicPr>
          <p:cNvPr id="234" name="Obrázek 233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  <p:pic>
        <p:nvPicPr>
          <p:cNvPr id="235" name="Obrázek 234"/>
          <p:cNvPicPr/>
          <p:nvPr/>
        </p:nvPicPr>
        <p:blipFill>
          <a:blip r:embed="rId2" cstate="print"/>
          <a:stretch/>
        </p:blipFill>
        <p:spPr>
          <a:xfrm>
            <a:off x="3602880" y="1604520"/>
            <a:ext cx="4984920" cy="397728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image" Target="../media/image1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.jpe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Relationship Id="rId14" Type="http://schemas.openxmlformats.org/officeDocument/2006/relationships/image" Target="../media/image1.jpe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5" Type="http://schemas.openxmlformats.org/officeDocument/2006/relationships/image" Target="../media/image2.gif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27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2" name="CustomShape 3"/>
          <p:cNvSpPr/>
          <p:nvPr/>
        </p:nvSpPr>
        <p:spPr>
          <a:xfrm>
            <a:off x="9181440" y="-8640"/>
            <a:ext cx="3006000" cy="686520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3" name="CustomShape 4"/>
          <p:cNvSpPr/>
          <p:nvPr/>
        </p:nvSpPr>
        <p:spPr>
          <a:xfrm>
            <a:off x="9603360" y="-8640"/>
            <a:ext cx="2586960" cy="686520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4" name="CustomShape 5"/>
          <p:cNvSpPr/>
          <p:nvPr/>
        </p:nvSpPr>
        <p:spPr>
          <a:xfrm>
            <a:off x="8932320" y="3048120"/>
            <a:ext cx="3258360" cy="3808440"/>
          </a:xfrm>
          <a:prstGeom prst="triangle">
            <a:avLst>
              <a:gd name="adj" fmla="val 13963"/>
            </a:avLst>
          </a:prstGeom>
          <a:solidFill>
            <a:schemeClr val="accent1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5" name="CustomShape 6"/>
          <p:cNvSpPr/>
          <p:nvPr/>
        </p:nvSpPr>
        <p:spPr>
          <a:xfrm>
            <a:off x="9334440" y="-8640"/>
            <a:ext cx="2853000" cy="686520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" name="CustomShape 7"/>
          <p:cNvSpPr/>
          <p:nvPr/>
        </p:nvSpPr>
        <p:spPr>
          <a:xfrm>
            <a:off x="10898640" y="-8640"/>
            <a:ext cx="1288800" cy="686520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7" name="CustomShape 8"/>
          <p:cNvSpPr/>
          <p:nvPr/>
        </p:nvSpPr>
        <p:spPr>
          <a:xfrm>
            <a:off x="10938960" y="-8640"/>
            <a:ext cx="1248480" cy="686520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50000"/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8" name="CustomShape 9"/>
          <p:cNvSpPr/>
          <p:nvPr/>
        </p:nvSpPr>
        <p:spPr>
          <a:xfrm>
            <a:off x="10371600" y="3589920"/>
            <a:ext cx="1815840" cy="3266640"/>
          </a:xfrm>
          <a:prstGeom prst="triangle">
            <a:avLst>
              <a:gd name="adj" fmla="val 13963"/>
            </a:avLst>
          </a:prstGeom>
          <a:solidFill>
            <a:schemeClr val="accent1">
              <a:lumMod val="50000"/>
              <a:alpha val="6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9" name="CustomShape 10"/>
          <p:cNvSpPr/>
          <p:nvPr/>
        </p:nvSpPr>
        <p:spPr>
          <a:xfrm>
            <a:off x="0" y="4013280"/>
            <a:ext cx="447120" cy="2843280"/>
          </a:xfrm>
          <a:prstGeom prst="triangle">
            <a:avLst>
              <a:gd name="adj" fmla="val 13746"/>
            </a:avLst>
          </a:pr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0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8560" cy="1099800"/>
          </a:xfrm>
          <a:prstGeom prst="rect">
            <a:avLst/>
          </a:prstGeom>
          <a:ln>
            <a:noFill/>
          </a:ln>
        </p:spPr>
      </p:pic>
      <p:pic>
        <p:nvPicPr>
          <p:cNvPr id="11" name="Obrázek 29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5840" cy="1252080"/>
          </a:xfrm>
          <a:prstGeom prst="rect">
            <a:avLst/>
          </a:prstGeom>
          <a:ln>
            <a:noFill/>
          </a:ln>
        </p:spPr>
      </p:pic>
      <p:sp>
        <p:nvSpPr>
          <p:cNvPr id="12" name="Line 1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3" name="Line 1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4" name="CustomShape 13"/>
          <p:cNvSpPr/>
          <p:nvPr/>
        </p:nvSpPr>
        <p:spPr>
          <a:xfrm>
            <a:off x="9181440" y="-8640"/>
            <a:ext cx="3006000" cy="686520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5" name="CustomShape 14"/>
          <p:cNvSpPr/>
          <p:nvPr/>
        </p:nvSpPr>
        <p:spPr>
          <a:xfrm>
            <a:off x="9603360" y="-8640"/>
            <a:ext cx="2586960" cy="686520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6" name="CustomShape 15"/>
          <p:cNvSpPr/>
          <p:nvPr/>
        </p:nvSpPr>
        <p:spPr>
          <a:xfrm>
            <a:off x="8932320" y="3048120"/>
            <a:ext cx="3258360" cy="3808440"/>
          </a:xfrm>
          <a:prstGeom prst="triangle">
            <a:avLst>
              <a:gd name="adj" fmla="val 13963"/>
            </a:avLst>
          </a:prstGeom>
          <a:solidFill>
            <a:schemeClr val="accent1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7" name="CustomShape 16"/>
          <p:cNvSpPr/>
          <p:nvPr/>
        </p:nvSpPr>
        <p:spPr>
          <a:xfrm>
            <a:off x="9334440" y="-8640"/>
            <a:ext cx="2853000" cy="686520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8" name="CustomShape 17"/>
          <p:cNvSpPr/>
          <p:nvPr/>
        </p:nvSpPr>
        <p:spPr>
          <a:xfrm>
            <a:off x="10898640" y="-8640"/>
            <a:ext cx="1288800" cy="686520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9" name="CustomShape 18"/>
          <p:cNvSpPr/>
          <p:nvPr/>
        </p:nvSpPr>
        <p:spPr>
          <a:xfrm>
            <a:off x="10938960" y="-8640"/>
            <a:ext cx="1248480" cy="686520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50000"/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0" name="CustomShape 19"/>
          <p:cNvSpPr/>
          <p:nvPr/>
        </p:nvSpPr>
        <p:spPr>
          <a:xfrm>
            <a:off x="10371600" y="3589920"/>
            <a:ext cx="1815840" cy="3266640"/>
          </a:xfrm>
          <a:prstGeom prst="triangle">
            <a:avLst>
              <a:gd name="adj" fmla="val 13963"/>
            </a:avLst>
          </a:prstGeom>
          <a:solidFill>
            <a:schemeClr val="accent1">
              <a:lumMod val="50000"/>
              <a:alpha val="6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21" name="CustomShape 20"/>
          <p:cNvSpPr/>
          <p:nvPr/>
        </p:nvSpPr>
        <p:spPr>
          <a:xfrm rot="10800000">
            <a:off x="3368880" y="22662000"/>
            <a:ext cx="841320" cy="5664600"/>
          </a:xfrm>
          <a:prstGeom prst="triangle">
            <a:avLst>
              <a:gd name="adj" fmla="val 13963"/>
            </a:avLst>
          </a:pr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22" name="Obrázek 17"/>
          <p:cNvPicPr/>
          <p:nvPr/>
        </p:nvPicPr>
        <p:blipFill>
          <a:blip r:embed="rId16" cstate="print"/>
          <a:stretch/>
        </p:blipFill>
        <p:spPr>
          <a:xfrm>
            <a:off x="3035160" y="4793760"/>
            <a:ext cx="6118560" cy="1335960"/>
          </a:xfrm>
          <a:prstGeom prst="rect">
            <a:avLst/>
          </a:prstGeom>
          <a:ln>
            <a:noFill/>
          </a:ln>
        </p:spPr>
      </p:pic>
      <p:pic>
        <p:nvPicPr>
          <p:cNvPr id="23" name="Obrázek 27"/>
          <p:cNvPicPr/>
          <p:nvPr/>
        </p:nvPicPr>
        <p:blipFill>
          <a:blip r:embed="rId15" cstate="print"/>
          <a:stretch/>
        </p:blipFill>
        <p:spPr>
          <a:xfrm>
            <a:off x="4780800" y="3633480"/>
            <a:ext cx="2625840" cy="1252080"/>
          </a:xfrm>
          <a:prstGeom prst="rect">
            <a:avLst/>
          </a:prstGeom>
          <a:ln>
            <a:noFill/>
          </a:ln>
        </p:spPr>
      </p:pic>
      <p:sp>
        <p:nvSpPr>
          <p:cNvPr id="24" name="PlaceHolder 2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r>
              <a:rPr lang="cs-CZ" sz="4400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25" name="PlaceHolder 2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/>
    <p:bodyStyle/>
    <p:otherStyle/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61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62" name="CustomShape 3"/>
          <p:cNvSpPr/>
          <p:nvPr/>
        </p:nvSpPr>
        <p:spPr>
          <a:xfrm>
            <a:off x="9181440" y="-8640"/>
            <a:ext cx="3006000" cy="686520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3" name="CustomShape 4"/>
          <p:cNvSpPr/>
          <p:nvPr/>
        </p:nvSpPr>
        <p:spPr>
          <a:xfrm>
            <a:off x="9603360" y="-8640"/>
            <a:ext cx="2586960" cy="686520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4" name="CustomShape 5"/>
          <p:cNvSpPr/>
          <p:nvPr/>
        </p:nvSpPr>
        <p:spPr>
          <a:xfrm>
            <a:off x="8932320" y="3048120"/>
            <a:ext cx="3258360" cy="3808440"/>
          </a:xfrm>
          <a:prstGeom prst="triangle">
            <a:avLst>
              <a:gd name="adj" fmla="val 13963"/>
            </a:avLst>
          </a:prstGeom>
          <a:solidFill>
            <a:schemeClr val="accent1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5" name="CustomShape 6"/>
          <p:cNvSpPr/>
          <p:nvPr/>
        </p:nvSpPr>
        <p:spPr>
          <a:xfrm>
            <a:off x="9334440" y="-8640"/>
            <a:ext cx="2853000" cy="686520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6" name="CustomShape 7"/>
          <p:cNvSpPr/>
          <p:nvPr/>
        </p:nvSpPr>
        <p:spPr>
          <a:xfrm>
            <a:off x="10898640" y="-8640"/>
            <a:ext cx="1288800" cy="686520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7" name="CustomShape 8"/>
          <p:cNvSpPr/>
          <p:nvPr/>
        </p:nvSpPr>
        <p:spPr>
          <a:xfrm>
            <a:off x="10938960" y="-8640"/>
            <a:ext cx="1248480" cy="686520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50000"/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8" name="CustomShape 9"/>
          <p:cNvSpPr/>
          <p:nvPr/>
        </p:nvSpPr>
        <p:spPr>
          <a:xfrm>
            <a:off x="10371600" y="3589920"/>
            <a:ext cx="1815840" cy="3266640"/>
          </a:xfrm>
          <a:prstGeom prst="triangle">
            <a:avLst>
              <a:gd name="adj" fmla="val 13963"/>
            </a:avLst>
          </a:prstGeom>
          <a:solidFill>
            <a:schemeClr val="accent1">
              <a:lumMod val="50000"/>
              <a:alpha val="6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69" name="CustomShape 10"/>
          <p:cNvSpPr/>
          <p:nvPr/>
        </p:nvSpPr>
        <p:spPr>
          <a:xfrm>
            <a:off x="0" y="4013280"/>
            <a:ext cx="447120" cy="2843280"/>
          </a:xfrm>
          <a:prstGeom prst="triangle">
            <a:avLst>
              <a:gd name="adj" fmla="val 13746"/>
            </a:avLst>
          </a:pr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70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8560" cy="1099800"/>
          </a:xfrm>
          <a:prstGeom prst="rect">
            <a:avLst/>
          </a:prstGeom>
          <a:ln>
            <a:noFill/>
          </a:ln>
        </p:spPr>
      </p:pic>
      <p:pic>
        <p:nvPicPr>
          <p:cNvPr id="71" name="Obrázek 29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5840" cy="1252080"/>
          </a:xfrm>
          <a:prstGeom prst="rect">
            <a:avLst/>
          </a:prstGeom>
          <a:ln>
            <a:noFill/>
          </a:ln>
        </p:spPr>
      </p:pic>
      <p:pic>
        <p:nvPicPr>
          <p:cNvPr id="72" name="Obrázek 4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8560" cy="1099800"/>
          </a:xfrm>
          <a:prstGeom prst="rect">
            <a:avLst/>
          </a:prstGeom>
          <a:ln>
            <a:noFill/>
          </a:ln>
        </p:spPr>
      </p:pic>
      <p:pic>
        <p:nvPicPr>
          <p:cNvPr id="73" name="Obrázek 5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5840" cy="1252080"/>
          </a:xfrm>
          <a:prstGeom prst="rect">
            <a:avLst/>
          </a:prstGeom>
          <a:ln>
            <a:noFill/>
          </a:ln>
        </p:spPr>
      </p:pic>
      <p:sp>
        <p:nvSpPr>
          <p:cNvPr id="74" name="PlaceHolder 1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r>
              <a:rPr lang="cs-CZ" sz="4400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75" name="PlaceHolder 1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0" name="Obrázek 6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8560" cy="1099800"/>
          </a:xfrm>
          <a:prstGeom prst="rect">
            <a:avLst/>
          </a:prstGeom>
          <a:ln>
            <a:noFill/>
          </a:ln>
        </p:spPr>
      </p:pic>
      <p:pic>
        <p:nvPicPr>
          <p:cNvPr id="111" name="Obrázek 7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5840" cy="1252080"/>
          </a:xfrm>
          <a:prstGeom prst="rect">
            <a:avLst/>
          </a:prstGeom>
          <a:ln>
            <a:noFill/>
          </a:ln>
        </p:spPr>
      </p:pic>
      <p:pic>
        <p:nvPicPr>
          <p:cNvPr id="112" name="Obrázek 4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8560" cy="1099800"/>
          </a:xfrm>
          <a:prstGeom prst="rect">
            <a:avLst/>
          </a:prstGeom>
          <a:ln>
            <a:noFill/>
          </a:ln>
        </p:spPr>
      </p:pic>
      <p:pic>
        <p:nvPicPr>
          <p:cNvPr id="113" name="Obrázek 5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5840" cy="1252080"/>
          </a:xfrm>
          <a:prstGeom prst="rect">
            <a:avLst/>
          </a:prstGeom>
          <a:ln>
            <a:noFill/>
          </a:ln>
        </p:spPr>
      </p:pic>
      <p:sp>
        <p:nvSpPr>
          <p:cNvPr id="114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r>
              <a:rPr lang="cs-CZ" sz="4400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115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txStyles>
    <p:titleStyle/>
    <p:bodyStyle/>
    <p:otherStyle/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Obrázek 6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8560" cy="1099800"/>
          </a:xfrm>
          <a:prstGeom prst="rect">
            <a:avLst/>
          </a:prstGeom>
          <a:ln>
            <a:noFill/>
          </a:ln>
        </p:spPr>
      </p:pic>
      <p:pic>
        <p:nvPicPr>
          <p:cNvPr id="151" name="Obrázek 7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5840" cy="1252080"/>
          </a:xfrm>
          <a:prstGeom prst="rect">
            <a:avLst/>
          </a:prstGeom>
          <a:ln>
            <a:noFill/>
          </a:ln>
        </p:spPr>
      </p:pic>
      <p:sp>
        <p:nvSpPr>
          <p:cNvPr id="152" name="PlaceHolder 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080" cy="1144440"/>
          </a:xfrm>
          <a:prstGeom prst="rect">
            <a:avLst/>
          </a:prstGeom>
        </p:spPr>
        <p:txBody>
          <a:bodyPr lIns="0" tIns="0" rIns="0" bIns="0" anchor="ctr"/>
          <a:lstStyle/>
          <a:p>
            <a:r>
              <a:rPr lang="cs-CZ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153" name="PlaceHolder 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txStyles>
    <p:titleStyle/>
    <p:bodyStyle/>
    <p:otherStyle/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Line 1"/>
          <p:cNvSpPr/>
          <p:nvPr/>
        </p:nvSpPr>
        <p:spPr>
          <a:xfrm>
            <a:off x="9370800" y="0"/>
            <a:ext cx="1219320" cy="685800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89" name="Line 2"/>
          <p:cNvSpPr/>
          <p:nvPr/>
        </p:nvSpPr>
        <p:spPr>
          <a:xfrm flipH="1">
            <a:off x="7425000" y="3681360"/>
            <a:ext cx="4763520" cy="3176640"/>
          </a:xfrm>
          <a:prstGeom prst="line">
            <a:avLst/>
          </a:prstGeom>
          <a:ln w="9360">
            <a:solidFill>
              <a:schemeClr val="accent1">
                <a:alpha val="70000"/>
              </a:schemeClr>
            </a:solidFill>
            <a:round/>
          </a:ln>
        </p:spPr>
      </p:sp>
      <p:sp>
        <p:nvSpPr>
          <p:cNvPr id="190" name="CustomShape 3"/>
          <p:cNvSpPr/>
          <p:nvPr/>
        </p:nvSpPr>
        <p:spPr>
          <a:xfrm>
            <a:off x="9181440" y="-8640"/>
            <a:ext cx="3006000" cy="6865200"/>
          </a:xfrm>
          <a:custGeom>
            <a:avLst/>
            <a:gdLst/>
            <a:ahLst/>
            <a:cxnLst/>
            <a:rect l="0" t="0" r="r" b="b"/>
            <a:pathLst>
              <a:path w="3007350" h="6866468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</a:path>
            </a:pathLst>
          </a:custGeom>
          <a:solidFill>
            <a:schemeClr val="accent1">
              <a:alpha val="3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91" name="CustomShape 4"/>
          <p:cNvSpPr/>
          <p:nvPr/>
        </p:nvSpPr>
        <p:spPr>
          <a:xfrm>
            <a:off x="9603360" y="-8640"/>
            <a:ext cx="2586960" cy="6865200"/>
          </a:xfrm>
          <a:custGeom>
            <a:avLst/>
            <a:gdLst/>
            <a:ahLst/>
            <a:cxnLst/>
            <a:rect l="0" t="0" r="r" b="b"/>
            <a:pathLst>
              <a:path w="2573312" h="6866468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92" name="CustomShape 5"/>
          <p:cNvSpPr/>
          <p:nvPr/>
        </p:nvSpPr>
        <p:spPr>
          <a:xfrm>
            <a:off x="8932320" y="3048120"/>
            <a:ext cx="3258360" cy="3808440"/>
          </a:xfrm>
          <a:prstGeom prst="triangle">
            <a:avLst>
              <a:gd name="adj" fmla="val 13963"/>
            </a:avLst>
          </a:prstGeom>
          <a:solidFill>
            <a:schemeClr val="accent1">
              <a:alpha val="72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93" name="CustomShape 6"/>
          <p:cNvSpPr/>
          <p:nvPr/>
        </p:nvSpPr>
        <p:spPr>
          <a:xfrm>
            <a:off x="9334440" y="-8640"/>
            <a:ext cx="2853000" cy="6865200"/>
          </a:xfrm>
          <a:custGeom>
            <a:avLst/>
            <a:gdLst/>
            <a:ahLst/>
            <a:cxnLst/>
            <a:rect l="0" t="0" r="r" b="b"/>
            <a:pathLst>
              <a:path w="2858014" h="6866468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75000"/>
              <a:alpha val="5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94" name="CustomShape 7"/>
          <p:cNvSpPr/>
          <p:nvPr/>
        </p:nvSpPr>
        <p:spPr>
          <a:xfrm>
            <a:off x="10898640" y="-8640"/>
            <a:ext cx="1288800" cy="6865200"/>
          </a:xfrm>
          <a:custGeom>
            <a:avLst/>
            <a:gdLst/>
            <a:ahLst/>
            <a:cxnLst/>
            <a:rect l="0" t="0" r="r" b="b"/>
            <a:pathLst>
              <a:path w="1290095" h="6858001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</a:path>
            </a:pathLst>
          </a:cu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95" name="CustomShape 8"/>
          <p:cNvSpPr/>
          <p:nvPr/>
        </p:nvSpPr>
        <p:spPr>
          <a:xfrm>
            <a:off x="10938960" y="-8640"/>
            <a:ext cx="1248480" cy="6865200"/>
          </a:xfrm>
          <a:custGeom>
            <a:avLst/>
            <a:gdLst/>
            <a:ahLst/>
            <a:cxnLst/>
            <a:rect l="0" t="0" r="r" b="b"/>
            <a:pathLst>
              <a:path w="1249826" h="6858001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</a:path>
            </a:pathLst>
          </a:custGeom>
          <a:solidFill>
            <a:schemeClr val="accent1">
              <a:lumMod val="50000"/>
              <a:alpha val="8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96" name="CustomShape 9"/>
          <p:cNvSpPr/>
          <p:nvPr/>
        </p:nvSpPr>
        <p:spPr>
          <a:xfrm>
            <a:off x="10371600" y="3589920"/>
            <a:ext cx="1815840" cy="3266640"/>
          </a:xfrm>
          <a:prstGeom prst="triangle">
            <a:avLst>
              <a:gd name="adj" fmla="val 13963"/>
            </a:avLst>
          </a:prstGeom>
          <a:solidFill>
            <a:schemeClr val="accent1">
              <a:lumMod val="50000"/>
              <a:alpha val="66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sp>
        <p:nvSpPr>
          <p:cNvPr id="197" name="CustomShape 10"/>
          <p:cNvSpPr/>
          <p:nvPr/>
        </p:nvSpPr>
        <p:spPr>
          <a:xfrm>
            <a:off x="0" y="4013280"/>
            <a:ext cx="447120" cy="2843280"/>
          </a:xfrm>
          <a:prstGeom prst="triangle">
            <a:avLst>
              <a:gd name="adj" fmla="val 13746"/>
            </a:avLst>
          </a:prstGeom>
          <a:solidFill>
            <a:schemeClr val="accent1">
              <a:lumMod val="75000"/>
              <a:alpha val="70000"/>
            </a:schemeClr>
          </a:solidFill>
          <a:ln>
            <a:noFill/>
          </a:ln>
          <a:effectLst>
            <a:outerShdw blurRad="38100" dist="25400" dir="5400000" rotWithShape="0">
              <a:srgbClr val="000000">
                <a:alpha val="35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/>
        </p:style>
      </p:sp>
      <p:pic>
        <p:nvPicPr>
          <p:cNvPr id="198" name="Obrázek 17"/>
          <p:cNvPicPr/>
          <p:nvPr/>
        </p:nvPicPr>
        <p:blipFill>
          <a:blip r:embed="rId14" cstate="print"/>
          <a:stretch/>
        </p:blipFill>
        <p:spPr>
          <a:xfrm>
            <a:off x="3461040" y="5196600"/>
            <a:ext cx="5038560" cy="1099800"/>
          </a:xfrm>
          <a:prstGeom prst="rect">
            <a:avLst/>
          </a:prstGeom>
          <a:ln>
            <a:noFill/>
          </a:ln>
        </p:spPr>
      </p:pic>
      <p:pic>
        <p:nvPicPr>
          <p:cNvPr id="199" name="Obrázek 29"/>
          <p:cNvPicPr/>
          <p:nvPr/>
        </p:nvPicPr>
        <p:blipFill>
          <a:blip r:embed="rId15" cstate="print"/>
          <a:stretch/>
        </p:blipFill>
        <p:spPr>
          <a:xfrm>
            <a:off x="9561600" y="0"/>
            <a:ext cx="2625840" cy="1252080"/>
          </a:xfrm>
          <a:prstGeom prst="rect">
            <a:avLst/>
          </a:prstGeom>
          <a:ln>
            <a:noFill/>
          </a:ln>
        </p:spPr>
      </p:pic>
      <p:sp>
        <p:nvSpPr>
          <p:cNvPr id="200" name="PlaceHolder 11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r>
              <a:rPr lang="cs-CZ" sz="4400">
                <a:latin typeface="Arial"/>
              </a:rPr>
              <a:t>Klikněte pro úpravu formátu textu nadpisu</a:t>
            </a:r>
            <a:endParaRPr/>
          </a:p>
        </p:txBody>
      </p:sp>
      <p:sp>
        <p:nvSpPr>
          <p:cNvPr id="201" name="PlaceHolder 12"/>
          <p:cNvSpPr>
            <a:spLocks noGrp="1"/>
          </p:cNvSpPr>
          <p:nvPr>
            <p:ph type="body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</p:spPr>
        <p:txBody>
          <a:bodyPr lIns="0" tIns="0" rIns="0" bIns="0"/>
          <a:lstStyle/>
          <a:p>
            <a:pPr>
              <a:buSzPct val="45000"/>
              <a:buFont typeface="StarSymbol"/>
              <a:buChar char=""/>
            </a:pPr>
            <a:r>
              <a:rPr lang="cs-CZ" sz="3200">
                <a:latin typeface="Arial"/>
              </a:rPr>
              <a:t>Klikněte pro úpravu formátu textu osnovy</a:t>
            </a:r>
            <a:endParaRPr/>
          </a:p>
          <a:p>
            <a:pPr lvl="1">
              <a:buSzPct val="75000"/>
              <a:buFont typeface="StarSymbol"/>
              <a:buChar char=""/>
            </a:pPr>
            <a:r>
              <a:rPr lang="cs-CZ" sz="2800">
                <a:latin typeface="Arial"/>
              </a:rPr>
              <a:t>Druhá úroveň</a:t>
            </a:r>
            <a:endParaRPr/>
          </a:p>
          <a:p>
            <a:pPr lvl="2">
              <a:buSzPct val="45000"/>
              <a:buFont typeface="StarSymbol"/>
              <a:buChar char=""/>
            </a:pPr>
            <a:r>
              <a:rPr lang="cs-CZ" sz="2400">
                <a:latin typeface="Arial"/>
              </a:rPr>
              <a:t>Třetí úroveň</a:t>
            </a:r>
            <a:endParaRPr/>
          </a:p>
          <a:p>
            <a:pPr lvl="3">
              <a:buSzPct val="75000"/>
              <a:buFont typeface="StarSymbol"/>
              <a:buChar char=""/>
            </a:pPr>
            <a:r>
              <a:rPr lang="cs-CZ" sz="2000">
                <a:latin typeface="Arial"/>
              </a:rPr>
              <a:t>Čtvrtá úroveň osnovy</a:t>
            </a:r>
            <a:endParaRPr/>
          </a:p>
          <a:p>
            <a:pPr lvl="4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Pátá úroveň osnovy</a:t>
            </a:r>
            <a:endParaRPr/>
          </a:p>
          <a:p>
            <a:pPr lvl="5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Šestá úroveň</a:t>
            </a:r>
            <a:endParaRPr/>
          </a:p>
          <a:p>
            <a:pPr lvl="6">
              <a:buSzPct val="45000"/>
              <a:buFont typeface="StarSymbol"/>
              <a:buChar char=""/>
            </a:pPr>
            <a:r>
              <a:rPr lang="cs-CZ" sz="2000">
                <a:latin typeface="Arial"/>
              </a:rPr>
              <a:t>Sedmá úroveň</a:t>
            </a:r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</p:sldLayoutIdLst>
  <p:txStyles>
    <p:titleStyle/>
    <p:bodyStyle/>
    <p:otherStyle/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5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CustomShape 1"/>
          <p:cNvSpPr/>
          <p:nvPr/>
        </p:nvSpPr>
        <p:spPr>
          <a:xfrm>
            <a:off x="1301040" y="550080"/>
            <a:ext cx="7765560" cy="164484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b"/>
          <a:lstStyle/>
          <a:p>
            <a:pPr>
              <a:lnSpc>
                <a:spcPct val="100000"/>
              </a:lnSpc>
            </a:pPr>
            <a:r>
              <a:rPr lang="cs-CZ" sz="4000" strike="noStrike">
                <a:solidFill>
                  <a:srgbClr val="EB3D9F"/>
                </a:solidFill>
                <a:latin typeface="Trebuchet MS"/>
                <a:ea typeface="DejaVu Sans"/>
              </a:rPr>
              <a:t>Jak vznikne loutka?</a:t>
            </a:r>
            <a:endParaRPr/>
          </a:p>
        </p:txBody>
      </p:sp>
      <p:sp>
        <p:nvSpPr>
          <p:cNvPr id="242" name="CustomShape 2"/>
          <p:cNvSpPr/>
          <p:nvPr/>
        </p:nvSpPr>
        <p:spPr>
          <a:xfrm>
            <a:off x="1301040" y="2350800"/>
            <a:ext cx="7765560" cy="10954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 algn="r">
              <a:lnSpc>
                <a:spcPct val="100000"/>
              </a:lnSpc>
            </a:pPr>
            <a:r>
              <a:rPr lang="cs-CZ" strike="noStrike">
                <a:solidFill>
                  <a:srgbClr val="808080"/>
                </a:solidFill>
                <a:latin typeface="Trebuchet MS"/>
                <a:ea typeface="DejaVu Sans"/>
              </a:rPr>
              <a:t>Dagmar Černá</a:t>
            </a:r>
            <a:endParaRPr/>
          </a:p>
        </p:txBody>
      </p:sp>
      <p:pic>
        <p:nvPicPr>
          <p:cNvPr id="4" name="Obrázek 3" descr="logo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783632" y="4797152"/>
            <a:ext cx="6529335" cy="1440160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CustomShape 1"/>
          <p:cNvSpPr/>
          <p:nvPr/>
        </p:nvSpPr>
        <p:spPr>
          <a:xfrm>
            <a:off x="623392" y="6494400"/>
            <a:ext cx="6296040" cy="363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  <a:ea typeface="DejaVu San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44" name="CustomShape 2"/>
          <p:cNvSpPr/>
          <p:nvPr/>
        </p:nvSpPr>
        <p:spPr>
          <a:xfrm>
            <a:off x="8590680" y="6041520"/>
            <a:ext cx="681840" cy="363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196964F6-B8AA-4784-9230-9DD8C9998C49}" type="slidenum">
              <a:rPr lang="cs-CZ" sz="900" strike="noStrike">
                <a:solidFill>
                  <a:srgbClr val="EB3D9F"/>
                </a:solidFill>
                <a:latin typeface="Trebuchet MS"/>
                <a:ea typeface="DejaVu Sans"/>
              </a:rPr>
              <a:pPr algn="r">
                <a:lnSpc>
                  <a:spcPct val="100000"/>
                </a:lnSpc>
              </a:pPr>
              <a:t>2</a:t>
            </a:fld>
            <a:endParaRPr/>
          </a:p>
        </p:txBody>
      </p:sp>
      <p:pic>
        <p:nvPicPr>
          <p:cNvPr id="245" name="Obrázek 4"/>
          <p:cNvPicPr/>
          <p:nvPr/>
        </p:nvPicPr>
        <p:blipFill>
          <a:blip r:embed="rId2" cstate="print"/>
          <a:stretch/>
        </p:blipFill>
        <p:spPr>
          <a:xfrm>
            <a:off x="3015360" y="348840"/>
            <a:ext cx="4852080" cy="436032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CustomShape 1"/>
          <p:cNvSpPr/>
          <p:nvPr/>
        </p:nvSpPr>
        <p:spPr>
          <a:xfrm>
            <a:off x="4038480" y="6356520"/>
            <a:ext cx="4113360" cy="363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47" name="CustomShape 2"/>
          <p:cNvSpPr/>
          <p:nvPr/>
        </p:nvSpPr>
        <p:spPr>
          <a:xfrm>
            <a:off x="8610480" y="6356520"/>
            <a:ext cx="2741760" cy="363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795E026B-C267-4F28-B705-370E0AF96A8B}" type="slidenum"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pPr algn="r">
                <a:lnSpc>
                  <a:spcPct val="100000"/>
                </a:lnSpc>
              </a:pPr>
              <a:t>3</a:t>
            </a:fld>
            <a:endParaRPr/>
          </a:p>
        </p:txBody>
      </p:sp>
      <p:pic>
        <p:nvPicPr>
          <p:cNvPr id="248" name="Obrázek 7"/>
          <p:cNvPicPr/>
          <p:nvPr/>
        </p:nvPicPr>
        <p:blipFill>
          <a:blip r:embed="rId2" cstate="print"/>
          <a:srcRect l="4979" t="5000" r="4979" b="5000"/>
          <a:stretch/>
        </p:blipFill>
        <p:spPr>
          <a:xfrm>
            <a:off x="4362120" y="2573280"/>
            <a:ext cx="2845440" cy="1747800"/>
          </a:xfrm>
          <a:prstGeom prst="rect">
            <a:avLst/>
          </a:prstGeom>
          <a:ln>
            <a:noFill/>
          </a:ln>
        </p:spPr>
      </p:pic>
      <p:pic>
        <p:nvPicPr>
          <p:cNvPr id="249" name="Obrázek 10"/>
          <p:cNvPicPr/>
          <p:nvPr/>
        </p:nvPicPr>
        <p:blipFill>
          <a:blip r:embed="rId3" cstate="print"/>
          <a:srcRect l="4925" t="4909" r="4925" b="4909"/>
          <a:stretch/>
        </p:blipFill>
        <p:spPr>
          <a:xfrm>
            <a:off x="8853120" y="4399560"/>
            <a:ext cx="2090160" cy="1955520"/>
          </a:xfrm>
          <a:prstGeom prst="rect">
            <a:avLst/>
          </a:prstGeom>
          <a:ln>
            <a:noFill/>
          </a:ln>
        </p:spPr>
      </p:pic>
      <p:pic>
        <p:nvPicPr>
          <p:cNvPr id="250" name="Obrázek 12"/>
          <p:cNvPicPr/>
          <p:nvPr/>
        </p:nvPicPr>
        <p:blipFill>
          <a:blip r:embed="rId4" cstate="print"/>
          <a:srcRect l="4916" t="4916" r="4916" b="4916"/>
          <a:stretch/>
        </p:blipFill>
        <p:spPr>
          <a:xfrm>
            <a:off x="2512080" y="248760"/>
            <a:ext cx="2028600" cy="2028600"/>
          </a:xfrm>
          <a:prstGeom prst="rect">
            <a:avLst/>
          </a:prstGeom>
          <a:ln>
            <a:noFill/>
          </a:ln>
        </p:spPr>
      </p:pic>
      <p:pic>
        <p:nvPicPr>
          <p:cNvPr id="251" name="Obrázek 13"/>
          <p:cNvPicPr/>
          <p:nvPr/>
        </p:nvPicPr>
        <p:blipFill>
          <a:blip r:embed="rId5" cstate="print"/>
          <a:srcRect l="5006" t="4961" r="5006" b="4961"/>
          <a:stretch/>
        </p:blipFill>
        <p:spPr>
          <a:xfrm>
            <a:off x="8610480" y="1695960"/>
            <a:ext cx="2372760" cy="2336760"/>
          </a:xfrm>
          <a:prstGeom prst="rect">
            <a:avLst/>
          </a:prstGeom>
          <a:ln>
            <a:noFill/>
          </a:ln>
        </p:spPr>
      </p:pic>
      <p:pic>
        <p:nvPicPr>
          <p:cNvPr id="252" name="Obrázek 14"/>
          <p:cNvPicPr/>
          <p:nvPr/>
        </p:nvPicPr>
        <p:blipFill>
          <a:blip r:embed="rId6" cstate="print"/>
          <a:srcRect l="5003" t="4905" r="5003" b="4905"/>
          <a:stretch/>
        </p:blipFill>
        <p:spPr>
          <a:xfrm>
            <a:off x="5723640" y="230400"/>
            <a:ext cx="2310120" cy="1888200"/>
          </a:xfrm>
          <a:prstGeom prst="rect">
            <a:avLst/>
          </a:prstGeom>
          <a:ln>
            <a:noFill/>
          </a:ln>
        </p:spPr>
      </p:pic>
      <p:pic>
        <p:nvPicPr>
          <p:cNvPr id="253" name="Obrázek 15"/>
          <p:cNvPicPr/>
          <p:nvPr/>
        </p:nvPicPr>
        <p:blipFill>
          <a:blip r:embed="rId7" cstate="print"/>
          <a:srcRect l="4940" t="4994" r="4940" b="4994"/>
          <a:stretch/>
        </p:blipFill>
        <p:spPr>
          <a:xfrm>
            <a:off x="467640" y="2274840"/>
            <a:ext cx="2306520" cy="2063160"/>
          </a:xfrm>
          <a:prstGeom prst="rect">
            <a:avLst/>
          </a:prstGeom>
          <a:ln>
            <a:noFill/>
          </a:ln>
        </p:spPr>
      </p:pic>
      <p:pic>
        <p:nvPicPr>
          <p:cNvPr id="254" name="Obrázek 16"/>
          <p:cNvPicPr/>
          <p:nvPr/>
        </p:nvPicPr>
        <p:blipFill>
          <a:blip r:embed="rId8" cstate="print"/>
          <a:srcRect l="5019" t="4994" r="5019" b="4994"/>
          <a:stretch/>
        </p:blipFill>
        <p:spPr>
          <a:xfrm>
            <a:off x="1353240" y="4693680"/>
            <a:ext cx="1984320" cy="184392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CustomShape 1"/>
          <p:cNvSpPr/>
          <p:nvPr/>
        </p:nvSpPr>
        <p:spPr>
          <a:xfrm>
            <a:off x="4038480" y="6356520"/>
            <a:ext cx="4113360" cy="363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56" name="CustomShape 2"/>
          <p:cNvSpPr/>
          <p:nvPr/>
        </p:nvSpPr>
        <p:spPr>
          <a:xfrm>
            <a:off x="8610480" y="6356520"/>
            <a:ext cx="2741760" cy="363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33380D29-3FC5-4476-8789-B0990F359F4E}" type="slidenum"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pPr algn="r">
                <a:lnSpc>
                  <a:spcPct val="100000"/>
                </a:lnSpc>
              </a:pPr>
              <a:t>4</a:t>
            </a:fld>
            <a:endParaRPr/>
          </a:p>
        </p:txBody>
      </p:sp>
      <p:pic>
        <p:nvPicPr>
          <p:cNvPr id="257" name="Obrázek 4"/>
          <p:cNvPicPr/>
          <p:nvPr/>
        </p:nvPicPr>
        <p:blipFill>
          <a:blip r:embed="rId2" cstate="print"/>
          <a:srcRect l="4916" t="4882" r="4916" b="4882"/>
          <a:stretch/>
        </p:blipFill>
        <p:spPr>
          <a:xfrm>
            <a:off x="9408240" y="3902760"/>
            <a:ext cx="2174760" cy="1888560"/>
          </a:xfrm>
          <a:prstGeom prst="rect">
            <a:avLst/>
          </a:prstGeom>
          <a:ln>
            <a:noFill/>
          </a:ln>
        </p:spPr>
      </p:pic>
      <p:pic>
        <p:nvPicPr>
          <p:cNvPr id="258" name="Obrázek 5"/>
          <p:cNvPicPr/>
          <p:nvPr/>
        </p:nvPicPr>
        <p:blipFill>
          <a:blip r:embed="rId3" cstate="print"/>
          <a:srcRect l="4970" t="4976" r="4970" b="4976"/>
          <a:stretch/>
        </p:blipFill>
        <p:spPr>
          <a:xfrm>
            <a:off x="4214520" y="2360880"/>
            <a:ext cx="3009240" cy="2589480"/>
          </a:xfrm>
          <a:prstGeom prst="rect">
            <a:avLst/>
          </a:prstGeom>
          <a:ln>
            <a:noFill/>
          </a:ln>
        </p:spPr>
      </p:pic>
      <p:pic>
        <p:nvPicPr>
          <p:cNvPr id="259" name="Obrázek 6"/>
          <p:cNvPicPr/>
          <p:nvPr/>
        </p:nvPicPr>
        <p:blipFill>
          <a:blip r:embed="rId4" cstate="print"/>
          <a:srcRect l="5000" t="4954" r="5000" b="4954"/>
          <a:stretch/>
        </p:blipFill>
        <p:spPr>
          <a:xfrm>
            <a:off x="8286480" y="1498320"/>
            <a:ext cx="2151000" cy="2016720"/>
          </a:xfrm>
          <a:prstGeom prst="rect">
            <a:avLst/>
          </a:prstGeom>
          <a:ln>
            <a:noFill/>
          </a:ln>
        </p:spPr>
      </p:pic>
      <p:pic>
        <p:nvPicPr>
          <p:cNvPr id="260" name="Obrázek 8"/>
          <p:cNvPicPr/>
          <p:nvPr/>
        </p:nvPicPr>
        <p:blipFill>
          <a:blip r:embed="rId5" cstate="print"/>
          <a:srcRect l="4992" t="5053" r="4992" b="5053"/>
          <a:stretch/>
        </p:blipFill>
        <p:spPr>
          <a:xfrm>
            <a:off x="1223280" y="4490280"/>
            <a:ext cx="1928160" cy="1694520"/>
          </a:xfrm>
          <a:prstGeom prst="rect">
            <a:avLst/>
          </a:prstGeom>
          <a:ln>
            <a:noFill/>
          </a:ln>
        </p:spPr>
      </p:pic>
      <p:pic>
        <p:nvPicPr>
          <p:cNvPr id="261" name="Obrázek 9"/>
          <p:cNvPicPr/>
          <p:nvPr/>
        </p:nvPicPr>
        <p:blipFill>
          <a:blip r:embed="rId6" cstate="print"/>
          <a:srcRect l="4914" t="4924" r="4914" b="4924"/>
          <a:stretch/>
        </p:blipFill>
        <p:spPr>
          <a:xfrm>
            <a:off x="5001480" y="222120"/>
            <a:ext cx="1834560" cy="1827720"/>
          </a:xfrm>
          <a:prstGeom prst="rect">
            <a:avLst/>
          </a:prstGeom>
          <a:ln>
            <a:noFill/>
          </a:ln>
        </p:spPr>
      </p:pic>
      <p:pic>
        <p:nvPicPr>
          <p:cNvPr id="262" name="Obrázek 3"/>
          <p:cNvPicPr/>
          <p:nvPr/>
        </p:nvPicPr>
        <p:blipFill>
          <a:blip r:embed="rId7" cstate="print"/>
          <a:srcRect l="4903" t="4992" r="4903" b="4992"/>
          <a:stretch/>
        </p:blipFill>
        <p:spPr>
          <a:xfrm>
            <a:off x="921240" y="1226520"/>
            <a:ext cx="2328120" cy="215244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3" name="Obrázek 4"/>
          <p:cNvPicPr/>
          <p:nvPr/>
        </p:nvPicPr>
        <p:blipFill>
          <a:blip r:embed="rId2" cstate="print"/>
          <a:stretch/>
        </p:blipFill>
        <p:spPr>
          <a:xfrm>
            <a:off x="5458320" y="1379880"/>
            <a:ext cx="4253040" cy="3636360"/>
          </a:xfrm>
          <a:prstGeom prst="rect">
            <a:avLst/>
          </a:prstGeom>
          <a:ln>
            <a:noFill/>
          </a:ln>
        </p:spPr>
      </p:pic>
      <p:sp>
        <p:nvSpPr>
          <p:cNvPr id="264" name="CustomShape 1"/>
          <p:cNvSpPr/>
          <p:nvPr/>
        </p:nvSpPr>
        <p:spPr>
          <a:xfrm>
            <a:off x="838080" y="365040"/>
            <a:ext cx="10514160" cy="13240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90000"/>
              </a:lnSpc>
            </a:pPr>
            <a:r>
              <a:rPr lang="cs-CZ" sz="4400" strike="noStrike">
                <a:solidFill>
                  <a:srgbClr val="000000"/>
                </a:solidFill>
                <a:latin typeface="Calibri Light"/>
                <a:ea typeface="DejaVu Sans"/>
              </a:rPr>
              <a:t>Co je na obrázku?</a:t>
            </a:r>
            <a:endParaRPr/>
          </a:p>
        </p:txBody>
      </p:sp>
      <p:sp>
        <p:nvSpPr>
          <p:cNvPr id="265" name="CustomShape 2"/>
          <p:cNvSpPr/>
          <p:nvPr/>
        </p:nvSpPr>
        <p:spPr>
          <a:xfrm>
            <a:off x="4038480" y="6356520"/>
            <a:ext cx="4113360" cy="363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ctr">
              <a:lnSpc>
                <a:spcPct val="100000"/>
              </a:lnSpc>
            </a:pPr>
            <a:r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66" name="CustomShape 3"/>
          <p:cNvSpPr/>
          <p:nvPr/>
        </p:nvSpPr>
        <p:spPr>
          <a:xfrm>
            <a:off x="8610480" y="6356520"/>
            <a:ext cx="2741760" cy="363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B17AEAA2-6B93-40FD-A85F-436681028497}" type="slidenum">
              <a:rPr lang="cs-CZ" sz="1200" strike="noStrike">
                <a:solidFill>
                  <a:srgbClr val="8B8B8B"/>
                </a:solidFill>
                <a:latin typeface="Calibri"/>
                <a:ea typeface="DejaVu Sans"/>
              </a:rPr>
              <a:pPr algn="r">
                <a:lnSpc>
                  <a:spcPct val="100000"/>
                </a:lnSpc>
              </a:pPr>
              <a:t>5</a:t>
            </a:fld>
            <a:endParaRPr/>
          </a:p>
        </p:txBody>
      </p:sp>
      <p:sp>
        <p:nvSpPr>
          <p:cNvPr id="267" name="CustomShape 4"/>
          <p:cNvSpPr/>
          <p:nvPr/>
        </p:nvSpPr>
        <p:spPr>
          <a:xfrm>
            <a:off x="5411880" y="1172880"/>
            <a:ext cx="4345920" cy="1185840"/>
          </a:xfrm>
          <a:prstGeom prst="roundRect">
            <a:avLst>
              <a:gd name="adj" fmla="val 13805"/>
            </a:avLst>
          </a:prstGeom>
          <a:solidFill>
            <a:srgbClr val="FF0000"/>
          </a:solidFill>
          <a:ln>
            <a:solidFill>
              <a:srgbClr val="FF0000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68" name="CustomShape 5"/>
          <p:cNvSpPr/>
          <p:nvPr/>
        </p:nvSpPr>
        <p:spPr>
          <a:xfrm>
            <a:off x="5411880" y="2186280"/>
            <a:ext cx="4345920" cy="1185840"/>
          </a:xfrm>
          <a:prstGeom prst="roundRect">
            <a:avLst>
              <a:gd name="adj" fmla="val 13805"/>
            </a:avLst>
          </a:prstGeom>
          <a:solidFill>
            <a:srgbClr val="FF0000"/>
          </a:solidFill>
          <a:ln>
            <a:solidFill>
              <a:srgbClr val="FF0000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69" name="CustomShape 6"/>
          <p:cNvSpPr/>
          <p:nvPr/>
        </p:nvSpPr>
        <p:spPr>
          <a:xfrm>
            <a:off x="5411880" y="3046320"/>
            <a:ext cx="4345920" cy="1185840"/>
          </a:xfrm>
          <a:prstGeom prst="roundRect">
            <a:avLst>
              <a:gd name="adj" fmla="val 13805"/>
            </a:avLst>
          </a:prstGeom>
          <a:solidFill>
            <a:srgbClr val="FF0000"/>
          </a:solidFill>
          <a:ln>
            <a:solidFill>
              <a:srgbClr val="FF0000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  <p:sp>
        <p:nvSpPr>
          <p:cNvPr id="270" name="CustomShape 7"/>
          <p:cNvSpPr/>
          <p:nvPr/>
        </p:nvSpPr>
        <p:spPr>
          <a:xfrm>
            <a:off x="5411880" y="3906360"/>
            <a:ext cx="4345920" cy="1185840"/>
          </a:xfrm>
          <a:prstGeom prst="roundRect">
            <a:avLst>
              <a:gd name="adj" fmla="val 13805"/>
            </a:avLst>
          </a:prstGeom>
          <a:solidFill>
            <a:srgbClr val="FF0000"/>
          </a:solidFill>
          <a:ln>
            <a:solidFill>
              <a:srgbClr val="FF0000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6" dur="500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7" dur="500"/>
                                        <p:tgtEl>
                                          <p:spTgt spid="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12" dur="500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3" dur="500"/>
                                        <p:tgtEl>
                                          <p:spTgt spid="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18" dur="500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/>
                                        <p:tgtEl>
                                          <p:spTgt spid="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repl">
                                        <p:cTn id="24" dur="500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5" dur="500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CustomShape 1"/>
          <p:cNvSpPr/>
          <p:nvPr/>
        </p:nvSpPr>
        <p:spPr>
          <a:xfrm>
            <a:off x="677160" y="609480"/>
            <a:ext cx="8595360" cy="13194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EB3D9F"/>
                </a:solidFill>
                <a:latin typeface="Trebuchet MS"/>
                <a:ea typeface="DejaVu Sans"/>
              </a:rPr>
              <a:t>Použité odkazy</a:t>
            </a:r>
            <a:endParaRPr/>
          </a:p>
        </p:txBody>
      </p:sp>
      <p:sp>
        <p:nvSpPr>
          <p:cNvPr id="272" name="CustomShape 2"/>
          <p:cNvSpPr/>
          <p:nvPr/>
        </p:nvSpPr>
        <p:spPr>
          <a:xfrm>
            <a:off x="677160" y="2160720"/>
            <a:ext cx="8595360" cy="38793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Vlastní zdroje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Fotografie  a obrázky z archivu autora</a:t>
            </a:r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3" name="CustomShape 1"/>
          <p:cNvSpPr/>
          <p:nvPr/>
        </p:nvSpPr>
        <p:spPr>
          <a:xfrm>
            <a:off x="677160" y="609480"/>
            <a:ext cx="8595360" cy="13194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r>
              <a:rPr lang="cs-CZ" sz="3600" b="1" strike="noStrike">
                <a:solidFill>
                  <a:srgbClr val="EB3D9F"/>
                </a:solidFill>
                <a:latin typeface="Trebuchet MS"/>
                <a:ea typeface="DejaVu Sans"/>
              </a:rPr>
              <a:t>Metodický pokyn</a:t>
            </a:r>
            <a:endParaRPr/>
          </a:p>
          <a:p>
            <a:pPr>
              <a:lnSpc>
                <a:spcPct val="100000"/>
              </a:lnSpc>
            </a:pPr>
            <a:r>
              <a:rPr lang="cs-CZ" sz="2800" strike="noStrike">
                <a:solidFill>
                  <a:srgbClr val="EB3D9F"/>
                </a:solidFill>
                <a:latin typeface="Calibri"/>
                <a:ea typeface="DejaVu Sans"/>
              </a:rPr>
              <a:t>Integrovaný blok: Dítě a jeho tělo</a:t>
            </a:r>
            <a:endParaRPr/>
          </a:p>
        </p:txBody>
      </p:sp>
      <p:sp>
        <p:nvSpPr>
          <p:cNvPr id="274" name="CustomShape 2"/>
          <p:cNvSpPr/>
          <p:nvPr/>
        </p:nvSpPr>
        <p:spPr>
          <a:xfrm>
            <a:off x="677160" y="2160720"/>
            <a:ext cx="8595360" cy="38793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b="1" strike="noStrike">
                <a:solidFill>
                  <a:srgbClr val="404040"/>
                </a:solidFill>
                <a:latin typeface="Times New Roman"/>
                <a:ea typeface="DejaVu Sans"/>
              </a:rPr>
              <a:t>Popis</a:t>
            </a:r>
            <a:endParaRPr/>
          </a:p>
          <a:p>
            <a:pPr>
              <a:lnSpc>
                <a:spcPct val="100000"/>
              </a:lnSpc>
            </a:pPr>
            <a:r>
              <a:rPr lang="cs-CZ" strike="noStrike">
                <a:solidFill>
                  <a:srgbClr val="404040"/>
                </a:solidFill>
                <a:latin typeface="Times New Roman"/>
                <a:ea typeface="DejaVu Sans"/>
              </a:rPr>
              <a:t>Prezentace v PowerPointu, která obsahuje čtyři pracovní listy s jednoduchým interaktivním úkolem. 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</a:pPr>
            <a:r>
              <a:rPr lang="cs-CZ" b="1" strike="noStrike">
                <a:solidFill>
                  <a:srgbClr val="404040"/>
                </a:solidFill>
                <a:latin typeface="Times New Roman"/>
                <a:ea typeface="DejaVu Sans"/>
              </a:rPr>
              <a:t>Očekávání a cíle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imes New Roman"/>
                <a:ea typeface="DejaVu Sans"/>
              </a:rPr>
              <a:t>Dítě dokáže samostatně splnit jednoduchý úkol – vybrat správné nářadí, náčiní.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275" name="CustomShape 3"/>
          <p:cNvSpPr/>
          <p:nvPr/>
        </p:nvSpPr>
        <p:spPr>
          <a:xfrm>
            <a:off x="695400" y="6309320"/>
            <a:ext cx="6296040" cy="363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  <a:ea typeface="DejaVu San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76" name="CustomShape 4"/>
          <p:cNvSpPr/>
          <p:nvPr/>
        </p:nvSpPr>
        <p:spPr>
          <a:xfrm>
            <a:off x="8590680" y="6041520"/>
            <a:ext cx="681840" cy="363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F0114955-2CB7-4432-92FE-3B14E660103A}" type="slidenum">
              <a:rPr lang="cs-CZ" sz="900" strike="noStrike">
                <a:solidFill>
                  <a:srgbClr val="EB3D9F"/>
                </a:solidFill>
                <a:latin typeface="Trebuchet MS"/>
                <a:ea typeface="DejaVu Sans"/>
              </a:rPr>
              <a:pPr algn="r">
                <a:lnSpc>
                  <a:spcPct val="100000"/>
                </a:lnSpc>
              </a:pPr>
              <a:t>7</a:t>
            </a:fld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CustomShape 1"/>
          <p:cNvSpPr/>
          <p:nvPr/>
        </p:nvSpPr>
        <p:spPr>
          <a:xfrm>
            <a:off x="677160" y="609480"/>
            <a:ext cx="8595360" cy="13194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r>
              <a:rPr lang="cs-CZ" sz="3600" b="1" strike="noStrike">
                <a:solidFill>
                  <a:srgbClr val="EB3D9F"/>
                </a:solidFill>
                <a:latin typeface="Trebuchet MS"/>
                <a:ea typeface="DejaVu Sans"/>
              </a:rPr>
              <a:t>Studijní materiály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278" name="CustomShape 2"/>
          <p:cNvSpPr/>
          <p:nvPr/>
        </p:nvSpPr>
        <p:spPr>
          <a:xfrm>
            <a:off x="677160" y="2160720"/>
            <a:ext cx="8595360" cy="38793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b="1" strike="noStrike">
                <a:solidFill>
                  <a:srgbClr val="404040"/>
                </a:solidFill>
                <a:latin typeface="Trebuchet MS"/>
                <a:ea typeface="DejaVu Sans"/>
              </a:rPr>
              <a:t>Povinné materiály, pomůcky a technické vybavení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zdroj: </a:t>
            </a:r>
            <a:r>
              <a:rPr lang="cs-CZ" u="sng" strike="noStrike">
                <a:solidFill>
                  <a:srgbClr val="F37DA3"/>
                </a:solidFill>
                <a:latin typeface="Trebuchet MS"/>
                <a:ea typeface="DejaVu Sans"/>
              </a:rPr>
              <a:t>www.dumy.cz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Dotyková obrazovka, připojená k PC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b="1" strike="noStrike">
                <a:solidFill>
                  <a:srgbClr val="404040"/>
                </a:solidFill>
                <a:latin typeface="Trebuchet MS"/>
                <a:ea typeface="DejaVu Sans"/>
              </a:rPr>
              <a:t>Nepovinné materiály</a:t>
            </a:r>
            <a:endParaRPr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>
                <a:solidFill>
                  <a:srgbClr val="404040"/>
                </a:solidFill>
                <a:latin typeface="Trebuchet MS"/>
                <a:ea typeface="DejaVu Sans"/>
              </a:rPr>
              <a:t>Didaktický kufřík - KUMUČ 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  <p:sp>
        <p:nvSpPr>
          <p:cNvPr id="279" name="CustomShape 3"/>
          <p:cNvSpPr/>
          <p:nvPr/>
        </p:nvSpPr>
        <p:spPr>
          <a:xfrm>
            <a:off x="677160" y="6041520"/>
            <a:ext cx="6296040" cy="363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>
                <a:solidFill>
                  <a:srgbClr val="8B8B8B"/>
                </a:solidFill>
                <a:latin typeface="Trebuchet MS"/>
                <a:ea typeface="DejaVu Sans"/>
              </a:rPr>
              <a:t>Projekt CZ.1.07/1.3.00/48.0075 je spolufinancován Evropským sociálním fondem a státním rozpočtem České republiky.</a:t>
            </a:r>
            <a:endParaRPr/>
          </a:p>
        </p:txBody>
      </p:sp>
      <p:sp>
        <p:nvSpPr>
          <p:cNvPr id="280" name="CustomShape 4"/>
          <p:cNvSpPr/>
          <p:nvPr/>
        </p:nvSpPr>
        <p:spPr>
          <a:xfrm>
            <a:off x="8590680" y="6041520"/>
            <a:ext cx="681840" cy="363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B480A748-DB9B-4394-BB94-A5EFC224E35C}" type="slidenum">
              <a:rPr lang="cs-CZ" sz="900" strike="noStrike">
                <a:solidFill>
                  <a:srgbClr val="EB3D9F"/>
                </a:solidFill>
                <a:latin typeface="Trebuchet MS"/>
                <a:ea typeface="DejaVu Sans"/>
              </a:rPr>
              <a:pPr algn="r">
                <a:lnSpc>
                  <a:spcPct val="100000"/>
                </a:lnSpc>
              </a:pPr>
              <a:t>8</a:t>
            </a:fld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CustomShape 1"/>
          <p:cNvSpPr/>
          <p:nvPr/>
        </p:nvSpPr>
        <p:spPr>
          <a:xfrm>
            <a:off x="677160" y="609480"/>
            <a:ext cx="8595360" cy="13194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strike="noStrike">
                <a:solidFill>
                  <a:srgbClr val="EB3D9F"/>
                </a:solidFill>
                <a:latin typeface="Trebuchet MS"/>
                <a:ea typeface="DejaVu Sans"/>
              </a:rPr>
              <a:t>Práce s interaktivním materiálem</a:t>
            </a:r>
            <a:endParaRPr/>
          </a:p>
        </p:txBody>
      </p:sp>
      <p:sp>
        <p:nvSpPr>
          <p:cNvPr id="282" name="CustomShape 2"/>
          <p:cNvSpPr/>
          <p:nvPr/>
        </p:nvSpPr>
        <p:spPr>
          <a:xfrm>
            <a:off x="677160" y="1750680"/>
            <a:ext cx="9508320" cy="3523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 dirty="0">
                <a:solidFill>
                  <a:srgbClr val="404040"/>
                </a:solidFill>
                <a:latin typeface="Trebuchet MS"/>
                <a:ea typeface="DejaVu Sans"/>
              </a:rPr>
              <a:t>2. snímek – na snímku je fotografie loutky, děti zodpovídají otázky dané </a:t>
            </a:r>
            <a:r>
              <a:rPr lang="cs-CZ" strike="noStrike" dirty="0" smtClean="0">
                <a:solidFill>
                  <a:srgbClr val="404040"/>
                </a:solidFill>
                <a:latin typeface="Trebuchet MS"/>
                <a:ea typeface="DejaVu Sans"/>
              </a:rPr>
              <a:t>učitelem - </a:t>
            </a:r>
            <a:r>
              <a:rPr lang="cs-CZ" strike="noStrike" dirty="0">
                <a:solidFill>
                  <a:srgbClr val="404040"/>
                </a:solidFill>
                <a:latin typeface="Trebuchet MS"/>
                <a:ea typeface="DejaVu Sans"/>
              </a:rPr>
              <a:t>např. Co vidíš na obrázku?, Ve které pohádce je vlk?....</a:t>
            </a:r>
            <a:endParaRPr dirty="0"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 dirty="0">
                <a:solidFill>
                  <a:srgbClr val="404040"/>
                </a:solidFill>
                <a:latin typeface="Trebuchet MS"/>
                <a:ea typeface="DejaVu Sans"/>
              </a:rPr>
              <a:t>3. – 4. snímek – určování správných materiálů, nářadí a náčiní pro výrobu loutky pomocí lišty pera </a:t>
            </a:r>
            <a:r>
              <a:rPr lang="cs-CZ" strike="noStrike" dirty="0" smtClean="0">
                <a:solidFill>
                  <a:srgbClr val="404040"/>
                </a:solidFill>
                <a:latin typeface="Trebuchet MS"/>
                <a:ea typeface="DejaVu Sans"/>
              </a:rPr>
              <a:t>(zakroužkovat </a:t>
            </a:r>
            <a:r>
              <a:rPr lang="cs-CZ" strike="noStrike" dirty="0">
                <a:solidFill>
                  <a:srgbClr val="404040"/>
                </a:solidFill>
                <a:latin typeface="Trebuchet MS"/>
                <a:ea typeface="DejaVu Sans"/>
              </a:rPr>
              <a:t>správné, škrtnout nesprávné), využití KUMUČE – děti mohou souběžně pracovat u stolečků s kartičkami obrázků </a:t>
            </a:r>
            <a:endParaRPr dirty="0"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 dirty="0">
                <a:solidFill>
                  <a:srgbClr val="404040"/>
                </a:solidFill>
                <a:latin typeface="Trebuchet MS"/>
                <a:ea typeface="DejaVu Sans"/>
              </a:rPr>
              <a:t>5. snímek – děti hádají, co je na obrázku – při kliknutí se odkrývají jednotlivé obdélníky</a:t>
            </a:r>
            <a:endParaRPr dirty="0"/>
          </a:p>
          <a:p>
            <a:pPr>
              <a:lnSpc>
                <a:spcPct val="100000"/>
              </a:lnSpc>
              <a:buSzPct val="80000"/>
              <a:buFont typeface="Wingdings 3" charset="2"/>
              <a:buChar char=""/>
            </a:pPr>
            <a:r>
              <a:rPr lang="cs-CZ" strike="noStrike" dirty="0">
                <a:solidFill>
                  <a:srgbClr val="404040"/>
                </a:solidFill>
                <a:latin typeface="Trebuchet MS"/>
                <a:ea typeface="DejaVu Sans"/>
              </a:rPr>
              <a:t>Všechny obrázky mohou děti vybarvit pomocí lišty pera</a:t>
            </a:r>
            <a:endParaRPr dirty="0"/>
          </a:p>
        </p:txBody>
      </p:sp>
      <p:sp>
        <p:nvSpPr>
          <p:cNvPr id="283" name="CustomShape 3"/>
          <p:cNvSpPr/>
          <p:nvPr/>
        </p:nvSpPr>
        <p:spPr>
          <a:xfrm>
            <a:off x="695400" y="6309320"/>
            <a:ext cx="6296040" cy="363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  <a:ea typeface="DejaVu San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84" name="CustomShape 4"/>
          <p:cNvSpPr/>
          <p:nvPr/>
        </p:nvSpPr>
        <p:spPr>
          <a:xfrm>
            <a:off x="8590680" y="6041520"/>
            <a:ext cx="681840" cy="363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5950C50E-D090-422A-A4B4-33CBE229BE7F}" type="slidenum">
              <a:rPr lang="cs-CZ" sz="900" strike="noStrike">
                <a:solidFill>
                  <a:srgbClr val="EB3D9F"/>
                </a:solidFill>
                <a:latin typeface="Trebuchet MS"/>
                <a:ea typeface="DejaVu Sans"/>
              </a:rPr>
              <a:pPr algn="r">
                <a:lnSpc>
                  <a:spcPct val="100000"/>
                </a:lnSpc>
              </a:pPr>
              <a:t>9</a:t>
            </a:fld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CustomShape 1"/>
          <p:cNvSpPr/>
          <p:nvPr/>
        </p:nvSpPr>
        <p:spPr>
          <a:xfrm>
            <a:off x="677160" y="609480"/>
            <a:ext cx="8595360" cy="13194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3600" b="1" strike="noStrike">
                <a:solidFill>
                  <a:srgbClr val="EB3D9F"/>
                </a:solidFill>
                <a:latin typeface="Trebuchet MS"/>
                <a:ea typeface="DejaVu Sans"/>
              </a:rPr>
              <a:t>Prvky polytechnické výchovy</a:t>
            </a:r>
            <a:endParaRPr/>
          </a:p>
        </p:txBody>
      </p:sp>
      <p:sp>
        <p:nvSpPr>
          <p:cNvPr id="286" name="CustomShape 2"/>
          <p:cNvSpPr/>
          <p:nvPr/>
        </p:nvSpPr>
        <p:spPr>
          <a:xfrm>
            <a:off x="695400" y="6309320"/>
            <a:ext cx="6296040" cy="363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8B8B8B"/>
                </a:solidFill>
                <a:latin typeface="Trebuchet MS"/>
                <a:ea typeface="DejaVu San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87" name="CustomShape 3"/>
          <p:cNvSpPr/>
          <p:nvPr/>
        </p:nvSpPr>
        <p:spPr>
          <a:xfrm>
            <a:off x="8590680" y="6041520"/>
            <a:ext cx="681840" cy="363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B6300400-F754-40AD-B695-873C090CCB8B}" type="slidenum">
              <a:rPr lang="cs-CZ" sz="900" strike="noStrike">
                <a:solidFill>
                  <a:srgbClr val="EB3D9F"/>
                </a:solidFill>
                <a:latin typeface="Trebuchet MS"/>
                <a:ea typeface="DejaVu Sans"/>
              </a:rPr>
              <a:pPr algn="r">
                <a:lnSpc>
                  <a:spcPct val="100000"/>
                </a:lnSpc>
              </a:pPr>
              <a:t>10</a:t>
            </a:fld>
            <a:endParaRPr/>
          </a:p>
        </p:txBody>
      </p:sp>
      <p:sp>
        <p:nvSpPr>
          <p:cNvPr id="288" name="CustomShape 4"/>
          <p:cNvSpPr/>
          <p:nvPr/>
        </p:nvSpPr>
        <p:spPr>
          <a:xfrm>
            <a:off x="677160" y="1510560"/>
            <a:ext cx="9593640" cy="3063600"/>
          </a:xfrm>
          <a:prstGeom prst="roundRect">
            <a:avLst>
              <a:gd name="adj" fmla="val 13805"/>
            </a:avLst>
          </a:prstGeom>
          <a:ln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Přicházet s vlastními nápady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Řešení jednoduchých problémů a samostatné rozhodování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2800" strike="noStrike">
                <a:solidFill>
                  <a:srgbClr val="0D0D0D"/>
                </a:solidFill>
                <a:latin typeface="Trebuchet MS"/>
                <a:ea typeface="DejaVu Sans"/>
              </a:rPr>
              <a:t>Spontánně vyprávět zážitky</a:t>
            </a:r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9" name="CustomShape 1"/>
          <p:cNvSpPr/>
          <p:nvPr/>
        </p:nvSpPr>
        <p:spPr>
          <a:xfrm>
            <a:off x="623392" y="6494400"/>
            <a:ext cx="6296040" cy="363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>
              <a:lnSpc>
                <a:spcPct val="100000"/>
              </a:lnSpc>
            </a:pPr>
            <a:r>
              <a:rPr lang="cs-CZ" sz="900" strike="noStrike" dirty="0">
                <a:solidFill>
                  <a:srgbClr val="000000"/>
                </a:solidFill>
                <a:latin typeface="Trebuchet MS"/>
                <a:ea typeface="DejaVu Sans"/>
              </a:rPr>
              <a:t>Projekt CZ.1.07/1.3.00/48.0075 je spolufinancován Evropským sociálním fondem a státním rozpočtem České republiky.</a:t>
            </a:r>
            <a:endParaRPr dirty="0"/>
          </a:p>
        </p:txBody>
      </p:sp>
      <p:sp>
        <p:nvSpPr>
          <p:cNvPr id="290" name="CustomShape 2"/>
          <p:cNvSpPr/>
          <p:nvPr/>
        </p:nvSpPr>
        <p:spPr>
          <a:xfrm>
            <a:off x="8590680" y="6041520"/>
            <a:ext cx="681840" cy="3636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/>
          <a:lstStyle/>
          <a:p>
            <a:pPr algn="r">
              <a:lnSpc>
                <a:spcPct val="100000"/>
              </a:lnSpc>
            </a:pPr>
            <a:fld id="{58910E26-0670-409D-96BF-D7B807C668A3}" type="slidenum">
              <a:rPr lang="cs-CZ" sz="900" strike="noStrike">
                <a:solidFill>
                  <a:srgbClr val="000000"/>
                </a:solidFill>
                <a:latin typeface="Trebuchet MS"/>
                <a:ea typeface="DejaVu Sans"/>
              </a:rPr>
              <a:pPr algn="r">
                <a:lnSpc>
                  <a:spcPct val="100000"/>
                </a:lnSpc>
              </a:pPr>
              <a:t>11</a:t>
            </a:fld>
            <a:endParaRPr/>
          </a:p>
        </p:txBody>
      </p:sp>
      <p:sp>
        <p:nvSpPr>
          <p:cNvPr id="291" name="CustomShape 3"/>
          <p:cNvSpPr/>
          <p:nvPr/>
        </p:nvSpPr>
        <p:spPr>
          <a:xfrm>
            <a:off x="1920960" y="2820960"/>
            <a:ext cx="2713320" cy="152748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Vnímat vliv techniky na společnost a přírodu</a:t>
            </a:r>
            <a:endParaRPr/>
          </a:p>
        </p:txBody>
      </p:sp>
      <p:sp>
        <p:nvSpPr>
          <p:cNvPr id="292" name="CustomShape 4"/>
          <p:cNvSpPr/>
          <p:nvPr/>
        </p:nvSpPr>
        <p:spPr>
          <a:xfrm>
            <a:off x="4258800" y="1962000"/>
            <a:ext cx="2713320" cy="152748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Směrovat </a:t>
            </a:r>
            <a:endParaRPr/>
          </a:p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děti k získávání základních pracovních dovedností a návyků</a:t>
            </a:r>
            <a:endParaRPr/>
          </a:p>
        </p:txBody>
      </p:sp>
      <p:sp>
        <p:nvSpPr>
          <p:cNvPr id="293" name="CustomShape 5"/>
          <p:cNvSpPr/>
          <p:nvPr/>
        </p:nvSpPr>
        <p:spPr>
          <a:xfrm>
            <a:off x="1922400" y="1121760"/>
            <a:ext cx="2713320" cy="152748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Chápat postavení techniky a technických oborů v životě lidstva jako devízu</a:t>
            </a:r>
            <a:endParaRPr/>
          </a:p>
        </p:txBody>
      </p:sp>
      <p:sp>
        <p:nvSpPr>
          <p:cNvPr id="294" name="CustomShape 6"/>
          <p:cNvSpPr/>
          <p:nvPr/>
        </p:nvSpPr>
        <p:spPr>
          <a:xfrm>
            <a:off x="6593400" y="1118520"/>
            <a:ext cx="2713320" cy="152748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Učit děti základním poznatkům o technice</a:t>
            </a:r>
            <a:endParaRPr/>
          </a:p>
        </p:txBody>
      </p:sp>
      <p:sp>
        <p:nvSpPr>
          <p:cNvPr id="295" name="CustomShape 7"/>
          <p:cNvSpPr/>
          <p:nvPr/>
        </p:nvSpPr>
        <p:spPr>
          <a:xfrm>
            <a:off x="6593400" y="2726640"/>
            <a:ext cx="2840040" cy="167292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Vést děti ke kooperativnímu hodnocení a sebehodnocení</a:t>
            </a:r>
            <a:endParaRPr/>
          </a:p>
        </p:txBody>
      </p:sp>
      <p:sp>
        <p:nvSpPr>
          <p:cNvPr id="296" name="CustomShape 8"/>
          <p:cNvSpPr/>
          <p:nvPr/>
        </p:nvSpPr>
        <p:spPr>
          <a:xfrm>
            <a:off x="4255920" y="3656160"/>
            <a:ext cx="2713320" cy="1527480"/>
          </a:xfrm>
          <a:custGeom>
            <a:avLst/>
            <a:gdLst/>
            <a:ahLst/>
            <a:cxnLst/>
            <a:rect l="0" t="0" r="r" b="b"/>
            <a:pathLst>
              <a:path w="1532941" h="1316298">
                <a:moveTo>
                  <a:pt x="0" y="658149"/>
                </a:moveTo>
                <a:lnTo>
                  <a:pt x="329074" y="0"/>
                </a:lnTo>
                <a:lnTo>
                  <a:pt x="1203866" y="0"/>
                </a:lnTo>
                <a:lnTo>
                  <a:pt x="1532940" y="658149"/>
                </a:lnTo>
                <a:lnTo>
                  <a:pt x="1203866" y="1316297"/>
                </a:lnTo>
                <a:lnTo>
                  <a:pt x="329074" y="1316297"/>
                </a:lnTo>
                <a:lnTo>
                  <a:pt x="0" y="658149"/>
                </a:lnTo>
              </a:path>
            </a:pathLst>
          </a:custGeom>
          <a:ln>
            <a:round/>
          </a:ln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/>
        </p:style>
        <p:txBody>
          <a:bodyPr lIns="237600" tIns="216720" rIns="237600" bIns="216720" anchor="ctr"/>
          <a:lstStyle/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Podpořit rozvoj myšlenkového potenciálu</a:t>
            </a:r>
            <a:endParaRPr/>
          </a:p>
          <a:p>
            <a:pPr algn="ctr">
              <a:lnSpc>
                <a:spcPct val="90000"/>
              </a:lnSpc>
            </a:pPr>
            <a:r>
              <a:rPr lang="cs-CZ" sz="1600" b="1" strike="noStrike">
                <a:solidFill>
                  <a:srgbClr val="000000"/>
                </a:solidFill>
                <a:latin typeface="Trebuchet MS"/>
                <a:ea typeface="DejaVu Sans"/>
              </a:rPr>
              <a:t>dětí</a:t>
            </a:r>
            <a:endParaRPr/>
          </a:p>
        </p:txBody>
      </p:sp>
      <p:sp>
        <p:nvSpPr>
          <p:cNvPr id="297" name="CustomShape 9"/>
          <p:cNvSpPr/>
          <p:nvPr/>
        </p:nvSpPr>
        <p:spPr>
          <a:xfrm>
            <a:off x="2925720" y="160920"/>
            <a:ext cx="4562280" cy="179496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cs-CZ" sz="2800" b="1" strike="noStrike">
                <a:solidFill>
                  <a:srgbClr val="0070C0"/>
                </a:solidFill>
                <a:latin typeface="Trebuchet MS"/>
                <a:ea typeface="DejaVu Sans"/>
              </a:rPr>
              <a:t>          Cíle polytechnické                                                                       </a:t>
            </a:r>
            <a:endParaRPr/>
          </a:p>
          <a:p>
            <a:pPr>
              <a:lnSpc>
                <a:spcPct val="100000"/>
              </a:lnSpc>
            </a:pPr>
            <a:r>
              <a:rPr lang="cs-CZ" sz="2800" b="1" strike="noStrike">
                <a:solidFill>
                  <a:srgbClr val="0070C0"/>
                </a:solidFill>
                <a:latin typeface="Trebuchet MS"/>
                <a:ea typeface="DejaVu Sans"/>
              </a:rPr>
              <a:t>                  výchovy</a:t>
            </a:r>
            <a:endParaRPr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>
              <p:cTn id="2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341</Words>
  <Application>Microsoft Office PowerPoint</Application>
  <PresentationFormat>Vlastní</PresentationFormat>
  <Paragraphs>58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11</vt:i4>
      </vt:variant>
    </vt:vector>
  </HeadingPairs>
  <TitlesOfParts>
    <vt:vector size="16" baseType="lpstr">
      <vt:lpstr>Office Theme</vt:lpstr>
      <vt:lpstr>Office Theme</vt:lpstr>
      <vt:lpstr>Office Theme</vt:lpstr>
      <vt:lpstr>Office Theme</vt:lpstr>
      <vt:lpstr>Office Theme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1</cp:revision>
  <dcterms:modified xsi:type="dcterms:W3CDTF">2015-05-12T12:32:32Z</dcterms:modified>
</cp:coreProperties>
</file>