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  <Override PartName="/ppt/slides/_rels/slide12.xml.rels" ContentType="application/vnd.openxmlformats-package.relationships+xml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slideLayouts/slideLayout48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_rels/slideLayout43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.xml.rels" ContentType="application/vnd.openxmlformats-package.relationships+xml"/>
  <Override PartName="/ppt/slideLayouts/slideLayout3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43.png" ContentType="image/png"/>
  <Override PartName="/ppt/media/image39.png" ContentType="image/png"/>
  <Override PartName="/ppt/media/image38.png" ContentType="image/png"/>
  <Override PartName="/ppt/media/image36.jpeg" ContentType="image/jpeg"/>
  <Override PartName="/ppt/media/image35.jpeg" ContentType="image/jpeg"/>
  <Override PartName="/ppt/media/image34.jpeg" ContentType="image/jpeg"/>
  <Override PartName="/ppt/media/image32.png" ContentType="image/png"/>
  <Override PartName="/ppt/media/image42.jpeg" ContentType="image/jpeg"/>
  <Override PartName="/ppt/media/image31.jpeg" ContentType="image/jpeg"/>
  <Override PartName="/ppt/media/image6.png" ContentType="image/png"/>
  <Override PartName="/ppt/media/image29.jpeg" ContentType="image/jpeg"/>
  <Override PartName="/ppt/media/image2.gif" ContentType="image/gif"/>
  <Override PartName="/ppt/media/image27.jpeg" ContentType="image/jpeg"/>
  <Override PartName="/ppt/media/image25.jpeg" ContentType="image/jpeg"/>
  <Override PartName="/ppt/media/image13.jpeg" ContentType="image/jpeg"/>
  <Override PartName="/ppt/media/image24.jpeg" ContentType="image/jpeg"/>
  <Override PartName="/ppt/media/image40.png" ContentType="image/png"/>
  <Override PartName="/ppt/media/image15.png" ContentType="image/png"/>
  <Override PartName="/ppt/media/image23.jpeg" ContentType="image/jpeg"/>
  <Override PartName="/ppt/media/image11.jpeg" ContentType="image/jpeg"/>
  <Override PartName="/ppt/media/image22.jpeg" ContentType="image/jpeg"/>
  <Override PartName="/ppt/media/image19.png" ContentType="image/png"/>
  <Override PartName="/ppt/media/image20.png" ContentType="image/png"/>
  <Override PartName="/ppt/media/image21.jpeg" ContentType="image/jpeg"/>
  <Override PartName="/ppt/media/image14.gif" ContentType="image/gif"/>
  <Override PartName="/ppt/media/image41.png" ContentType="image/png"/>
  <Override PartName="/ppt/media/image16.png" ContentType="image/png"/>
  <Override PartName="/ppt/media/image30.jpeg" ContentType="image/jpeg"/>
  <Override PartName="/ppt/media/image18.gif" ContentType="image/gif"/>
  <Override PartName="/ppt/media/image17.jpeg" ContentType="image/jpeg"/>
  <Override PartName="/ppt/media/image28.jpeg" ContentType="image/jpeg"/>
  <Override PartName="/ppt/media/image3.jpeg" ContentType="image/jpeg"/>
  <Override PartName="/ppt/media/image37.jpeg" ContentType="image/jpeg"/>
  <Override PartName="/ppt/media/image12.gif" ContentType="image/gif"/>
  <Override PartName="/ppt/media/image8.gif" ContentType="image/gif"/>
  <Override PartName="/ppt/media/image10.png" ContentType="image/png"/>
  <Override PartName="/ppt/media/image9.png" ContentType="image/png"/>
  <Override PartName="/ppt/media/image7.jpeg" ContentType="image/jpeg"/>
  <Override PartName="/ppt/media/image1.jpeg" ContentType="image/jpeg"/>
  <Override PartName="/ppt/media/image33.jpeg" ContentType="image/jpeg"/>
  <Override PartName="/ppt/media/image4.gif" ContentType="image/gif"/>
  <Override PartName="/ppt/media/image26.png" ContentType="image/png"/>
  <Override PartName="/ppt/media/image5.png" ContentType="image/png"/>
  <Override PartName="/ppt/theme/theme5.xml" ContentType="application/vnd.openxmlformats-officedocument.theme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12192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5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rIns="0" tIns="0" bIns="0"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1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20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21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22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pPr algn="r"/>
            <a:fld id="{C3BED150-1B5E-4E22-9001-6B6BEC17A433}" type="slidenum">
              <a:rPr lang="cs-CZ" sz="1400">
                <a:latin typeface="Times New Roman"/>
              </a:rPr>
              <a:t>&lt;číslo&gt;</a:t>
            </a:fld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0859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91" name="TextShape 2"/>
          <p:cNvSpPr txBox="1"/>
          <p:nvPr/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>
            <a:noFill/>
          </a:ln>
        </p:spPr>
        <p:txBody>
          <a:bodyPr anchor="b"/>
          <a:p>
            <a:pPr algn="r">
              <a:lnSpc>
                <a:spcPct val="100000"/>
              </a:lnSpc>
            </a:pPr>
            <a:fld id="{5ABD6A09-9786-4EAF-89DA-FA7CDB1FF24F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9.png"/><Relationship Id="rId3" Type="http://schemas.openxmlformats.org/officeDocument/2006/relationships/image" Target="../media/image10.png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5.png"/><Relationship Id="rId3" Type="http://schemas.openxmlformats.org/officeDocument/2006/relationships/image" Target="../media/image16.png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<Relationship Id="rId2" Type="http://schemas.openxmlformats.org/officeDocument/2006/relationships/image" Target="../media/image19.png"/><Relationship Id="rId3" Type="http://schemas.openxmlformats.org/officeDocument/2006/relationships/image" Target="../media/image20.png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5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9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7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60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61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62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0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11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12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13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4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4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5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4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3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5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6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5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5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6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61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6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64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65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66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8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0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0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1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1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1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endParaRPr/>
          </a:p>
        </p:txBody>
      </p:sp>
      <p:sp>
        <p:nvSpPr>
          <p:cNvPr id="21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1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216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17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2.gif"/><Relationship Id="rId4" Type="http://schemas.openxmlformats.org/officeDocument/2006/relationships/image" Target="../media/image3.jpeg"/><Relationship Id="rId5" Type="http://schemas.openxmlformats.org/officeDocument/2006/relationships/image" Target="../media/image4.gif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Relationship Id="rId10" Type="http://schemas.openxmlformats.org/officeDocument/2006/relationships/slideLayout" Target="../slideLayouts/slideLayout5.xml"/><Relationship Id="rId11" Type="http://schemas.openxmlformats.org/officeDocument/2006/relationships/slideLayout" Target="../slideLayouts/slideLayout6.xml"/><Relationship Id="rId12" Type="http://schemas.openxmlformats.org/officeDocument/2006/relationships/slideLayout" Target="../slideLayouts/slideLayout7.xml"/><Relationship Id="rId13" Type="http://schemas.openxmlformats.org/officeDocument/2006/relationships/slideLayout" Target="../slideLayouts/slideLayout8.xml"/><Relationship Id="rId14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11.xml"/><Relationship Id="rId17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7.jpeg"/><Relationship Id="rId3" Type="http://schemas.openxmlformats.org/officeDocument/2006/relationships/image" Target="../media/image8.gif"/><Relationship Id="rId4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6.xml"/><Relationship Id="rId8" Type="http://schemas.openxmlformats.org/officeDocument/2006/relationships/slideLayout" Target="../slideLayouts/slideLayout17.xml"/><Relationship Id="rId9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1.jpeg"/><Relationship Id="rId3" Type="http://schemas.openxmlformats.org/officeDocument/2006/relationships/image" Target="../media/image12.gif"/><Relationship Id="rId4" Type="http://schemas.openxmlformats.org/officeDocument/2006/relationships/image" Target="../media/image13.jpeg"/><Relationship Id="rId5" Type="http://schemas.openxmlformats.org/officeDocument/2006/relationships/image" Target="../media/image14.gif"/><Relationship Id="rId6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6.xml"/><Relationship Id="rId8" Type="http://schemas.openxmlformats.org/officeDocument/2006/relationships/slideLayout" Target="../slideLayouts/slideLayout27.xml"/><Relationship Id="rId9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17.jpeg"/><Relationship Id="rId3" Type="http://schemas.openxmlformats.org/officeDocument/2006/relationships/image" Target="../media/image18.gif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5.xml"/><Relationship Id="rId13" Type="http://schemas.openxmlformats.org/officeDocument/2006/relationships/slideLayout" Target="../slideLayouts/slideLayout46.xml"/><Relationship Id="rId14" Type="http://schemas.openxmlformats.org/officeDocument/2006/relationships/slideLayout" Target="../slideLayouts/slideLayout47.xml"/><Relationship Id="rId15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1" name="Obrázek 2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" name="CustomShape 11"/>
          <p:cNvSpPr/>
          <p:nvPr/>
        </p:nvSpPr>
        <p:spPr>
          <a:xfrm>
            <a:off x="0" y="-7920"/>
            <a:ext cx="863280" cy="5697720"/>
          </a:xfrm>
          <a:custGeom>
            <a:avLst/>
            <a:gdLst/>
            <a:ahLst/>
            <a:rect l="0" t="0" r="r" b="b"/>
            <a:pathLst>
              <a:path w="863601" h="5698068">
                <a:moveTo>
                  <a:pt x="0" y="8467"/>
                </a:moveTo>
                <a:lnTo>
                  <a:pt x="863600" y="0"/>
                </a:lnTo>
                <a:lnTo>
                  <a:pt x="863600" y="16934"/>
                </a:lnTo>
                <a:lnTo>
                  <a:pt x="0" y="5698067"/>
                </a:lnTo>
                <a:lnTo>
                  <a:pt x="0" y="8467"/>
                </a:lnTo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3" name="Line 12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4" name="Line 13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5" name="CustomShape 14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2" name="PlaceHolder 21"/>
          <p:cNvSpPr>
            <a:spLocks noGrp="1"/>
          </p:cNvSpPr>
          <p:nvPr>
            <p:ph type="title"/>
          </p:nvPr>
        </p:nvSpPr>
        <p:spPr>
          <a:xfrm>
            <a:off x="1506960" y="2404440"/>
            <a:ext cx="7766640" cy="164592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r>
              <a:rPr lang="en-US" sz="5400" strike="noStrike">
                <a:solidFill>
                  <a:srgbClr val="5fcbef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23" name="PlaceHolder 2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13. 4. 2015</a:t>
            </a:r>
            <a:endParaRPr/>
          </a:p>
        </p:txBody>
      </p:sp>
      <p:sp>
        <p:nvSpPr>
          <p:cNvPr id="24" name="PlaceHolder 2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" name="PlaceHolder 2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39039E86-12E4-49F3-A73F-871A7E3B52AA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6" name="Obrázek 17" descr=""/>
          <p:cNvPicPr/>
          <p:nvPr/>
        </p:nvPicPr>
        <p:blipFill>
          <a:blip r:embed="rId4"/>
          <a:stretch/>
        </p:blipFill>
        <p:spPr>
          <a:xfrm>
            <a:off x="3035160" y="4793760"/>
            <a:ext cx="6119640" cy="1337040"/>
          </a:xfrm>
          <a:prstGeom prst="rect">
            <a:avLst/>
          </a:prstGeom>
          <a:ln>
            <a:noFill/>
          </a:ln>
        </p:spPr>
      </p:pic>
      <p:pic>
        <p:nvPicPr>
          <p:cNvPr id="27" name="Obrázek 27" descr=""/>
          <p:cNvPicPr/>
          <p:nvPr/>
        </p:nvPicPr>
        <p:blipFill>
          <a:blip r:embed="rId5"/>
          <a:stretch/>
        </p:blipFill>
        <p:spPr>
          <a:xfrm>
            <a:off x="4780800" y="363348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28" name="PlaceHolder 2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60" r:id="rId17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4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5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0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1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2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3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74" name="Obrázek 2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75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76" name="PlaceHolder 1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77" name="PlaceHolder 1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78" name="PlaceHolder 1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0006E4B3-9D8D-4C61-9810-B4F6A1B8C55A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79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  <p:sldLayoutId id="2147483672" r:id="rId14"/>
    <p:sldLayoutId id="2147483673" r:id="rId15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5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16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7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8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9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0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1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2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3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24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25" name="Obrázek 2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6" name="PlaceHolder 11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27" name="PlaceHolder 12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28" name="PlaceHolder 13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649CFC09-C97D-4A8D-B923-2D0CFF853B6D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129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30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31" name="PlaceHolder 1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r>
              <a:rPr lang="en-US">
                <a:latin typeface="Trebuchet MS"/>
              </a:rPr>
              <a:t>Klikněte pro úpravu formátu textu nadpisu</a:t>
            </a:r>
            <a:endParaRPr/>
          </a:p>
        </p:txBody>
      </p:sp>
      <p:sp>
        <p:nvSpPr>
          <p:cNvPr id="132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68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69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0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1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2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3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4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5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6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77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78" name="Obrázek 2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79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180" name="PlaceHolder 12"/>
          <p:cNvSpPr>
            <a:spLocks noGrp="1"/>
          </p:cNvSpPr>
          <p:nvPr>
            <p:ph type="body"/>
          </p:nvPr>
        </p:nvSpPr>
        <p:spPr>
          <a:xfrm>
            <a:off x="677160" y="2160720"/>
            <a:ext cx="8596440" cy="3880440"/>
          </a:xfrm>
          <a:prstGeom prst="rect">
            <a:avLst/>
          </a:prstGeom>
        </p:spPr>
        <p:txBody>
          <a:bodyPr/>
          <a:p>
            <a:pPr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Šestá úroveň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600" strike="noStrike">
                <a:solidFill>
                  <a:srgbClr val="404040"/>
                </a:solidFill>
                <a:latin typeface="Trebuchet MS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400" strike="noStrike">
                <a:solidFill>
                  <a:srgbClr val="404040"/>
                </a:solidFill>
                <a:latin typeface="Trebuchet MS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404040"/>
                </a:solidFill>
                <a:latin typeface="Trebuchet MS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404040"/>
                </a:solidFill>
                <a:latin typeface="Trebuchet MS"/>
              </a:rPr>
              <a:t>Pátá úroveň</a:t>
            </a:r>
            <a:endParaRPr/>
          </a:p>
        </p:txBody>
      </p:sp>
      <p:sp>
        <p:nvSpPr>
          <p:cNvPr id="181" name="PlaceHolder 13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82" name="PlaceHolder 14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83" name="PlaceHolder 15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24E66B30-CDCC-4532-BE7F-C77FBA87E6FC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1.jpeg"/><Relationship Id="rId2" Type="http://schemas.openxmlformats.org/officeDocument/2006/relationships/image" Target="../media/image22.jpeg"/><Relationship Id="rId3" Type="http://schemas.openxmlformats.org/officeDocument/2006/relationships/image" Target="../media/image23.jpeg"/><Relationship Id="rId4" Type="http://schemas.openxmlformats.org/officeDocument/2006/relationships/image" Target="../media/image24.jpeg"/><Relationship Id="rId5" Type="http://schemas.openxmlformats.org/officeDocument/2006/relationships/image" Target="../media/image25.jpeg"/><Relationship Id="rId6" Type="http://schemas.openxmlformats.org/officeDocument/2006/relationships/slideLayout" Target="../slideLayouts/slideLayout17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6.png"/><Relationship Id="rId2" Type="http://schemas.openxmlformats.org/officeDocument/2006/relationships/image" Target="../media/image27.jpeg"/><Relationship Id="rId3" Type="http://schemas.openxmlformats.org/officeDocument/2006/relationships/image" Target="../media/image28.jpeg"/><Relationship Id="rId4" Type="http://schemas.openxmlformats.org/officeDocument/2006/relationships/image" Target="../media/image29.jpeg"/><Relationship Id="rId5" Type="http://schemas.openxmlformats.org/officeDocument/2006/relationships/image" Target="../media/image30.jpeg"/><Relationship Id="rId6" Type="http://schemas.openxmlformats.org/officeDocument/2006/relationships/image" Target="../media/image31.jpeg"/><Relationship Id="rId7" Type="http://schemas.openxmlformats.org/officeDocument/2006/relationships/slideLayout" Target="../slideLayouts/slideLayout17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32.png"/><Relationship Id="rId2" Type="http://schemas.openxmlformats.org/officeDocument/2006/relationships/image" Target="../media/image33.jpeg"/><Relationship Id="rId3" Type="http://schemas.openxmlformats.org/officeDocument/2006/relationships/image" Target="../media/image34.jpeg"/><Relationship Id="rId4" Type="http://schemas.openxmlformats.org/officeDocument/2006/relationships/image" Target="../media/image35.jpeg"/><Relationship Id="rId5" Type="http://schemas.openxmlformats.org/officeDocument/2006/relationships/image" Target="../media/image36.jpeg"/><Relationship Id="rId6" Type="http://schemas.openxmlformats.org/officeDocument/2006/relationships/image" Target="../media/image37.jpeg"/><Relationship Id="rId7" Type="http://schemas.openxmlformats.org/officeDocument/2006/relationships/slideLayout" Target="../slideLayouts/slideLayout17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8.png"/><Relationship Id="rId2" Type="http://schemas.openxmlformats.org/officeDocument/2006/relationships/image" Target="../media/image39.png"/><Relationship Id="rId3" Type="http://schemas.openxmlformats.org/officeDocument/2006/relationships/image" Target="../media/image40.png"/><Relationship Id="rId4" Type="http://schemas.openxmlformats.org/officeDocument/2006/relationships/image" Target="../media/image41.png"/><Relationship Id="rId5" Type="http://schemas.openxmlformats.org/officeDocument/2006/relationships/image" Target="../media/image42.jpeg"/><Relationship Id="rId6" Type="http://schemas.openxmlformats.org/officeDocument/2006/relationships/slideLayout" Target="../slideLayouts/slideLayout17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43.png"/><Relationship Id="rId2" Type="http://schemas.openxmlformats.org/officeDocument/2006/relationships/slideLayout" Target="../slideLayouts/slideLayout25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7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TextShape 1"/>
          <p:cNvSpPr txBox="1"/>
          <p:nvPr/>
        </p:nvSpPr>
        <p:spPr>
          <a:xfrm>
            <a:off x="1301040" y="550080"/>
            <a:ext cx="7766640" cy="1645920"/>
          </a:xfrm>
          <a:prstGeom prst="rect">
            <a:avLst/>
          </a:prstGeom>
          <a:noFill/>
          <a:ln>
            <a:noFill/>
          </a:ln>
        </p:spPr>
        <p:txBody>
          <a:bodyPr anchor="b"/>
          <a:p>
            <a:pPr>
              <a:lnSpc>
                <a:spcPct val="100000"/>
              </a:lnSpc>
            </a:pPr>
            <a:r>
              <a:rPr lang="en-US" sz="2800" strike="noStrike">
                <a:solidFill>
                  <a:srgbClr val="5fcbef"/>
                </a:solidFill>
                <a:latin typeface="Trebuchet MS"/>
              </a:rPr>
              <a:t>Co potřebuje hokejista?</a:t>
            </a:r>
            <a:endParaRPr/>
          </a:p>
        </p:txBody>
      </p:sp>
      <p:sp>
        <p:nvSpPr>
          <p:cNvPr id="224" name="TextShape 2"/>
          <p:cNvSpPr txBox="1"/>
          <p:nvPr/>
        </p:nvSpPr>
        <p:spPr>
          <a:xfrm>
            <a:off x="1301040" y="2350800"/>
            <a:ext cx="7766640" cy="109656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</a:rPr>
              <a:t>Eva Kovářová</a:t>
            </a:r>
            <a:endParaRPr/>
          </a:p>
        </p:txBody>
      </p:sp>
    </p:spTree>
  </p:cSld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Kde můžu hrát hokej?</a:t>
            </a:r>
            <a:endParaRPr/>
          </a:p>
        </p:txBody>
      </p:sp>
      <p:sp>
        <p:nvSpPr>
          <p:cNvPr id="226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2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E2593EDE-1428-43E0-A869-07FF2FE2F260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28" name="Obrázek 4" descr=""/>
          <p:cNvPicPr/>
          <p:nvPr/>
        </p:nvPicPr>
        <p:blipFill>
          <a:blip r:embed="rId1"/>
          <a:stretch/>
        </p:blipFill>
        <p:spPr>
          <a:xfrm>
            <a:off x="684360" y="1608120"/>
            <a:ext cx="2383560" cy="1787760"/>
          </a:xfrm>
          <a:prstGeom prst="rect">
            <a:avLst/>
          </a:prstGeom>
          <a:ln>
            <a:noFill/>
          </a:ln>
        </p:spPr>
      </p:pic>
      <p:pic>
        <p:nvPicPr>
          <p:cNvPr id="229" name="Obrázek 5" descr=""/>
          <p:cNvPicPr/>
          <p:nvPr/>
        </p:nvPicPr>
        <p:blipFill>
          <a:blip r:embed="rId2"/>
          <a:stretch/>
        </p:blipFill>
        <p:spPr>
          <a:xfrm>
            <a:off x="3826080" y="2687400"/>
            <a:ext cx="3868920" cy="1764360"/>
          </a:xfrm>
          <a:prstGeom prst="rect">
            <a:avLst/>
          </a:prstGeom>
          <a:ln>
            <a:noFill/>
          </a:ln>
        </p:spPr>
      </p:pic>
      <p:pic>
        <p:nvPicPr>
          <p:cNvPr id="230" name="Obrázek 6" descr=""/>
          <p:cNvPicPr/>
          <p:nvPr/>
        </p:nvPicPr>
        <p:blipFill>
          <a:blip r:embed="rId3"/>
          <a:stretch/>
        </p:blipFill>
        <p:spPr>
          <a:xfrm>
            <a:off x="711360" y="3761280"/>
            <a:ext cx="2390760" cy="1793160"/>
          </a:xfrm>
          <a:prstGeom prst="rect">
            <a:avLst/>
          </a:prstGeom>
          <a:ln>
            <a:noFill/>
          </a:ln>
        </p:spPr>
      </p:pic>
      <p:pic>
        <p:nvPicPr>
          <p:cNvPr id="231" name="Obrázek 7" descr=""/>
          <p:cNvPicPr/>
          <p:nvPr/>
        </p:nvPicPr>
        <p:blipFill>
          <a:blip r:embed="rId4"/>
          <a:stretch/>
        </p:blipFill>
        <p:spPr>
          <a:xfrm>
            <a:off x="5939280" y="436680"/>
            <a:ext cx="2475360" cy="1856520"/>
          </a:xfrm>
          <a:prstGeom prst="rect">
            <a:avLst/>
          </a:prstGeom>
          <a:ln>
            <a:noFill/>
          </a:ln>
        </p:spPr>
      </p:pic>
      <p:pic>
        <p:nvPicPr>
          <p:cNvPr id="232" name="Obrázek 8" descr=""/>
          <p:cNvPicPr/>
          <p:nvPr/>
        </p:nvPicPr>
        <p:blipFill>
          <a:blip r:embed="rId5"/>
          <a:stretch/>
        </p:blipFill>
        <p:spPr>
          <a:xfrm>
            <a:off x="8415000" y="3313800"/>
            <a:ext cx="2759400" cy="2069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3" dur="indefinite" restart="never" nodeType="tmRoot">
          <p:childTnLst>
            <p:seq>
              <p:cTn id="4" dur="indefinite" nodeType="mainSeq">
                <p:childTnLst>
                  <p:par>
                    <p:cTn id="5" fill="hold">
                      <p:stCondLst>
                        <p:cond delay="indefinite"/>
                      </p:stCondLst>
                      <p:childTnLst>
                        <p:par>
                          <p:cTn id="6" fill="hold">
                            <p:stCondLst>
                              <p:cond delay="0"/>
                            </p:stCondLst>
                            <p:childTnLst>
                              <p:par>
                                <p:cTn id="7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8" dur="500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500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2" dur="500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6" dur="500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500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20" dur="500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1" dur="500"/>
                                        <p:tgtEl>
                                          <p:spTgt spid="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24" dur="500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5" dur="500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Co potřebuje hokejista?</a:t>
            </a:r>
            <a:endParaRPr/>
          </a:p>
        </p:txBody>
      </p:sp>
      <p:sp>
        <p:nvSpPr>
          <p:cNvPr id="234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35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DF9A29CA-90AA-4CB2-9D51-DF2E0D0A2081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36" name="Obrázek 4" descr=""/>
          <p:cNvPicPr/>
          <p:nvPr/>
        </p:nvPicPr>
        <p:blipFill>
          <a:blip r:embed="rId1"/>
          <a:stretch/>
        </p:blipFill>
        <p:spPr>
          <a:xfrm>
            <a:off x="5324400" y="967320"/>
            <a:ext cx="2332080" cy="2005560"/>
          </a:xfrm>
          <a:prstGeom prst="rect">
            <a:avLst/>
          </a:prstGeom>
          <a:ln>
            <a:noFill/>
          </a:ln>
        </p:spPr>
      </p:pic>
      <p:pic>
        <p:nvPicPr>
          <p:cNvPr id="237" name="Obrázek 5" descr=""/>
          <p:cNvPicPr/>
          <p:nvPr/>
        </p:nvPicPr>
        <p:blipFill>
          <a:blip r:embed="rId2"/>
          <a:stretch/>
        </p:blipFill>
        <p:spPr>
          <a:xfrm>
            <a:off x="1365120" y="3739680"/>
            <a:ext cx="1429200" cy="1224720"/>
          </a:xfrm>
          <a:prstGeom prst="rect">
            <a:avLst/>
          </a:prstGeom>
          <a:ln>
            <a:noFill/>
          </a:ln>
        </p:spPr>
      </p:pic>
      <p:pic>
        <p:nvPicPr>
          <p:cNvPr id="238" name="Obrázek 6" descr=""/>
          <p:cNvPicPr/>
          <p:nvPr/>
        </p:nvPicPr>
        <p:blipFill>
          <a:blip r:embed="rId3"/>
          <a:stretch/>
        </p:blipFill>
        <p:spPr>
          <a:xfrm>
            <a:off x="2198880" y="1442880"/>
            <a:ext cx="3253680" cy="2440440"/>
          </a:xfrm>
          <a:prstGeom prst="rect">
            <a:avLst/>
          </a:prstGeom>
          <a:ln>
            <a:noFill/>
          </a:ln>
        </p:spPr>
      </p:pic>
      <p:pic>
        <p:nvPicPr>
          <p:cNvPr id="239" name="Obrázek 7" descr=""/>
          <p:cNvPicPr/>
          <p:nvPr/>
        </p:nvPicPr>
        <p:blipFill>
          <a:blip r:embed="rId4"/>
          <a:stretch/>
        </p:blipFill>
        <p:spPr>
          <a:xfrm>
            <a:off x="5190120" y="3590280"/>
            <a:ext cx="1622520" cy="1216800"/>
          </a:xfrm>
          <a:prstGeom prst="rect">
            <a:avLst/>
          </a:prstGeom>
          <a:ln>
            <a:noFill/>
          </a:ln>
        </p:spPr>
      </p:pic>
      <p:pic>
        <p:nvPicPr>
          <p:cNvPr id="240" name="Obrázek 8" descr=""/>
          <p:cNvPicPr/>
          <p:nvPr/>
        </p:nvPicPr>
        <p:blipFill>
          <a:blip r:embed="rId5"/>
          <a:stretch/>
        </p:blipFill>
        <p:spPr>
          <a:xfrm>
            <a:off x="7863120" y="1805400"/>
            <a:ext cx="1705320" cy="1401480"/>
          </a:xfrm>
          <a:prstGeom prst="rect">
            <a:avLst/>
          </a:prstGeom>
          <a:ln>
            <a:noFill/>
          </a:ln>
        </p:spPr>
      </p:pic>
      <p:pic>
        <p:nvPicPr>
          <p:cNvPr id="241" name="Obrázek 9" descr=""/>
          <p:cNvPicPr/>
          <p:nvPr/>
        </p:nvPicPr>
        <p:blipFill>
          <a:blip r:embed="rId6"/>
          <a:stretch/>
        </p:blipFill>
        <p:spPr>
          <a:xfrm>
            <a:off x="8466480" y="3883680"/>
            <a:ext cx="2204640" cy="105804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7" dur="indefinite" restart="never" nodeType="tmRoot">
          <p:childTnLst>
            <p:seq>
              <p:cTn id="2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Co hokejista nepotřebuje?</a:t>
            </a:r>
            <a:endParaRPr/>
          </a:p>
        </p:txBody>
      </p:sp>
      <p:sp>
        <p:nvSpPr>
          <p:cNvPr id="243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44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CE3FDB0D-7FFD-4295-B635-E417D48D8F5D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45" name="Obrázek 4" descr=""/>
          <p:cNvPicPr/>
          <p:nvPr/>
        </p:nvPicPr>
        <p:blipFill>
          <a:blip r:embed="rId1"/>
          <a:stretch/>
        </p:blipFill>
        <p:spPr>
          <a:xfrm>
            <a:off x="5324400" y="967320"/>
            <a:ext cx="2332080" cy="2005560"/>
          </a:xfrm>
          <a:prstGeom prst="rect">
            <a:avLst/>
          </a:prstGeom>
          <a:ln>
            <a:noFill/>
          </a:ln>
        </p:spPr>
      </p:pic>
      <p:pic>
        <p:nvPicPr>
          <p:cNvPr id="246" name="Obrázek 5" descr=""/>
          <p:cNvPicPr/>
          <p:nvPr/>
        </p:nvPicPr>
        <p:blipFill>
          <a:blip r:embed="rId2"/>
          <a:stretch/>
        </p:blipFill>
        <p:spPr>
          <a:xfrm>
            <a:off x="1365120" y="3739680"/>
            <a:ext cx="1429200" cy="1224720"/>
          </a:xfrm>
          <a:prstGeom prst="rect">
            <a:avLst/>
          </a:prstGeom>
          <a:ln>
            <a:noFill/>
          </a:ln>
        </p:spPr>
      </p:pic>
      <p:pic>
        <p:nvPicPr>
          <p:cNvPr id="247" name="Obrázek 7" descr=""/>
          <p:cNvPicPr/>
          <p:nvPr/>
        </p:nvPicPr>
        <p:blipFill>
          <a:blip r:embed="rId3"/>
          <a:stretch/>
        </p:blipFill>
        <p:spPr>
          <a:xfrm>
            <a:off x="5190120" y="3590280"/>
            <a:ext cx="1622520" cy="1216800"/>
          </a:xfrm>
          <a:prstGeom prst="rect">
            <a:avLst/>
          </a:prstGeom>
          <a:ln>
            <a:noFill/>
          </a:ln>
        </p:spPr>
      </p:pic>
      <p:pic>
        <p:nvPicPr>
          <p:cNvPr id="248" name="Obrázek 8" descr=""/>
          <p:cNvPicPr/>
          <p:nvPr/>
        </p:nvPicPr>
        <p:blipFill>
          <a:blip r:embed="rId4"/>
          <a:stretch/>
        </p:blipFill>
        <p:spPr>
          <a:xfrm>
            <a:off x="8079480" y="1433160"/>
            <a:ext cx="1705320" cy="1401480"/>
          </a:xfrm>
          <a:prstGeom prst="rect">
            <a:avLst/>
          </a:prstGeom>
          <a:ln>
            <a:noFill/>
          </a:ln>
        </p:spPr>
      </p:pic>
      <p:pic>
        <p:nvPicPr>
          <p:cNvPr id="249" name="Obrázek 10" descr=""/>
          <p:cNvPicPr/>
          <p:nvPr/>
        </p:nvPicPr>
        <p:blipFill>
          <a:blip r:embed="rId5"/>
          <a:stretch/>
        </p:blipFill>
        <p:spPr>
          <a:xfrm>
            <a:off x="2464200" y="1628640"/>
            <a:ext cx="1837080" cy="1377720"/>
          </a:xfrm>
          <a:prstGeom prst="rect">
            <a:avLst/>
          </a:prstGeom>
          <a:ln>
            <a:noFill/>
          </a:ln>
        </p:spPr>
      </p:pic>
      <p:pic>
        <p:nvPicPr>
          <p:cNvPr id="250" name="Obrázek 11" descr=""/>
          <p:cNvPicPr/>
          <p:nvPr/>
        </p:nvPicPr>
        <p:blipFill>
          <a:blip r:embed="rId6"/>
          <a:stretch/>
        </p:blipFill>
        <p:spPr>
          <a:xfrm>
            <a:off x="8590680" y="3590280"/>
            <a:ext cx="1583280" cy="1187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29" dur="indefinite" restart="never" nodeType="tmRoot">
          <p:childTnLst>
            <p:seq>
              <p:cTn id="30" dur="indefinite" nodeType="mainSeq">
                <p:childTnLst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34" dur="5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5" dur="5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38" dur="5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9" dur="5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nodeType="clickEffect" fill="hold" presetClass="emph" presetID="32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id="44" nodeType="withEffect" fill="hold" presetClass="emph" presetID="32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id="45" nodeType="withEffect" fill="hold" presetClass="emph" presetID="32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id="46" nodeType="withEffect" fill="hold" presetClass="emph" presetID="32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S čím se hraje hokej?</a:t>
            </a:r>
            <a:endParaRPr/>
          </a:p>
        </p:txBody>
      </p:sp>
      <p:sp>
        <p:nvSpPr>
          <p:cNvPr id="252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3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725585EF-71DB-4CEF-978F-B2CEE715CEFD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pic>
        <p:nvPicPr>
          <p:cNvPr id="254" name="Obrázek 4" descr=""/>
          <p:cNvPicPr/>
          <p:nvPr/>
        </p:nvPicPr>
        <p:blipFill>
          <a:blip r:embed="rId1"/>
          <a:stretch/>
        </p:blipFill>
        <p:spPr>
          <a:xfrm>
            <a:off x="2169000" y="2249280"/>
            <a:ext cx="2806560" cy="2413440"/>
          </a:xfrm>
          <a:prstGeom prst="rect">
            <a:avLst/>
          </a:prstGeom>
          <a:ln>
            <a:noFill/>
          </a:ln>
        </p:spPr>
      </p:pic>
      <p:pic>
        <p:nvPicPr>
          <p:cNvPr id="255" name="Obrázek 11" descr=""/>
          <p:cNvPicPr/>
          <p:nvPr/>
        </p:nvPicPr>
        <p:blipFill>
          <a:blip r:embed="rId2"/>
          <a:stretch/>
        </p:blipFill>
        <p:spPr>
          <a:xfrm>
            <a:off x="6009480" y="659520"/>
            <a:ext cx="1360800" cy="1020600"/>
          </a:xfrm>
          <a:prstGeom prst="rect">
            <a:avLst/>
          </a:prstGeom>
          <a:ln>
            <a:noFill/>
          </a:ln>
        </p:spPr>
      </p:pic>
      <p:pic>
        <p:nvPicPr>
          <p:cNvPr id="256" name="Obrázek 12" descr=""/>
          <p:cNvPicPr/>
          <p:nvPr/>
        </p:nvPicPr>
        <p:blipFill>
          <a:blip r:embed="rId3"/>
          <a:srcRect l="23124" t="0" r="28958" b="0"/>
          <a:stretch/>
        </p:blipFill>
        <p:spPr>
          <a:xfrm>
            <a:off x="888480" y="1522440"/>
            <a:ext cx="1532160" cy="1535400"/>
          </a:xfrm>
          <a:prstGeom prst="rect">
            <a:avLst/>
          </a:prstGeom>
          <a:ln>
            <a:noFill/>
          </a:ln>
        </p:spPr>
      </p:pic>
      <p:pic>
        <p:nvPicPr>
          <p:cNvPr id="257" name="Obrázek 9" descr=""/>
          <p:cNvPicPr/>
          <p:nvPr/>
        </p:nvPicPr>
        <p:blipFill>
          <a:blip r:embed="rId4"/>
          <a:srcRect l="16664" t="12762" r="20254" b="11177"/>
          <a:stretch/>
        </p:blipFill>
        <p:spPr>
          <a:xfrm>
            <a:off x="5499000" y="2724480"/>
            <a:ext cx="2176200" cy="1968480"/>
          </a:xfrm>
          <a:prstGeom prst="rect">
            <a:avLst/>
          </a:prstGeom>
          <a:ln>
            <a:noFill/>
          </a:ln>
        </p:spPr>
      </p:pic>
      <p:pic>
        <p:nvPicPr>
          <p:cNvPr id="258" name="Obrázek 13" descr=""/>
          <p:cNvPicPr/>
          <p:nvPr/>
        </p:nvPicPr>
        <p:blipFill>
          <a:blip r:embed="rId5"/>
          <a:srcRect l="20467" t="11069" r="19151" b="13491"/>
          <a:stretch/>
        </p:blipFill>
        <p:spPr>
          <a:xfrm>
            <a:off x="8591040" y="1930320"/>
            <a:ext cx="1996920" cy="1871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47" dur="indefinite" restart="never" nodeType="tmRoot">
          <p:childTnLst>
            <p:seq>
              <p:cTn id="48" dur="indefinite" nodeType="mainSeq">
                <p:childTnLst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52" dur="500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3" dur="500"/>
                                        <p:tgtEl>
                                          <p:spTgt spid="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56" dur="500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7" dur="500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0" dur="500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1" dur="500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nodeType="clickEffect" fill="hold" presetClass="emph" presetID="32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  <p:par>
                                <p:cTn id="66" nodeType="withEffect" fill="hold" presetClass="emph" presetID="32">
                                  <p:stCondLst>
                                    <p:cond delay="0"/>
                                  </p:stCondLst>
                                  <p:childTnLst/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TextShape 1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60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15568404-AB9B-42DC-A8AB-00968EF9A91E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261" name="CustomShape 3"/>
          <p:cNvSpPr/>
          <p:nvPr/>
        </p:nvSpPr>
        <p:spPr>
          <a:xfrm>
            <a:off x="425160" y="205920"/>
            <a:ext cx="296172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trike="noStrike">
                <a:solidFill>
                  <a:srgbClr val="000000"/>
                </a:solidFill>
                <a:latin typeface="Trebuchet MS"/>
              </a:rPr>
              <a:t>Využití KUMUČe</a:t>
            </a:r>
            <a:endParaRPr/>
          </a:p>
        </p:txBody>
      </p:sp>
      <p:pic>
        <p:nvPicPr>
          <p:cNvPr id="262" name="Obrázek 4" descr=""/>
          <p:cNvPicPr/>
          <p:nvPr/>
        </p:nvPicPr>
        <p:blipFill>
          <a:blip r:embed="rId1"/>
          <a:stretch/>
        </p:blipFill>
        <p:spPr>
          <a:xfrm rot="5400000">
            <a:off x="3503520" y="-523440"/>
            <a:ext cx="4856040" cy="668412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67" dur="indefinite" restart="never" nodeType="tmRoot">
          <p:childTnLst>
            <p:seq>
              <p:cTn id="6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264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Fotagrafie  a obrázky z archivu autora</a:t>
            </a:r>
            <a:endParaRPr/>
          </a:p>
        </p:txBody>
      </p:sp>
    </p:spTree>
  </p:cSld>
  <p:transition spd="med">
    <p:fade/>
  </p:transition>
  <p:timing>
    <p:tnLst>
      <p:par>
        <p:cTn id="69" dur="indefinite" restart="never" nodeType="tmRoot">
          <p:childTnLst>
            <p:seq>
              <p:cTn id="70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z="3600" strike="noStrike">
                <a:solidFill>
                  <a:srgbClr val="5fcbef"/>
                </a:solidFill>
                <a:latin typeface="Trebuchet MS"/>
              </a:rPr>
              <a:t>Metodický pokyn</a:t>
            </a: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
</a:t>
            </a:r>
            <a:r>
              <a:rPr lang="en-US" sz="2800" strike="noStrike">
                <a:solidFill>
                  <a:srgbClr val="5fcbef"/>
                </a:solidFill>
                <a:latin typeface="Calibri"/>
              </a:rPr>
              <a:t>Integrovaný blok: Dítě a jeho psychika</a:t>
            </a:r>
            <a:endParaRPr/>
          </a:p>
        </p:txBody>
      </p:sp>
      <p:sp>
        <p:nvSpPr>
          <p:cNvPr id="266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trike="noStrike">
                <a:solidFill>
                  <a:srgbClr val="404040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imes New Roman"/>
              </a:rPr>
              <a:t>Prezentace v PowerPointu, která obsahuje čtyři pracovní listy s jednoduchým interaktivním úkolem a pracovní list. </a:t>
            </a:r>
            <a:r>
              <a:rPr lang="en-US" strike="noStrike">
                <a:solidFill>
                  <a:srgbClr val="404040"/>
                </a:solidFill>
                <a:latin typeface="Times New Roman"/>
              </a:rPr>
              <a:t>
</a:t>
            </a:r>
            <a:endParaRPr/>
          </a:p>
          <a:p>
            <a:pPr>
              <a:lnSpc>
                <a:spcPct val="100000"/>
              </a:lnSpc>
            </a:pPr>
            <a:r>
              <a:rPr b="1" lang="en-US" strike="noStrike">
                <a:solidFill>
                  <a:srgbClr val="404040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imes New Roman"/>
              </a:rPr>
              <a:t>Dítě dokáže  správné určit zdroje elektrické energie</a:t>
            </a:r>
            <a:endParaRPr/>
          </a:p>
        </p:txBody>
      </p:sp>
      <p:sp>
        <p:nvSpPr>
          <p:cNvPr id="267" name="TextShape 3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68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2A9CA475-43E4-4FBA-B544-7C93C5F5286F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71" dur="indefinite" restart="never" nodeType="tmRoot">
          <p:childTnLst>
            <p:seq>
              <p:cTn id="7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z="3600" strike="noStrike">
                <a:solidFill>
                  <a:srgbClr val="5fcbef"/>
                </a:solidFill>
                <a:latin typeface="Trebuchet MS"/>
              </a:rPr>
              <a:t>Studijní materiály</a:t>
            </a:r>
            <a:r>
              <a:rPr b="1" lang="en-US" sz="3600" strike="noStrike">
                <a:solidFill>
                  <a:srgbClr val="5fcbef"/>
                </a:solidFill>
                <a:latin typeface="Trebuchet MS"/>
              </a:rPr>
              <a:t>
</a:t>
            </a:r>
            <a:endParaRPr/>
          </a:p>
        </p:txBody>
      </p:sp>
      <p:sp>
        <p:nvSpPr>
          <p:cNvPr id="270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en-US" strike="noStrike">
                <a:solidFill>
                  <a:srgbClr val="404040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zdroj: </a:t>
            </a:r>
            <a:r>
              <a:rPr lang="en-US" strike="noStrike" u="sng">
                <a:solidFill>
                  <a:srgbClr val="6fd9ed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en-US" strike="noStrike">
                <a:solidFill>
                  <a:srgbClr val="404040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71" name="TextShape 3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72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5665E2AB-12F3-4917-9F98-AA761F5F093B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73" dur="indefinite" restart="never" nodeType="tmRoot">
          <p:childTnLst>
            <p:seq>
              <p:cTn id="7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5fcbef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274" name="TextShape 2"/>
          <p:cNvSpPr txBox="1"/>
          <p:nvPr/>
        </p:nvSpPr>
        <p:spPr>
          <a:xfrm>
            <a:off x="677160" y="1750680"/>
            <a:ext cx="9509400" cy="352440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2. snímek – děti určují, kde se hraje hokej (nesprávné škrtnou, správné zakroužkují), nesprávné obrázky na kliknutí odletí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3. snímek – děti určují, co potřebuje hokejista (nesprávné škrtnou, správné zakroužkují), nesprávné obrázky na kliknutí odletí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4. snímek – děti určují, s čím se hraje hokej (nesprávné škrtnou, správné zakroužkují), nesprávné obrázky na kliknutí odletí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404040"/>
                </a:solidFill>
                <a:latin typeface="Trebuchet MS"/>
              </a:rPr>
              <a:t>5. snímek – pracovní list, využití KUMUČe</a:t>
            </a:r>
            <a:endParaRPr/>
          </a:p>
        </p:txBody>
      </p:sp>
      <p:sp>
        <p:nvSpPr>
          <p:cNvPr id="275" name="TextShape 3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76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B0FEBB65-E350-42FD-AD0A-057DDFF5FEAE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75" dur="indefinite" restart="never" nodeType="tmRoot">
          <p:childTnLst>
            <p:seq>
              <p:cTn id="7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>
              <a:lnSpc>
                <a:spcPct val="100000"/>
              </a:lnSpc>
            </a:pPr>
            <a:r>
              <a:rPr b="1" lang="en-US" sz="3600" strike="noStrike">
                <a:solidFill>
                  <a:srgbClr val="5fcbef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278" name="TextShape 2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79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156441D2-2895-4C2A-8DFC-7B8A140CB602}" type="slidenum">
              <a:rPr lang="cs-CZ" sz="900" strike="noStrike">
                <a:solidFill>
                  <a:srgbClr val="5fcbef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280" name="CustomShape 4"/>
          <p:cNvSpPr/>
          <p:nvPr/>
        </p:nvSpPr>
        <p:spPr>
          <a:xfrm>
            <a:off x="677160" y="1510560"/>
            <a:ext cx="9594720" cy="30646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</a:rPr>
              <a:t>Spontánně vyprávět zážitky</a:t>
            </a:r>
            <a:endParaRPr/>
          </a:p>
        </p:txBody>
      </p:sp>
    </p:spTree>
  </p:cSld>
  <p:transition spd="med">
    <p:fade/>
  </p:transition>
  <p:timing>
    <p:tnLst>
      <p:par>
        <p:cTn id="77" dur="indefinite" restart="never" nodeType="tmRoot">
          <p:childTnLst>
            <p:seq>
              <p:cTn id="7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TextShape 1"/>
          <p:cNvSpPr txBox="1"/>
          <p:nvPr/>
        </p:nvSpPr>
        <p:spPr>
          <a:xfrm>
            <a:off x="677160" y="60415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82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r">
              <a:lnSpc>
                <a:spcPct val="100000"/>
              </a:lnSpc>
            </a:pPr>
            <a:fld id="{46F5EF20-5B30-4DB9-A609-5A2FFE042AAA}" type="slidenum">
              <a:rPr lang="cs-CZ" sz="900" strike="noStrike">
                <a:solidFill>
                  <a:srgbClr val="000000"/>
                </a:solidFill>
                <a:latin typeface="Trebuchet MS"/>
              </a:rPr>
              <a:t>&lt;číslo&gt;</a:t>
            </a:fld>
            <a:endParaRPr/>
          </a:p>
        </p:txBody>
      </p:sp>
      <p:sp>
        <p:nvSpPr>
          <p:cNvPr id="283" name="CustomShape 3"/>
          <p:cNvSpPr/>
          <p:nvPr/>
        </p:nvSpPr>
        <p:spPr>
          <a:xfrm>
            <a:off x="1920960" y="2629800"/>
            <a:ext cx="2613600" cy="135684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Vnímat vliv techniky na společnost a přírodu</a:t>
            </a:r>
            <a:endParaRPr/>
          </a:p>
        </p:txBody>
      </p:sp>
      <p:sp>
        <p:nvSpPr>
          <p:cNvPr id="284" name="CustomShape 4"/>
          <p:cNvSpPr/>
          <p:nvPr/>
        </p:nvSpPr>
        <p:spPr>
          <a:xfrm>
            <a:off x="4172040" y="1867320"/>
            <a:ext cx="2613600" cy="135684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děti k získávání základních pracovních dovedností a návyků</a:t>
            </a:r>
            <a:endParaRPr/>
          </a:p>
        </p:txBody>
      </p:sp>
      <p:sp>
        <p:nvSpPr>
          <p:cNvPr id="285" name="CustomShape 5"/>
          <p:cNvSpPr/>
          <p:nvPr/>
        </p:nvSpPr>
        <p:spPr>
          <a:xfrm>
            <a:off x="1922400" y="1121400"/>
            <a:ext cx="2613600" cy="135684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286" name="CustomShape 6"/>
          <p:cNvSpPr/>
          <p:nvPr/>
        </p:nvSpPr>
        <p:spPr>
          <a:xfrm>
            <a:off x="6419880" y="1118520"/>
            <a:ext cx="2613600" cy="135684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Učit děti základním poznatkům o technice</a:t>
            </a:r>
            <a:endParaRPr/>
          </a:p>
        </p:txBody>
      </p:sp>
      <p:sp>
        <p:nvSpPr>
          <p:cNvPr id="287" name="CustomShape 7"/>
          <p:cNvSpPr/>
          <p:nvPr/>
        </p:nvSpPr>
        <p:spPr>
          <a:xfrm>
            <a:off x="6419880" y="2545920"/>
            <a:ext cx="2735640" cy="148608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Vést děti ke kooperativnímu hodnocení a sebehodnocení</a:t>
            </a:r>
            <a:endParaRPr/>
          </a:p>
        </p:txBody>
      </p:sp>
      <p:sp>
        <p:nvSpPr>
          <p:cNvPr id="288" name="CustomShape 8"/>
          <p:cNvSpPr/>
          <p:nvPr/>
        </p:nvSpPr>
        <p:spPr>
          <a:xfrm>
            <a:off x="4169160" y="3371040"/>
            <a:ext cx="2613600" cy="135684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</a:rPr>
              <a:t>dětí</a:t>
            </a:r>
            <a:endParaRPr/>
          </a:p>
        </p:txBody>
      </p:sp>
      <p:sp>
        <p:nvSpPr>
          <p:cNvPr id="289" name="CustomShape 9"/>
          <p:cNvSpPr/>
          <p:nvPr/>
        </p:nvSpPr>
        <p:spPr>
          <a:xfrm>
            <a:off x="2925720" y="160920"/>
            <a:ext cx="4563360" cy="1796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        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</a:rPr>
              <a:t>výchovy</a:t>
            </a:r>
            <a:endParaRPr/>
          </a:p>
        </p:txBody>
      </p:sp>
    </p:spTree>
  </p:cSld>
  <p:transition spd="med">
    <p:fade/>
  </p:transition>
  <p:timing>
    <p:tnLst>
      <p:par>
        <p:cTn id="79" dur="indefinite" restart="never" nodeType="tmRoot">
          <p:childTnLst>
            <p:seq>
              <p:cTn id="80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