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ppt/_rels/presentation.xml.rels" ContentType="application/vnd.openxmlformats-package.relationships+xml"/>
  <Override PartName="/ppt/notesSlides/_rels/notesSlide1.xml.rels" ContentType="application/vnd.openxmlformats-package.relationships+xml"/>
  <Override PartName="/ppt/notesSlides/notesSlide1.xml" ContentType="application/vnd.openxmlformats-officedocument.presentationml.notesSlide+xml"/>
  <Override PartName="/ppt/slides/slide16.xml" ContentType="application/vnd.openxmlformats-officedocument.presentationml.slide+xml"/>
  <Override PartName="/ppt/slides/slide15.xml" ContentType="application/vnd.openxmlformats-officedocument.presentationml.slide+xml"/>
  <Override PartName="/ppt/slides/slide14.xml" ContentType="application/vnd.openxmlformats-officedocument.presentationml.slide+xml"/>
  <Override PartName="/ppt/slides/slide13.xml" ContentType="application/vnd.openxmlformats-officedocument.presentationml.slide+xml"/>
  <Override PartName="/ppt/slides/_rels/slide16.xml.rels" ContentType="application/vnd.openxmlformats-package.relationships+xml"/>
  <Override PartName="/ppt/slides/_rels/slide15.xml.rels" ContentType="application/vnd.openxmlformats-package.relationships+xml"/>
  <Override PartName="/ppt/slides/_rels/slide14.xml.rels" ContentType="application/vnd.openxmlformats-package.relationships+xml"/>
  <Override PartName="/ppt/slides/_rels/slide13.xml.rels" ContentType="application/vnd.openxmlformats-package.relationships+xml"/>
  <Override PartName="/ppt/slides/_rels/slide12.xml.rels" ContentType="application/vnd.openxmlformats-package.relationships+xml"/>
  <Override PartName="/ppt/slides/_rels/slide11.xml.rels" ContentType="application/vnd.openxmlformats-package.relationships+xml"/>
  <Override PartName="/ppt/slides/_rels/slide10.xml.rels" ContentType="application/vnd.openxmlformats-package.relationships+xml"/>
  <Override PartName="/ppt/slides/_rels/slide8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9.xml.rels" ContentType="application/vnd.openxmlformats-package.relationships+xml"/>
  <Override PartName="/ppt/slides/_rels/slide1.xml.rels" ContentType="application/vnd.openxmlformats-package.relationships+xml"/>
  <Override PartName="/ppt/slides/slide12.xml" ContentType="application/vnd.openxmlformats-officedocument.presentationml.slide+xml"/>
  <Override PartName="/ppt/slides/slide9.xml" ContentType="application/vnd.openxmlformats-officedocument.presentationml.slide+xml"/>
  <Override PartName="/ppt/slides/slide11.xml" ContentType="application/vnd.openxmlformats-officedocument.presentationml.slide+xml"/>
  <Override PartName="/ppt/slides/slide8.xml" ContentType="application/vnd.openxmlformats-officedocument.presentationml.slide+xml"/>
  <Override PartName="/ppt/slides/slide10.xml" ContentType="application/vnd.openxmlformats-officedocument.presentationml.slide+xml"/>
  <Override PartName="/ppt/slides/slide7.xml" ContentType="application/vnd.openxmlformats-officedocument.presentationml.slide+xml"/>
  <Override PartName="/ppt/slides/slide6.xml" ContentType="application/vnd.openxmlformats-officedocument.presentationml.slide+xml"/>
  <Override PartName="/ppt/slides/slide5.xml" ContentType="application/vnd.openxmlformats-officedocument.presentationml.slide+xml"/>
  <Override PartName="/ppt/slides/slide4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notesMasters/_rels/notesMaster1.xml.rels" ContentType="application/vnd.openxmlformats-package.relationships+xml"/>
  <Override PartName="/ppt/notesMasters/notesMaster1.xml" ContentType="application/vnd.openxmlformats-officedocument.presentationml.notesMaster+xml"/>
  <Override PartName="/ppt/slideLayouts/slideLayout60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_rels/slideLayout60.xml.rels" ContentType="application/vnd.openxmlformats-package.relationships+xml"/>
  <Override PartName="/ppt/slideLayouts/_rels/slideLayout59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53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52.xml.rels" ContentType="application/vnd.openxmlformats-package.relationships+xml"/>
  <Override PartName="/ppt/slideLayouts/_rels/slideLayout51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5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43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42.xml.rels" ContentType="application/vnd.openxmlformats-package.relationships+xml"/>
  <Override PartName="/ppt/slideLayouts/_rels/slideLayout41.xml.rels" ContentType="application/vnd.openxmlformats-package.relationships+xml"/>
  <Override PartName="/ppt/slideLayouts/_rels/slideLayout40.xml.rels" ContentType="application/vnd.openxmlformats-package.relationships+xml"/>
  <Override PartName="/ppt/slideLayouts/_rels/slideLayout34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31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54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49.xml.rels" ContentType="application/vnd.openxmlformats-package.relationships+xml"/>
  <Override PartName="/ppt/slideLayouts/_rels/slideLayout56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48.xml.rels" ContentType="application/vnd.openxmlformats-package.relationships+xml"/>
  <Override PartName="/ppt/slideLayouts/_rels/slideLayout55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47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46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45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39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38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37.xml.rels" ContentType="application/vnd.openxmlformats-package.relationships+xml"/>
  <Override PartName="/ppt/slideLayouts/_rels/slideLayout44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58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36.xml.rels" ContentType="application/vnd.openxmlformats-package.relationships+xml"/>
  <Override PartName="/ppt/slideLayouts/_rels/slideLayout57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17.xml.rels" ContentType="application/vnd.openxmlformats-package.relationships+xml"/>
  <Override PartName="/ppt/slideLayouts/slideLayout50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16.xml" ContentType="application/vnd.openxmlformats-officedocument.presentationml.slideLayout+xml"/>
  <Override PartName="/ppt/media/image56.jpeg" ContentType="image/jpeg"/>
  <Override PartName="/ppt/media/image54.jpeg" ContentType="image/jpeg"/>
  <Override PartName="/ppt/media/image50.jpeg" ContentType="image/jpeg"/>
  <Override PartName="/ppt/media/image49.jpeg" ContentType="image/jpeg"/>
  <Override PartName="/ppt/media/image15.png" ContentType="image/png"/>
  <Override PartName="/ppt/media/image38.jpeg" ContentType="image/jpeg"/>
  <Override PartName="/ppt/media/image51.jpeg" ContentType="image/jpeg"/>
  <Override PartName="/ppt/media/image27.jpeg" ContentType="image/jpeg"/>
  <Override PartName="/ppt/media/image40.jpeg" ContentType="image/jpeg"/>
  <Override PartName="/ppt/media/image22.png" ContentType="image/png"/>
  <Override PartName="/ppt/media/image46.jpeg" ContentType="image/jpeg"/>
  <Override PartName="/ppt/media/image3.jpeg" ContentType="image/jpeg"/>
  <Override PartName="/ppt/media/image35.jpeg" ContentType="image/jpeg"/>
  <Override PartName="/ppt/media/image12.png" ContentType="image/png"/>
  <Override PartName="/ppt/media/image45.jpeg" ContentType="image/jpeg"/>
  <Override PartName="/ppt/media/image34.jpeg" ContentType="image/jpeg"/>
  <Override PartName="/ppt/media/image43.jpeg" ContentType="image/jpeg"/>
  <Override PartName="/ppt/media/image19.jpeg" ContentType="image/jpeg"/>
  <Override PartName="/ppt/media/image4.gif" ContentType="image/gif"/>
  <Override PartName="/ppt/media/image32.jpeg" ContentType="image/jpeg"/>
  <Override PartName="/ppt/media/image53.jpeg" ContentType="image/jpeg"/>
  <Override PartName="/ppt/media/image29.jpeg" ContentType="image/jpeg"/>
  <Override PartName="/ppt/media/image42.jpeg" ContentType="image/jpeg"/>
  <Override PartName="/ppt/media/image31.jpeg" ContentType="image/jpeg"/>
  <Override PartName="/ppt/media/image2.gif" ContentType="image/gif"/>
  <Override PartName="/ppt/media/image23.jpeg" ContentType="image/jpeg"/>
  <Override PartName="/ppt/media/image6.png" ContentType="image/png"/>
  <Override PartName="/ppt/media/image13.jpeg" ContentType="image/jpeg"/>
  <Override PartName="/ppt/media/image52.jpeg" ContentType="image/jpeg"/>
  <Override PartName="/ppt/media/image39.jpeg" ContentType="image/jpeg"/>
  <Override PartName="/ppt/media/image25.png" ContentType="image/png"/>
  <Override PartName="/ppt/media/image33.jpeg" ContentType="image/jpeg"/>
  <Override PartName="/ppt/media/image1.jpeg" ContentType="image/jpeg"/>
  <Override PartName="/ppt/media/image24.gif" ContentType="image/gif"/>
  <Override PartName="/ppt/media/image48.jpeg" ContentType="image/jpeg"/>
  <Override PartName="/ppt/media/image37.jpeg" ContentType="image/jpeg"/>
  <Override PartName="/ppt/media/image21.png" ContentType="image/png"/>
  <Override PartName="/ppt/media/image30.jpeg" ContentType="image/jpeg"/>
  <Override PartName="/ppt/media/image17.jpeg" ContentType="image/jpeg"/>
  <Override PartName="/ppt/media/image41.jpeg" ContentType="image/jpeg"/>
  <Override PartName="/ppt/media/image28.jpeg" ContentType="image/jpeg"/>
  <Override PartName="/ppt/media/image14.gif" ContentType="image/gif"/>
  <Override PartName="/ppt/media/image16.png" ContentType="image/png"/>
  <Override PartName="/ppt/media/image20.gif" ContentType="image/gif"/>
  <Override PartName="/ppt/media/image18.gif" ContentType="image/gif"/>
  <Override PartName="/ppt/media/image9.jpeg" ContentType="image/jpeg"/>
  <Override PartName="/ppt/media/image10.gif" ContentType="image/gif"/>
  <Override PartName="/ppt/media/image8.gif" ContentType="image/gif"/>
  <Override PartName="/ppt/media/image7.jpeg" ContentType="image/jpeg"/>
  <Override PartName="/ppt/media/image44.jpeg" ContentType="image/jpeg"/>
  <Override PartName="/ppt/media/image26.png" ContentType="image/png"/>
  <Override PartName="/ppt/media/image47.jpeg" ContentType="image/jpeg"/>
  <Override PartName="/ppt/media/image36.jpeg" ContentType="image/jpeg"/>
  <Override PartName="/ppt/media/image11.png" ContentType="image/png"/>
  <Override PartName="/ppt/media/image55.jpeg" ContentType="image/jpeg"/>
  <Override PartName="/ppt/media/image5.png" ContentType="image/png"/>
  <Override PartName="/ppt/theme/theme6.xml" ContentType="application/vnd.openxmlformats-officedocument.theme+xml"/>
  <Override PartName="/ppt/theme/theme5.xml" ContentType="application/vnd.openxmlformats-officedocument.theme+xml"/>
  <Override PartName="/ppt/theme/theme4.xml" ContentType="application/vnd.openxmlformats-officedocument.theme+xml"/>
  <Override PartName="/ppt/theme/theme3.xml" ContentType="application/vnd.openxmlformats-officedocument.theme+xml"/>
  <Override PartName="/ppt/theme/theme2.xml" ContentType="application/vnd.openxmlformats-officedocument.theme+xml"/>
  <Override PartName="/ppt/theme/theme1.xml" ContentType="application/vnd.openxmlformats-officedocument.theme+xml"/>
  <Override PartName="/ppt/slideMasters/_rels/slideMaster5.xml.rels" ContentType="application/vnd.openxmlformats-package.relationships+xml"/>
  <Override PartName="/ppt/slideMasters/_rels/slideMaster4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5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1.xml" ContentType="application/vnd.openxmlformats-officedocument.presentationml.slideMaster+xml"/>
  <Override PartName="/ppt/presentation.xml" ContentType="application/vnd.openxmlformats-officedocument.presentationml.presentation.main+xml"/>
</Types>
</file>

<file path=_rels/.rels><?xml version="1.0" encoding="UTF-8"?>
<Relationships xmlns="http://schemas.openxmlformats.org/package/2006/relationships"><Relationship Id="rId1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>
  <p:sldMasterIdLst>
    <p:sldMasterId id="2147483648" r:id="rId2"/>
    <p:sldMasterId id="2147483661" r:id="rId3"/>
    <p:sldMasterId id="2147483674" r:id="rId4"/>
    <p:sldMasterId id="2147483687" r:id="rId5"/>
    <p:sldMasterId id="2147483700" r:id="rId6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</p:sldIdLst>
  <p:sldSz cx="12192000" cy="6858000"/>
  <p:notesSz cx="6858000" cy="9144000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slideMaster" Target="slideMasters/slideMaster5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6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PlaceHolder 1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</p:spPr>
        <p:txBody>
          <a:bodyPr lIns="0" rIns="0" tIns="0" bIns="0"/>
          <a:p>
            <a:r>
              <a:rPr lang="cs-CZ" sz="2000">
                <a:latin typeface="Arial"/>
              </a:rPr>
              <a:t>Klikněte pro úpravu formátu komentářů</a:t>
            </a:r>
            <a:endParaRPr/>
          </a:p>
        </p:txBody>
      </p:sp>
      <p:sp>
        <p:nvSpPr>
          <p:cNvPr id="262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</p:spPr>
        <p:txBody>
          <a:bodyPr lIns="0" rIns="0" tIns="0" bIns="0"/>
          <a:p>
            <a:r>
              <a:rPr lang="cs-CZ" sz="1400">
                <a:latin typeface="Times New Roman"/>
              </a:rPr>
              <a:t>&lt;záhlaví&gt;</a:t>
            </a:r>
            <a:endParaRPr/>
          </a:p>
        </p:txBody>
      </p:sp>
      <p:sp>
        <p:nvSpPr>
          <p:cNvPr id="263" name="PlaceHolder 3"/>
          <p:cNvSpPr>
            <a:spLocks noGrp="1"/>
          </p:cNvSpPr>
          <p:nvPr>
            <p:ph type="dt"/>
          </p:nvPr>
        </p:nvSpPr>
        <p:spPr>
          <a:xfrm>
            <a:off x="4278960" y="0"/>
            <a:ext cx="3280680" cy="534240"/>
          </a:xfrm>
          <a:prstGeom prst="rect">
            <a:avLst/>
          </a:prstGeom>
        </p:spPr>
        <p:txBody>
          <a:bodyPr lIns="0" rIns="0" tIns="0" bIns="0"/>
          <a:p>
            <a:pPr algn="r"/>
            <a:r>
              <a:rPr lang="cs-CZ" sz="1400">
                <a:latin typeface="Times New Roman"/>
              </a:rPr>
              <a:t>&lt;datum/čas&gt;</a:t>
            </a:r>
            <a:endParaRPr/>
          </a:p>
        </p:txBody>
      </p:sp>
      <p:sp>
        <p:nvSpPr>
          <p:cNvPr id="264" name="PlaceHolder 4"/>
          <p:cNvSpPr>
            <a:spLocks noGrp="1"/>
          </p:cNvSpPr>
          <p:nvPr>
            <p:ph type="ftr"/>
          </p:nvPr>
        </p:nvSpPr>
        <p:spPr>
          <a:xfrm>
            <a:off x="0" y="10157400"/>
            <a:ext cx="3280680" cy="534240"/>
          </a:xfrm>
          <a:prstGeom prst="rect">
            <a:avLst/>
          </a:prstGeom>
        </p:spPr>
        <p:txBody>
          <a:bodyPr lIns="0" rIns="0" tIns="0" bIns="0" anchor="b"/>
          <a:p>
            <a:r>
              <a:rPr lang="cs-CZ" sz="1400">
                <a:latin typeface="Times New Roman"/>
              </a:rPr>
              <a:t>&lt;zápatí&gt;</a:t>
            </a:r>
            <a:endParaRPr/>
          </a:p>
        </p:txBody>
      </p:sp>
      <p:sp>
        <p:nvSpPr>
          <p:cNvPr id="265" name="PlaceHolder 5"/>
          <p:cNvSpPr>
            <a:spLocks noGrp="1"/>
          </p:cNvSpPr>
          <p:nvPr>
            <p:ph type="sldNum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</p:spPr>
        <p:txBody>
          <a:bodyPr lIns="0" rIns="0" tIns="0" bIns="0" anchor="b"/>
          <a:p>
            <a:pPr algn="r"/>
            <a:fld id="{1B3A1CAF-4096-485D-857D-6537F2C58A16}" type="slidenum">
              <a:rPr lang="cs-CZ" sz="1400">
                <a:latin typeface="Times New Roman"/>
              </a:rPr>
              <a:t>&lt;číslo&gt;</a:t>
            </a:fld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" name="PlaceHolder 1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0859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349" name="TextShape 2"/>
          <p:cNvSpPr txBox="1"/>
          <p:nvPr/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>
            <a:noFill/>
          </a:ln>
        </p:spPr>
        <p:txBody>
          <a:bodyPr anchor="b"/>
          <a:p>
            <a:pPr algn="r">
              <a:lnSpc>
                <a:spcPct val="100000"/>
              </a:lnSpc>
            </a:pPr>
            <a:fld id="{24F79BC5-D967-4035-B4A0-537DF392062A}" type="slidenum">
              <a:rPr lang="cs-CZ" sz="1200" strike="noStrike">
                <a:solidFill>
                  <a:srgbClr val="000000"/>
                </a:solidFill>
                <a:latin typeface="+mn-lt"/>
                <a:ea typeface="+mn-ea"/>
              </a:rPr>
              <a:t>&lt;číslo&gt;</a:t>
            </a:fld>
            <a:endParaRPr/>
          </a:p>
        </p:txBody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Relationship Id="rId3" Type="http://schemas.openxmlformats.org/officeDocument/2006/relationships/image" Target="../media/image6.png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1.png"/><Relationship Id="rId3" Type="http://schemas.openxmlformats.org/officeDocument/2006/relationships/image" Target="../media/image12.png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<Relationship Id="rId2" Type="http://schemas.openxmlformats.org/officeDocument/2006/relationships/image" Target="../media/image15.png"/><Relationship Id="rId3" Type="http://schemas.openxmlformats.org/officeDocument/2006/relationships/image" Target="../media/image16.png"/>
</Relationships>
</file>

<file path=ppt/slideLayouts/_rels/slideLayout3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<Relationship Id="rId2" Type="http://schemas.openxmlformats.org/officeDocument/2006/relationships/image" Target="../media/image21.png"/><Relationship Id="rId3" Type="http://schemas.openxmlformats.org/officeDocument/2006/relationships/image" Target="../media/image22.png"/>
</Relationships>
</file>

<file path=ppt/slideLayouts/_rels/slideLayout4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6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<Relationship Id="rId2" Type="http://schemas.openxmlformats.org/officeDocument/2006/relationships/image" Target="../media/image25.png"/><Relationship Id="rId3" Type="http://schemas.openxmlformats.org/officeDocument/2006/relationships/image" Target="../media/image26.png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3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3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0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1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4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5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8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9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52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57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5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60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pic>
        <p:nvPicPr>
          <p:cNvPr id="61" name="" descr=""/>
          <p:cNvPicPr/>
          <p:nvPr/>
        </p:nvPicPr>
        <p:blipFill>
          <a:blip r:embed="rId2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62" name="" descr=""/>
          <p:cNvPicPr/>
          <p:nvPr/>
        </p:nvPicPr>
        <p:blipFill>
          <a:blip r:embed="rId3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83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8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8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88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9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93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94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9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97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98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0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0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02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0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05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0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08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09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10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1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13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pic>
        <p:nvPicPr>
          <p:cNvPr id="114" name="" descr=""/>
          <p:cNvPicPr/>
          <p:nvPr/>
        </p:nvPicPr>
        <p:blipFill>
          <a:blip r:embed="rId2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115" name="" descr=""/>
          <p:cNvPicPr/>
          <p:nvPr/>
        </p:nvPicPr>
        <p:blipFill>
          <a:blip r:embed="rId3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34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3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3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3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4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44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45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4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48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49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5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5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53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5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56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5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5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60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61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6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64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pic>
        <p:nvPicPr>
          <p:cNvPr id="165" name="" descr=""/>
          <p:cNvPicPr/>
          <p:nvPr/>
        </p:nvPicPr>
        <p:blipFill>
          <a:blip r:embed="rId2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166" name="" descr=""/>
          <p:cNvPicPr/>
          <p:nvPr/>
        </p:nvPicPr>
        <p:blipFill>
          <a:blip r:embed="rId3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</p:sldLayout>
</file>

<file path=ppt/slideLayouts/slideLayout37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38.xml><?xml version="1.0" encoding="utf-8"?>
<p:sldLayout xmlns:a="http://schemas.openxmlformats.org/drawingml/2006/main" xmlns:p="http://schemas.openxmlformats.org/presentationml/2006/main" xmlns:r="http://schemas.openxmlformats.org/officeDocument/2006/relationships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77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39.xml><?xml version="1.0" encoding="utf-8"?>
<p:sldLayout xmlns:a="http://schemas.openxmlformats.org/drawingml/2006/main" xmlns:p="http://schemas.openxmlformats.org/presentationml/2006/main" xmlns:r="http://schemas.openxmlformats.org/officeDocument/2006/relationships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7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0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8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8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1.xml><?xml version="1.0" encoding="utf-8"?>
<p:sldLayout xmlns:a="http://schemas.openxmlformats.org/drawingml/2006/main" xmlns:p="http://schemas.openxmlformats.org/presentationml/2006/main" xmlns:r="http://schemas.openxmlformats.org/officeDocument/2006/relationships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</p:spTree>
  </p:cSld>
</p:sldLayout>
</file>

<file path=ppt/slideLayouts/slideLayout42.xml><?xml version="1.0" encoding="utf-8"?>
<p:sldLayout xmlns:a="http://schemas.openxmlformats.org/drawingml/2006/main" xmlns:p="http://schemas.openxmlformats.org/presentationml/2006/main" xmlns:r="http://schemas.openxmlformats.org/officeDocument/2006/relationships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43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8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87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88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4.xml><?xml version="1.0" encoding="utf-8"?>
<p:sldLayout xmlns:a="http://schemas.openxmlformats.org/drawingml/2006/main" xmlns:p="http://schemas.openxmlformats.org/presentationml/2006/main" xmlns:r="http://schemas.openxmlformats.org/officeDocument/2006/relationships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9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9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92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5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9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9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96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6.xml><?xml version="1.0" encoding="utf-8"?>
<p:sldLayout xmlns:a="http://schemas.openxmlformats.org/drawingml/2006/main" xmlns:p="http://schemas.openxmlformats.org/presentationml/2006/main" xmlns:r="http://schemas.openxmlformats.org/officeDocument/2006/relationships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9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99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7.xml><?xml version="1.0" encoding="utf-8"?>
<p:sldLayout xmlns:a="http://schemas.openxmlformats.org/drawingml/2006/main" xmlns:p="http://schemas.openxmlformats.org/presentationml/2006/main" xmlns:r="http://schemas.openxmlformats.org/officeDocument/2006/relationships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20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0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03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04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8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20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07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pic>
        <p:nvPicPr>
          <p:cNvPr id="208" name="" descr=""/>
          <p:cNvPicPr/>
          <p:nvPr/>
        </p:nvPicPr>
        <p:blipFill>
          <a:blip r:embed="rId2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209" name="" descr=""/>
          <p:cNvPicPr/>
          <p:nvPr/>
        </p:nvPicPr>
        <p:blipFill>
          <a:blip r:embed="rId3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</p:sldLayout>
</file>

<file path=ppt/slideLayouts/slideLayout49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50.xml><?xml version="1.0" encoding="utf-8"?>
<p:sldLayout xmlns:a="http://schemas.openxmlformats.org/drawingml/2006/main" xmlns:p="http://schemas.openxmlformats.org/presentationml/2006/main" xmlns:r="http://schemas.openxmlformats.org/officeDocument/2006/relationships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228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51.xml><?xml version="1.0" encoding="utf-8"?>
<p:sldLayout xmlns:a="http://schemas.openxmlformats.org/drawingml/2006/main" xmlns:p="http://schemas.openxmlformats.org/presentationml/2006/main" xmlns:r="http://schemas.openxmlformats.org/officeDocument/2006/relationships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23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52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23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33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53.xml><?xml version="1.0" encoding="utf-8"?>
<p:sldLayout xmlns:a="http://schemas.openxmlformats.org/drawingml/2006/main" xmlns:p="http://schemas.openxmlformats.org/presentationml/2006/main" xmlns:r="http://schemas.openxmlformats.org/officeDocument/2006/relationships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</p:spTree>
  </p:cSld>
</p:sldLayout>
</file>

<file path=ppt/slideLayouts/slideLayout54.xml><?xml version="1.0" encoding="utf-8"?>
<p:sldLayout xmlns:a="http://schemas.openxmlformats.org/drawingml/2006/main" xmlns:p="http://schemas.openxmlformats.org/presentationml/2006/main" xmlns:r="http://schemas.openxmlformats.org/officeDocument/2006/relationships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55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23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38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39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56.xml><?xml version="1.0" encoding="utf-8"?>
<p:sldLayout xmlns:a="http://schemas.openxmlformats.org/drawingml/2006/main" xmlns:p="http://schemas.openxmlformats.org/presentationml/2006/main" xmlns:r="http://schemas.openxmlformats.org/officeDocument/2006/relationships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24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4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43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57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24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46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47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58.xml><?xml version="1.0" encoding="utf-8"?>
<p:sldLayout xmlns:a="http://schemas.openxmlformats.org/drawingml/2006/main" xmlns:p="http://schemas.openxmlformats.org/presentationml/2006/main" xmlns:r="http://schemas.openxmlformats.org/officeDocument/2006/relationships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24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50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59.xml><?xml version="1.0" encoding="utf-8"?>
<p:sldLayout xmlns:a="http://schemas.openxmlformats.org/drawingml/2006/main" xmlns:p="http://schemas.openxmlformats.org/presentationml/2006/main" xmlns:r="http://schemas.openxmlformats.org/officeDocument/2006/relationships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25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53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54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55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60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25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58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pic>
        <p:nvPicPr>
          <p:cNvPr id="259" name="" descr=""/>
          <p:cNvPicPr/>
          <p:nvPr/>
        </p:nvPicPr>
        <p:blipFill>
          <a:blip r:embed="rId2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260" name="" descr=""/>
          <p:cNvPicPr/>
          <p:nvPr/>
        </p:nvPicPr>
        <p:blipFill>
          <a:blip r:embed="rId3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image" Target="../media/image2.gif"/><Relationship Id="rId4" Type="http://schemas.openxmlformats.org/officeDocument/2006/relationships/image" Target="../media/image3.jpeg"/><Relationship Id="rId5" Type="http://schemas.openxmlformats.org/officeDocument/2006/relationships/image" Target="../media/image4.gif"/><Relationship Id="rId6" Type="http://schemas.openxmlformats.org/officeDocument/2006/relationships/slideLayout" Target="../slideLayouts/slideLayout1.xml"/><Relationship Id="rId7" Type="http://schemas.openxmlformats.org/officeDocument/2006/relationships/slideLayout" Target="../slideLayouts/slideLayout2.xml"/><Relationship Id="rId8" Type="http://schemas.openxmlformats.org/officeDocument/2006/relationships/slideLayout" Target="../slideLayouts/slideLayout3.xml"/><Relationship Id="rId9" Type="http://schemas.openxmlformats.org/officeDocument/2006/relationships/slideLayout" Target="../slideLayouts/slideLayout4.xml"/><Relationship Id="rId10" Type="http://schemas.openxmlformats.org/officeDocument/2006/relationships/slideLayout" Target="../slideLayouts/slideLayout5.xml"/><Relationship Id="rId11" Type="http://schemas.openxmlformats.org/officeDocument/2006/relationships/slideLayout" Target="../slideLayouts/slideLayout6.xml"/><Relationship Id="rId12" Type="http://schemas.openxmlformats.org/officeDocument/2006/relationships/slideLayout" Target="../slideLayouts/slideLayout7.xml"/><Relationship Id="rId13" Type="http://schemas.openxmlformats.org/officeDocument/2006/relationships/slideLayout" Target="../slideLayouts/slideLayout8.xml"/><Relationship Id="rId14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0.xml"/><Relationship Id="rId16" Type="http://schemas.openxmlformats.org/officeDocument/2006/relationships/slideLayout" Target="../slideLayouts/slideLayout11.xml"/><Relationship Id="rId17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image" Target="../media/image7.jpeg"/><Relationship Id="rId3" Type="http://schemas.openxmlformats.org/officeDocument/2006/relationships/image" Target="../media/image8.gif"/><Relationship Id="rId4" Type="http://schemas.openxmlformats.org/officeDocument/2006/relationships/image" Target="../media/image9.jpeg"/><Relationship Id="rId5" Type="http://schemas.openxmlformats.org/officeDocument/2006/relationships/image" Target="../media/image10.gif"/><Relationship Id="rId6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4.xml"/><Relationship Id="rId8" Type="http://schemas.openxmlformats.org/officeDocument/2006/relationships/slideLayout" Target="../slideLayouts/slideLayout15.xml"/><Relationship Id="rId9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1.xml"/><Relationship Id="rId15" Type="http://schemas.openxmlformats.org/officeDocument/2006/relationships/slideLayout" Target="../slideLayouts/slideLayout22.xml"/><Relationship Id="rId16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image" Target="../media/image13.jpeg"/><Relationship Id="rId3" Type="http://schemas.openxmlformats.org/officeDocument/2006/relationships/image" Target="../media/image14.gif"/><Relationship Id="rId4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6.xml"/><Relationship Id="rId6" Type="http://schemas.openxmlformats.org/officeDocument/2006/relationships/slideLayout" Target="../slideLayouts/slideLayout27.xml"/><Relationship Id="rId7" Type="http://schemas.openxmlformats.org/officeDocument/2006/relationships/slideLayout" Target="../slideLayouts/slideLayout28.xml"/><Relationship Id="rId8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5.xml"/><Relationship Id="rId15" Type="http://schemas.openxmlformats.org/officeDocument/2006/relationships/slideLayout" Target="../slideLayouts/slideLayout36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image" Target="../media/image17.jpeg"/><Relationship Id="rId3" Type="http://schemas.openxmlformats.org/officeDocument/2006/relationships/image" Target="../media/image18.gif"/><Relationship Id="rId4" Type="http://schemas.openxmlformats.org/officeDocument/2006/relationships/image" Target="../media/image19.jpeg"/><Relationship Id="rId5" Type="http://schemas.openxmlformats.org/officeDocument/2006/relationships/image" Target="../media/image20.gif"/><Relationship Id="rId6" Type="http://schemas.openxmlformats.org/officeDocument/2006/relationships/slideLayout" Target="../slideLayouts/slideLayout37.xml"/><Relationship Id="rId7" Type="http://schemas.openxmlformats.org/officeDocument/2006/relationships/slideLayout" Target="../slideLayouts/slideLayout38.xml"/><Relationship Id="rId8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2.xml"/><Relationship Id="rId12" Type="http://schemas.openxmlformats.org/officeDocument/2006/relationships/slideLayout" Target="../slideLayouts/slideLayout43.xml"/><Relationship Id="rId13" Type="http://schemas.openxmlformats.org/officeDocument/2006/relationships/slideLayout" Target="../slideLayouts/slideLayout44.xml"/><Relationship Id="rId14" Type="http://schemas.openxmlformats.org/officeDocument/2006/relationships/slideLayout" Target="../slideLayouts/slideLayout45.xml"/><Relationship Id="rId15" Type="http://schemas.openxmlformats.org/officeDocument/2006/relationships/slideLayout" Target="../slideLayouts/slideLayout46.xml"/><Relationship Id="rId16" Type="http://schemas.openxmlformats.org/officeDocument/2006/relationships/slideLayout" Target="../slideLayouts/slideLayout47.xml"/><Relationship Id="rId17" Type="http://schemas.openxmlformats.org/officeDocument/2006/relationships/slideLayout" Target="../slideLayouts/slideLayout48.xml"/>
</Relationships>
</file>

<file path=ppt/slideMasters/_rels/slideMaster5.xml.rels><?xml version="1.0" encoding="UTF-8"?>
<Relationships xmlns="http://schemas.openxmlformats.org/package/2006/relationships"><Relationship Id="rId1" Type="http://schemas.openxmlformats.org/officeDocument/2006/relationships/theme" Target="../theme/theme5.xml"/><Relationship Id="rId2" Type="http://schemas.openxmlformats.org/officeDocument/2006/relationships/image" Target="../media/image23.jpeg"/><Relationship Id="rId3" Type="http://schemas.openxmlformats.org/officeDocument/2006/relationships/image" Target="../media/image24.gif"/><Relationship Id="rId4" Type="http://schemas.openxmlformats.org/officeDocument/2006/relationships/slideLayout" Target="../slideLayouts/slideLayout49.xml"/><Relationship Id="rId5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2.xml"/><Relationship Id="rId8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57.xml"/><Relationship Id="rId13" Type="http://schemas.openxmlformats.org/officeDocument/2006/relationships/slideLayout" Target="../slideLayouts/slideLayout58.xml"/><Relationship Id="rId14" Type="http://schemas.openxmlformats.org/officeDocument/2006/relationships/slideLayout" Target="../slideLayouts/slideLayout59.xml"/><Relationship Id="rId15" Type="http://schemas.openxmlformats.org/officeDocument/2006/relationships/slideLayout" Target="../slideLayouts/slideLayout60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2" name="CustomShape 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3" name="CustomShape 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4" name="CustomShape 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1">
              <a:alpha val="72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5" name="CustomShape 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" name="CustomShape 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" name="CustomShape 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50000"/>
              <a:alpha val="8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8" name="CustomShape 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lumMod val="50000"/>
              <a:alpha val="6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9" name="CustomShape 10"/>
          <p:cNvSpPr/>
          <p:nvPr/>
        </p:nvSpPr>
        <p:spPr>
          <a:xfrm>
            <a:off x="0" y="4013280"/>
            <a:ext cx="448200" cy="2844360"/>
          </a:xfrm>
          <a:prstGeom prst="triangle">
            <a:avLst>
              <a:gd name="adj" fmla="val 10800"/>
            </a:avLst>
          </a:pr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0" name="Obrázek 17" descr=""/>
          <p:cNvPicPr/>
          <p:nvPr/>
        </p:nvPicPr>
        <p:blipFill>
          <a:blip r:embed="rId2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11" name="Obrázek 29" descr=""/>
          <p:cNvPicPr/>
          <p:nvPr/>
        </p:nvPicPr>
        <p:blipFill>
          <a:blip r:embed="rId3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12" name="Line 1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3" name="Line 1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4" name="CustomShape 1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5" name="CustomShape 1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6" name="CustomShape 1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1">
              <a:alpha val="72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" name="CustomShape 1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8" name="CustomShape 1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9" name="CustomShape 1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50000"/>
              <a:alpha val="8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0" name="CustomShape 1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lumMod val="50000"/>
              <a:alpha val="6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1" name="CustomShape 20"/>
          <p:cNvSpPr/>
          <p:nvPr/>
        </p:nvSpPr>
        <p:spPr>
          <a:xfrm rot="10800000">
            <a:off x="842760" y="5666040"/>
            <a:ext cx="842400" cy="5665680"/>
          </a:xfrm>
          <a:prstGeom prst="triangle">
            <a:avLst>
              <a:gd name="adj" fmla="val 32400"/>
            </a:avLst>
          </a:pr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2" name="PlaceHolder 21"/>
          <p:cNvSpPr>
            <a:spLocks noGrp="1"/>
          </p:cNvSpPr>
          <p:nvPr>
            <p:ph type="title"/>
          </p:nvPr>
        </p:nvSpPr>
        <p:spPr>
          <a:xfrm>
            <a:off x="1506960" y="2404440"/>
            <a:ext cx="7766640" cy="164592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r>
              <a:rPr lang="en-US" sz="5400" strike="noStrike">
                <a:solidFill>
                  <a:srgbClr val="b53513"/>
                </a:solidFill>
                <a:latin typeface="Trebuchet MS"/>
              </a:rPr>
              <a:t>Klikněte pro úpravu formátu textu nadpisuKliknutím lze upravit styl.</a:t>
            </a:r>
            <a:endParaRPr/>
          </a:p>
        </p:txBody>
      </p:sp>
      <p:sp>
        <p:nvSpPr>
          <p:cNvPr id="23" name="PlaceHolder 22"/>
          <p:cNvSpPr>
            <a:spLocks noGrp="1"/>
          </p:cNvSpPr>
          <p:nvPr>
            <p:ph type="dt"/>
          </p:nvPr>
        </p:nvSpPr>
        <p:spPr>
          <a:xfrm>
            <a:off x="7205040" y="6041520"/>
            <a:ext cx="91152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7. 4. 2015</a:t>
            </a:r>
            <a:endParaRPr/>
          </a:p>
        </p:txBody>
      </p:sp>
      <p:sp>
        <p:nvSpPr>
          <p:cNvPr id="24" name="PlaceHolder 23"/>
          <p:cNvSpPr>
            <a:spLocks noGrp="1"/>
          </p:cNvSpPr>
          <p:nvPr>
            <p:ph type="ftr"/>
          </p:nvPr>
        </p:nvSpPr>
        <p:spPr>
          <a:xfrm>
            <a:off x="677160" y="6041520"/>
            <a:ext cx="629712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5" name="PlaceHolder 24"/>
          <p:cNvSpPr>
            <a:spLocks noGrp="1"/>
          </p:cNvSpPr>
          <p:nvPr>
            <p:ph type="sldNum"/>
          </p:nvPr>
        </p:nvSpPr>
        <p:spPr>
          <a:xfrm>
            <a:off x="8590680" y="6041520"/>
            <a:ext cx="68292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9137B774-BD3A-428E-B038-9194CA41DBEA}" type="slidenum">
              <a:rPr lang="cs-CZ" sz="900" strike="noStrike">
                <a:solidFill>
                  <a:srgbClr val="b53513"/>
                </a:solidFill>
                <a:latin typeface="Trebuchet MS"/>
              </a:rPr>
              <a:t>&lt;číslo&gt;</a:t>
            </a:fld>
            <a:endParaRPr/>
          </a:p>
        </p:txBody>
      </p:sp>
      <p:pic>
        <p:nvPicPr>
          <p:cNvPr id="26" name="Obrázek 17" descr=""/>
          <p:cNvPicPr/>
          <p:nvPr/>
        </p:nvPicPr>
        <p:blipFill>
          <a:blip r:embed="rId4"/>
          <a:stretch/>
        </p:blipFill>
        <p:spPr>
          <a:xfrm>
            <a:off x="3035160" y="4793760"/>
            <a:ext cx="6119640" cy="1337040"/>
          </a:xfrm>
          <a:prstGeom prst="rect">
            <a:avLst/>
          </a:prstGeom>
          <a:ln>
            <a:noFill/>
          </a:ln>
        </p:spPr>
      </p:pic>
      <p:pic>
        <p:nvPicPr>
          <p:cNvPr id="27" name="Obrázek 27" descr=""/>
          <p:cNvPicPr/>
          <p:nvPr/>
        </p:nvPicPr>
        <p:blipFill>
          <a:blip r:embed="rId5"/>
          <a:stretch/>
        </p:blipFill>
        <p:spPr>
          <a:xfrm>
            <a:off x="4780800" y="363348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28" name="PlaceHolder 2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pPr>
              <a:buSzPct val="45000"/>
              <a:buFont typeface="StarSymbol"/>
              <a:buChar char=""/>
            </a:pPr>
            <a:r>
              <a:rPr lang="en-US">
                <a:latin typeface="Trebuchet MS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en-US" sz="1400">
                <a:latin typeface="Trebuchet MS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en-US" sz="1200">
                <a:latin typeface="Trebuchet MS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en-US" sz="1200">
                <a:latin typeface="Trebuchet MS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Sedmá úroveň</a:t>
            </a:r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6"/>
    <p:sldLayoutId id="2147483650" r:id="rId7"/>
    <p:sldLayoutId id="2147483651" r:id="rId8"/>
    <p:sldLayoutId id="2147483652" r:id="rId9"/>
    <p:sldLayoutId id="2147483653" r:id="rId10"/>
    <p:sldLayoutId id="2147483654" r:id="rId11"/>
    <p:sldLayoutId id="2147483655" r:id="rId12"/>
    <p:sldLayoutId id="2147483656" r:id="rId13"/>
    <p:sldLayoutId id="2147483657" r:id="rId14"/>
    <p:sldLayoutId id="2147483658" r:id="rId15"/>
    <p:sldLayoutId id="2147483659" r:id="rId16"/>
    <p:sldLayoutId id="2147483660" r:id="rId17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64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65" name="CustomShape 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6" name="CustomShape 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7" name="CustomShape 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1">
              <a:alpha val="72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8" name="CustomShape 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9" name="CustomShape 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0" name="CustomShape 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50000"/>
              <a:alpha val="8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1" name="CustomShape 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lumMod val="50000"/>
              <a:alpha val="6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2" name="CustomShape 10"/>
          <p:cNvSpPr/>
          <p:nvPr/>
        </p:nvSpPr>
        <p:spPr>
          <a:xfrm>
            <a:off x="0" y="4013280"/>
            <a:ext cx="448200" cy="2844360"/>
          </a:xfrm>
          <a:prstGeom prst="triangle">
            <a:avLst>
              <a:gd name="adj" fmla="val 10800"/>
            </a:avLst>
          </a:pr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73" name="Obrázek 17" descr=""/>
          <p:cNvPicPr/>
          <p:nvPr/>
        </p:nvPicPr>
        <p:blipFill>
          <a:blip r:embed="rId2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74" name="Obrázek 29" descr=""/>
          <p:cNvPicPr/>
          <p:nvPr/>
        </p:nvPicPr>
        <p:blipFill>
          <a:blip r:embed="rId3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75" name="PlaceHolder 11"/>
          <p:cNvSpPr>
            <a:spLocks noGrp="1"/>
          </p:cNvSpPr>
          <p:nvPr>
            <p:ph type="dt"/>
          </p:nvPr>
        </p:nvSpPr>
        <p:spPr>
          <a:xfrm>
            <a:off x="7205040" y="6041520"/>
            <a:ext cx="9115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76" name="PlaceHolder 12"/>
          <p:cNvSpPr>
            <a:spLocks noGrp="1"/>
          </p:cNvSpPr>
          <p:nvPr>
            <p:ph type="ftr"/>
          </p:nvPr>
        </p:nvSpPr>
        <p:spPr>
          <a:xfrm>
            <a:off x="677160" y="6041520"/>
            <a:ext cx="629712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77" name="PlaceHolder 13"/>
          <p:cNvSpPr>
            <a:spLocks noGrp="1"/>
          </p:cNvSpPr>
          <p:nvPr>
            <p:ph type="sldNum"/>
          </p:nvPr>
        </p:nvSpPr>
        <p:spPr>
          <a:xfrm>
            <a:off x="8590680" y="6041520"/>
            <a:ext cx="68292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6FFABDB3-2E01-489D-97D0-8B85C612FEFB}" type="slidenum">
              <a:rPr lang="cs-CZ" sz="900" strike="noStrike">
                <a:solidFill>
                  <a:srgbClr val="b53513"/>
                </a:solidFill>
                <a:latin typeface="Trebuchet MS"/>
              </a:rPr>
              <a:t>&lt;číslo&gt;</a:t>
            </a:fld>
            <a:endParaRPr/>
          </a:p>
        </p:txBody>
      </p:sp>
      <p:pic>
        <p:nvPicPr>
          <p:cNvPr id="78" name="Obrázek 4" descr=""/>
          <p:cNvPicPr/>
          <p:nvPr/>
        </p:nvPicPr>
        <p:blipFill>
          <a:blip r:embed="rId4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79" name="Obrázek 5" descr=""/>
          <p:cNvPicPr/>
          <p:nvPr/>
        </p:nvPicPr>
        <p:blipFill>
          <a:blip r:embed="rId5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80" name="PlaceHolder 1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r>
              <a:rPr lang="en-US">
                <a:latin typeface="Trebuchet MS"/>
              </a:rPr>
              <a:t>Klikněte pro úpravu formátu textu nadpisu</a:t>
            </a:r>
            <a:endParaRPr/>
          </a:p>
        </p:txBody>
      </p:sp>
      <p:sp>
        <p:nvSpPr>
          <p:cNvPr id="81" name="PlaceHolder 1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pPr>
              <a:buSzPct val="45000"/>
              <a:buFont typeface="StarSymbol"/>
              <a:buChar char=""/>
            </a:pPr>
            <a:r>
              <a:rPr lang="en-US">
                <a:latin typeface="Trebuchet MS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en-US" sz="1400">
                <a:latin typeface="Trebuchet MS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en-US" sz="1200">
                <a:latin typeface="Trebuchet MS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en-US" sz="1200">
                <a:latin typeface="Trebuchet MS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Sedmá úroveň</a:t>
            </a:r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6"/>
    <p:sldLayoutId id="2147483663" r:id="rId7"/>
    <p:sldLayoutId id="2147483664" r:id="rId8"/>
    <p:sldLayoutId id="2147483665" r:id="rId9"/>
    <p:sldLayoutId id="2147483666" r:id="rId10"/>
    <p:sldLayoutId id="2147483667" r:id="rId11"/>
    <p:sldLayoutId id="2147483668" r:id="rId12"/>
    <p:sldLayoutId id="2147483669" r:id="rId13"/>
    <p:sldLayoutId id="2147483670" r:id="rId14"/>
    <p:sldLayoutId id="2147483671" r:id="rId15"/>
    <p:sldLayoutId id="2147483672" r:id="rId16"/>
    <p:sldLayoutId id="2147483673" r:id="rId17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17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18" name="CustomShape 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9" name="CustomShape 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20" name="CustomShape 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1">
              <a:alpha val="72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21" name="CustomShape 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22" name="CustomShape 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23" name="CustomShape 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50000"/>
              <a:alpha val="8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24" name="CustomShape 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lumMod val="50000"/>
              <a:alpha val="6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25" name="CustomShape 10"/>
          <p:cNvSpPr/>
          <p:nvPr/>
        </p:nvSpPr>
        <p:spPr>
          <a:xfrm>
            <a:off x="0" y="4013280"/>
            <a:ext cx="448200" cy="2844360"/>
          </a:xfrm>
          <a:prstGeom prst="triangle">
            <a:avLst>
              <a:gd name="adj" fmla="val 10800"/>
            </a:avLst>
          </a:pr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26" name="Obrázek 17" descr=""/>
          <p:cNvPicPr/>
          <p:nvPr/>
        </p:nvPicPr>
        <p:blipFill>
          <a:blip r:embed="rId2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127" name="Obrázek 29" descr=""/>
          <p:cNvPicPr/>
          <p:nvPr/>
        </p:nvPicPr>
        <p:blipFill>
          <a:blip r:embed="rId3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128" name="PlaceHolder 1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440" cy="132048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b53513"/>
                </a:solidFill>
                <a:latin typeface="Trebuchet MS"/>
              </a:rPr>
              <a:t>Klikněte pro úpravu formátu textu nadpisuKliknutím lze upravit styl.</a:t>
            </a:r>
            <a:endParaRPr/>
          </a:p>
        </p:txBody>
      </p:sp>
      <p:sp>
        <p:nvSpPr>
          <p:cNvPr id="129" name="PlaceHolder 12"/>
          <p:cNvSpPr>
            <a:spLocks noGrp="1"/>
          </p:cNvSpPr>
          <p:nvPr>
            <p:ph type="dt"/>
          </p:nvPr>
        </p:nvSpPr>
        <p:spPr>
          <a:xfrm>
            <a:off x="7205040" y="6041520"/>
            <a:ext cx="9115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130" name="PlaceHolder 13"/>
          <p:cNvSpPr>
            <a:spLocks noGrp="1"/>
          </p:cNvSpPr>
          <p:nvPr>
            <p:ph type="ftr"/>
          </p:nvPr>
        </p:nvSpPr>
        <p:spPr>
          <a:xfrm>
            <a:off x="677160" y="6041520"/>
            <a:ext cx="629712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131" name="PlaceHolder 14"/>
          <p:cNvSpPr>
            <a:spLocks noGrp="1"/>
          </p:cNvSpPr>
          <p:nvPr>
            <p:ph type="sldNum"/>
          </p:nvPr>
        </p:nvSpPr>
        <p:spPr>
          <a:xfrm>
            <a:off x="8590680" y="6041520"/>
            <a:ext cx="68292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719CF413-B5BE-4BC0-B1F0-F7420441E58B}" type="slidenum">
              <a:rPr lang="cs-CZ" sz="900" strike="noStrike">
                <a:solidFill>
                  <a:srgbClr val="b53513"/>
                </a:solidFill>
                <a:latin typeface="Trebuchet MS"/>
              </a:rPr>
              <a:t>&lt;číslo&gt;</a:t>
            </a:fld>
            <a:endParaRPr/>
          </a:p>
        </p:txBody>
      </p:sp>
      <p:sp>
        <p:nvSpPr>
          <p:cNvPr id="132" name="PlaceHolder 1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pPr>
              <a:buSzPct val="45000"/>
              <a:buFont typeface="StarSymbol"/>
              <a:buChar char=""/>
            </a:pPr>
            <a:r>
              <a:rPr lang="en-US">
                <a:latin typeface="Trebuchet MS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en-US" sz="1400">
                <a:latin typeface="Trebuchet MS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en-US" sz="1200">
                <a:latin typeface="Trebuchet MS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en-US" sz="1200">
                <a:latin typeface="Trebuchet MS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Sedmá úroveň</a:t>
            </a:r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  <p:sldLayoutId id="2147483685" r:id="rId14"/>
    <p:sldLayoutId id="2147483686" r:id="rId15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7" name="Obrázek 6" descr=""/>
          <p:cNvPicPr/>
          <p:nvPr/>
        </p:nvPicPr>
        <p:blipFill>
          <a:blip r:embed="rId2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168" name="Obrázek 7" descr=""/>
          <p:cNvPicPr/>
          <p:nvPr/>
        </p:nvPicPr>
        <p:blipFill>
          <a:blip r:embed="rId3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169" name="PlaceHolder 1"/>
          <p:cNvSpPr>
            <a:spLocks noGrp="1"/>
          </p:cNvSpPr>
          <p:nvPr>
            <p:ph type="dt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170" name="PlaceHolder 2"/>
          <p:cNvSpPr>
            <a:spLocks noGrp="1"/>
          </p:cNvSpPr>
          <p:nvPr>
            <p:ph type="ftr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1200" strike="noStrike">
                <a:solidFill>
                  <a:srgbClr val="8b8b8b"/>
                </a:solidFill>
                <a:latin typeface="Calibri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171" name="PlaceHolder 3"/>
          <p:cNvSpPr>
            <a:spLocks noGrp="1"/>
          </p:cNvSpPr>
          <p:nvPr>
            <p:ph type="sldNum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61D9B53E-AC4A-4963-A355-9472D449A528}" type="slidenum">
              <a:rPr lang="cs-CZ" sz="1200" strike="noStrike">
                <a:solidFill>
                  <a:srgbClr val="8b8b8b"/>
                </a:solidFill>
                <a:latin typeface="Calibri"/>
              </a:rPr>
              <a:t>&lt;číslo&gt;</a:t>
            </a:fld>
            <a:endParaRPr/>
          </a:p>
        </p:txBody>
      </p:sp>
      <p:pic>
        <p:nvPicPr>
          <p:cNvPr id="172" name="Obrázek 4" descr=""/>
          <p:cNvPicPr/>
          <p:nvPr/>
        </p:nvPicPr>
        <p:blipFill>
          <a:blip r:embed="rId4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173" name="Obrázek 5" descr=""/>
          <p:cNvPicPr/>
          <p:nvPr/>
        </p:nvPicPr>
        <p:blipFill>
          <a:blip r:embed="rId5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174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r>
              <a:rPr lang="en-US">
                <a:latin typeface="Calibri"/>
              </a:rPr>
              <a:t>Klikněte pro úpravu formátu textu nadpisu</a:t>
            </a:r>
            <a:endParaRPr/>
          </a:p>
        </p:txBody>
      </p:sp>
      <p:sp>
        <p:nvSpPr>
          <p:cNvPr id="175" name="PlaceHolder 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pPr>
              <a:buSzPct val="45000"/>
              <a:buFont typeface="StarSymbol"/>
              <a:buChar char=""/>
            </a:pPr>
            <a:r>
              <a:rPr lang="en-US" sz="2800">
                <a:latin typeface="Calibri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en-US" sz="2000">
                <a:latin typeface="Calibri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en-US">
                <a:latin typeface="Calibri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en-US">
                <a:latin typeface="Calibri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en-US" sz="2000">
                <a:latin typeface="Calibri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en-US" sz="2000">
                <a:latin typeface="Calibri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en-US" sz="2000">
                <a:latin typeface="Calibri"/>
              </a:rPr>
              <a:t>Sedmá úroveň</a:t>
            </a:r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  <p:sldLayoutId id="2147483694" r:id="rId12"/>
    <p:sldLayoutId id="2147483695" r:id="rId13"/>
    <p:sldLayoutId id="2147483696" r:id="rId14"/>
    <p:sldLayoutId id="2147483697" r:id="rId15"/>
    <p:sldLayoutId id="2147483698" r:id="rId16"/>
    <p:sldLayoutId id="2147483699" r:id="rId17"/>
  </p:sldLayoutIdLst>
</p:sldMaster>
</file>

<file path=ppt/slideMasters/slideMaster5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211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212" name="CustomShape 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13" name="CustomShape 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14" name="CustomShape 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1">
              <a:alpha val="72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15" name="CustomShape 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16" name="CustomShape 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17" name="CustomShape 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50000"/>
              <a:alpha val="8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18" name="CustomShape 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lumMod val="50000"/>
              <a:alpha val="6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19" name="CustomShape 10"/>
          <p:cNvSpPr/>
          <p:nvPr/>
        </p:nvSpPr>
        <p:spPr>
          <a:xfrm>
            <a:off x="0" y="4013280"/>
            <a:ext cx="448200" cy="2844360"/>
          </a:xfrm>
          <a:prstGeom prst="triangle">
            <a:avLst>
              <a:gd name="adj" fmla="val 10800"/>
            </a:avLst>
          </a:pr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220" name="Obrázek 17" descr=""/>
          <p:cNvPicPr/>
          <p:nvPr/>
        </p:nvPicPr>
        <p:blipFill>
          <a:blip r:embed="rId2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221" name="Obrázek 29" descr=""/>
          <p:cNvPicPr/>
          <p:nvPr/>
        </p:nvPicPr>
        <p:blipFill>
          <a:blip r:embed="rId3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222" name="PlaceHolder 1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440" cy="132048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b53513"/>
                </a:solidFill>
                <a:latin typeface="Trebuchet MS"/>
              </a:rPr>
              <a:t>Klikněte pro úpravu formátu textu nadpisuKliknutím lze upravit styl.</a:t>
            </a:r>
            <a:endParaRPr/>
          </a:p>
        </p:txBody>
      </p:sp>
      <p:sp>
        <p:nvSpPr>
          <p:cNvPr id="223" name="PlaceHolder 12"/>
          <p:cNvSpPr>
            <a:spLocks noGrp="1"/>
          </p:cNvSpPr>
          <p:nvPr>
            <p:ph type="body"/>
          </p:nvPr>
        </p:nvSpPr>
        <p:spPr>
          <a:xfrm>
            <a:off x="677160" y="2160720"/>
            <a:ext cx="8596440" cy="3880440"/>
          </a:xfrm>
          <a:prstGeom prst="rect">
            <a:avLst/>
          </a:prstGeom>
        </p:spPr>
        <p:txBody>
          <a:bodyPr/>
          <a:p>
            <a:pPr>
              <a:buSzPct val="45000"/>
              <a:buFont typeface="StarSymbol"/>
              <a:buChar char="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Šestá úroveň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Sedmá úroveňKliknutím lze upravit styly předlohy textu.</a:t>
            </a:r>
            <a:endParaRPr/>
          </a:p>
          <a:p>
            <a:pPr lvl="1"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z="1600" strike="noStrike">
                <a:solidFill>
                  <a:srgbClr val="404040"/>
                </a:solidFill>
                <a:latin typeface="Trebuchet MS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z="1400" strike="noStrike">
                <a:solidFill>
                  <a:srgbClr val="404040"/>
                </a:solidFill>
                <a:latin typeface="Trebuchet MS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z="1200" strike="noStrike">
                <a:solidFill>
                  <a:srgbClr val="404040"/>
                </a:solidFill>
                <a:latin typeface="Trebuchet MS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z="1200" strike="noStrike">
                <a:solidFill>
                  <a:srgbClr val="404040"/>
                </a:solidFill>
                <a:latin typeface="Trebuchet MS"/>
              </a:rPr>
              <a:t>Pátá úroveň</a:t>
            </a:r>
            <a:endParaRPr/>
          </a:p>
        </p:txBody>
      </p:sp>
      <p:sp>
        <p:nvSpPr>
          <p:cNvPr id="224" name="PlaceHolder 13"/>
          <p:cNvSpPr>
            <a:spLocks noGrp="1"/>
          </p:cNvSpPr>
          <p:nvPr>
            <p:ph type="dt"/>
          </p:nvPr>
        </p:nvSpPr>
        <p:spPr>
          <a:xfrm>
            <a:off x="7205040" y="6041520"/>
            <a:ext cx="9115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225" name="PlaceHolder 14"/>
          <p:cNvSpPr>
            <a:spLocks noGrp="1"/>
          </p:cNvSpPr>
          <p:nvPr>
            <p:ph type="ftr"/>
          </p:nvPr>
        </p:nvSpPr>
        <p:spPr>
          <a:xfrm>
            <a:off x="677160" y="6041520"/>
            <a:ext cx="629712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26" name="PlaceHolder 15"/>
          <p:cNvSpPr>
            <a:spLocks noGrp="1"/>
          </p:cNvSpPr>
          <p:nvPr>
            <p:ph type="sldNum"/>
          </p:nvPr>
        </p:nvSpPr>
        <p:spPr>
          <a:xfrm>
            <a:off x="8590680" y="6041520"/>
            <a:ext cx="68292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D4387CE2-7055-4D84-9205-6257BE77AF73}" type="slidenum">
              <a:rPr lang="cs-CZ" sz="900" strike="noStrike">
                <a:solidFill>
                  <a:srgbClr val="b53513"/>
                </a:solidFill>
                <a:latin typeface="Trebuchet MS"/>
              </a:rPr>
              <a:t>&lt;číslo&gt;</a:t>
            </a:fld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  <p:sldLayoutId id="2147483710" r:id="rId13"/>
    <p:sldLayoutId id="2147483711" r:id="rId14"/>
    <p:sldLayoutId id="2147483712" r:id="rId15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7.jpeg"/><Relationship Id="rId2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28.jpeg"/><Relationship Id="rId2" Type="http://schemas.openxmlformats.org/officeDocument/2006/relationships/image" Target="../media/image29.jpeg"/><Relationship Id="rId3" Type="http://schemas.openxmlformats.org/officeDocument/2006/relationships/image" Target="../media/image30.jpeg"/><Relationship Id="rId4" Type="http://schemas.openxmlformats.org/officeDocument/2006/relationships/image" Target="../media/image31.jpeg"/><Relationship Id="rId5" Type="http://schemas.openxmlformats.org/officeDocument/2006/relationships/image" Target="../media/image32.jpeg"/><Relationship Id="rId6" Type="http://schemas.openxmlformats.org/officeDocument/2006/relationships/slideLayout" Target="../slideLayouts/slideLayout29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33.jpeg"/><Relationship Id="rId2" Type="http://schemas.openxmlformats.org/officeDocument/2006/relationships/image" Target="../media/image34.jpeg"/><Relationship Id="rId3" Type="http://schemas.openxmlformats.org/officeDocument/2006/relationships/image" Target="../media/image35.jpeg"/><Relationship Id="rId4" Type="http://schemas.openxmlformats.org/officeDocument/2006/relationships/slideLayout" Target="../slideLayouts/slideLayout29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36.jpeg"/><Relationship Id="rId2" Type="http://schemas.openxmlformats.org/officeDocument/2006/relationships/image" Target="../media/image37.jpeg"/><Relationship Id="rId3" Type="http://schemas.openxmlformats.org/officeDocument/2006/relationships/image" Target="../media/image38.jpeg"/><Relationship Id="rId4" Type="http://schemas.openxmlformats.org/officeDocument/2006/relationships/slideLayout" Target="../slideLayouts/slideLayout29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39.jpeg"/><Relationship Id="rId2" Type="http://schemas.openxmlformats.org/officeDocument/2006/relationships/image" Target="../media/image40.jpeg"/><Relationship Id="rId3" Type="http://schemas.openxmlformats.org/officeDocument/2006/relationships/image" Target="../media/image41.jpeg"/><Relationship Id="rId4" Type="http://schemas.openxmlformats.org/officeDocument/2006/relationships/slideLayout" Target="../slideLayouts/slideLayout29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42.jpeg"/><Relationship Id="rId2" Type="http://schemas.openxmlformats.org/officeDocument/2006/relationships/image" Target="../media/image43.jpeg"/><Relationship Id="rId3" Type="http://schemas.openxmlformats.org/officeDocument/2006/relationships/slideLayout" Target="../slideLayouts/slideLayout29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44.jpeg"/><Relationship Id="rId2" Type="http://schemas.openxmlformats.org/officeDocument/2006/relationships/image" Target="../media/image45.jpeg"/><Relationship Id="rId3" Type="http://schemas.openxmlformats.org/officeDocument/2006/relationships/image" Target="../media/image46.jpeg"/><Relationship Id="rId4" Type="http://schemas.openxmlformats.org/officeDocument/2006/relationships/slideLayout" Target="../slideLayouts/slideLayout37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47.jpeg"/><Relationship Id="rId2" Type="http://schemas.openxmlformats.org/officeDocument/2006/relationships/image" Target="../media/image48.jpeg"/><Relationship Id="rId3" Type="http://schemas.openxmlformats.org/officeDocument/2006/relationships/image" Target="../media/image49.jpeg"/><Relationship Id="rId4" Type="http://schemas.openxmlformats.org/officeDocument/2006/relationships/image" Target="../media/image50.jpeg"/><Relationship Id="rId5" Type="http://schemas.openxmlformats.org/officeDocument/2006/relationships/image" Target="../media/image51.jpeg"/><Relationship Id="rId6" Type="http://schemas.openxmlformats.org/officeDocument/2006/relationships/image" Target="../media/image52.jpeg"/><Relationship Id="rId7" Type="http://schemas.openxmlformats.org/officeDocument/2006/relationships/image" Target="../media/image53.jpeg"/><Relationship Id="rId8" Type="http://schemas.openxmlformats.org/officeDocument/2006/relationships/slideLayout" Target="../slideLayouts/slideLayout37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54.jpeg"/><Relationship Id="rId2" Type="http://schemas.openxmlformats.org/officeDocument/2006/relationships/image" Target="../media/image55.jpeg"/><Relationship Id="rId3" Type="http://schemas.openxmlformats.org/officeDocument/2006/relationships/image" Target="../media/image56.jpeg"/><Relationship Id="rId4" Type="http://schemas.openxmlformats.org/officeDocument/2006/relationships/slideLayout" Target="../slideLayouts/slideLayout37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9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9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9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9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9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TextShape 1"/>
          <p:cNvSpPr txBox="1"/>
          <p:nvPr/>
        </p:nvSpPr>
        <p:spPr>
          <a:xfrm>
            <a:off x="1301040" y="550080"/>
            <a:ext cx="7766640" cy="1645920"/>
          </a:xfrm>
          <a:prstGeom prst="rect">
            <a:avLst/>
          </a:prstGeom>
          <a:noFill/>
          <a:ln>
            <a:noFill/>
          </a:ln>
        </p:spPr>
        <p:txBody>
          <a:bodyPr anchor="b"/>
          <a:p>
            <a:pPr>
              <a:lnSpc>
                <a:spcPct val="100000"/>
              </a:lnSpc>
            </a:pPr>
            <a:r>
              <a:rPr lang="en-US" sz="4000" strike="noStrike">
                <a:solidFill>
                  <a:srgbClr val="b53513"/>
                </a:solidFill>
                <a:latin typeface="Trebuchet MS"/>
              </a:rPr>
              <a:t>Poznej a vyprávěj pohádku I – Červená Karkulka</a:t>
            </a:r>
            <a:endParaRPr/>
          </a:p>
        </p:txBody>
      </p:sp>
      <p:sp>
        <p:nvSpPr>
          <p:cNvPr id="267" name="TextShape 2"/>
          <p:cNvSpPr txBox="1"/>
          <p:nvPr/>
        </p:nvSpPr>
        <p:spPr>
          <a:xfrm>
            <a:off x="1301040" y="2350800"/>
            <a:ext cx="7766640" cy="109656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 algn="r">
              <a:lnSpc>
                <a:spcPct val="100000"/>
              </a:lnSpc>
            </a:pPr>
            <a:r>
              <a:rPr lang="cs-CZ" strike="noStrike">
                <a:solidFill>
                  <a:srgbClr val="808080"/>
                </a:solidFill>
                <a:latin typeface="Trebuchet MS"/>
              </a:rPr>
              <a:t>Dagmar Černá</a:t>
            </a:r>
            <a:endParaRPr/>
          </a:p>
        </p:txBody>
      </p:sp>
    </p:spTree>
  </p:cSld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TextShape 1"/>
          <p:cNvSpPr txBox="1"/>
          <p:nvPr/>
        </p:nvSpPr>
        <p:spPr>
          <a:xfrm>
            <a:off x="677160" y="60415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69" name="TextShape 2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r">
              <a:lnSpc>
                <a:spcPct val="100000"/>
              </a:lnSpc>
            </a:pPr>
            <a:fld id="{B079D93B-41C5-4353-BD45-DE29D4E3DAB9}" type="slidenum">
              <a:rPr lang="cs-CZ" sz="900" strike="noStrike">
                <a:solidFill>
                  <a:srgbClr val="b53513"/>
                </a:solidFill>
                <a:latin typeface="Trebuchet MS"/>
              </a:rPr>
              <a:t>&lt;číslo&gt;</a:t>
            </a:fld>
            <a:endParaRPr/>
          </a:p>
        </p:txBody>
      </p:sp>
      <p:pic>
        <p:nvPicPr>
          <p:cNvPr id="270" name="Obrázek 3" descr=""/>
          <p:cNvPicPr/>
          <p:nvPr/>
        </p:nvPicPr>
        <p:blipFill>
          <a:blip r:embed="rId1"/>
          <a:stretch/>
        </p:blipFill>
        <p:spPr>
          <a:xfrm>
            <a:off x="2724480" y="309240"/>
            <a:ext cx="5865840" cy="452916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3" dur="indefinite" restart="never" nodeType="tmRoot">
          <p:childTnLst>
            <p:seq>
              <p:cTn id="4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b53513"/>
                </a:solidFill>
                <a:latin typeface="Trebuchet MS"/>
              </a:rPr>
              <a:t>Červená Karkulka</a:t>
            </a:r>
            <a:endParaRPr/>
          </a:p>
        </p:txBody>
      </p:sp>
      <p:sp>
        <p:nvSpPr>
          <p:cNvPr id="272" name="TextShape 2"/>
          <p:cNvSpPr txBox="1"/>
          <p:nvPr/>
        </p:nvSpPr>
        <p:spPr>
          <a:xfrm>
            <a:off x="677160" y="60415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73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r">
              <a:lnSpc>
                <a:spcPct val="100000"/>
              </a:lnSpc>
            </a:pPr>
            <a:fld id="{B5F840C8-0264-4C80-B6B2-8973C789D9A5}" type="slidenum">
              <a:rPr lang="cs-CZ" sz="900" strike="noStrike">
                <a:solidFill>
                  <a:srgbClr val="b53513"/>
                </a:solidFill>
                <a:latin typeface="Trebuchet MS"/>
              </a:rPr>
              <a:t>&lt;číslo&gt;</a:t>
            </a:fld>
            <a:endParaRPr/>
          </a:p>
        </p:txBody>
      </p:sp>
      <p:pic>
        <p:nvPicPr>
          <p:cNvPr id="274" name="Obrázek 4" descr=""/>
          <p:cNvPicPr/>
          <p:nvPr/>
        </p:nvPicPr>
        <p:blipFill>
          <a:blip r:embed="rId1"/>
          <a:stretch/>
        </p:blipFill>
        <p:spPr>
          <a:xfrm>
            <a:off x="4786560" y="609480"/>
            <a:ext cx="2633040" cy="2106360"/>
          </a:xfrm>
          <a:prstGeom prst="rect">
            <a:avLst/>
          </a:prstGeom>
          <a:ln>
            <a:noFill/>
          </a:ln>
        </p:spPr>
      </p:pic>
      <p:pic>
        <p:nvPicPr>
          <p:cNvPr id="275" name="Obrázek 5" descr=""/>
          <p:cNvPicPr/>
          <p:nvPr/>
        </p:nvPicPr>
        <p:blipFill>
          <a:blip r:embed="rId2"/>
          <a:stretch/>
        </p:blipFill>
        <p:spPr>
          <a:xfrm>
            <a:off x="279000" y="2697480"/>
            <a:ext cx="1985400" cy="2977920"/>
          </a:xfrm>
          <a:prstGeom prst="rect">
            <a:avLst/>
          </a:prstGeom>
          <a:ln>
            <a:noFill/>
          </a:ln>
        </p:spPr>
      </p:pic>
      <p:pic>
        <p:nvPicPr>
          <p:cNvPr id="276" name="Obrázek 6" descr=""/>
          <p:cNvPicPr/>
          <p:nvPr/>
        </p:nvPicPr>
        <p:blipFill>
          <a:blip r:embed="rId3"/>
          <a:stretch/>
        </p:blipFill>
        <p:spPr>
          <a:xfrm>
            <a:off x="2429280" y="1490040"/>
            <a:ext cx="1965960" cy="2948760"/>
          </a:xfrm>
          <a:prstGeom prst="rect">
            <a:avLst/>
          </a:prstGeom>
          <a:ln>
            <a:noFill/>
          </a:ln>
        </p:spPr>
      </p:pic>
      <p:pic>
        <p:nvPicPr>
          <p:cNvPr id="277" name="Obrázek 7" descr=""/>
          <p:cNvPicPr/>
          <p:nvPr/>
        </p:nvPicPr>
        <p:blipFill>
          <a:blip r:embed="rId4"/>
          <a:stretch/>
        </p:blipFill>
        <p:spPr>
          <a:xfrm>
            <a:off x="9722880" y="3090240"/>
            <a:ext cx="1967400" cy="2950560"/>
          </a:xfrm>
          <a:prstGeom prst="rect">
            <a:avLst/>
          </a:prstGeom>
          <a:ln>
            <a:noFill/>
          </a:ln>
        </p:spPr>
      </p:pic>
      <p:pic>
        <p:nvPicPr>
          <p:cNvPr id="278" name="Obrázek 8" descr=""/>
          <p:cNvPicPr/>
          <p:nvPr/>
        </p:nvPicPr>
        <p:blipFill>
          <a:blip r:embed="rId5"/>
          <a:stretch/>
        </p:blipFill>
        <p:spPr>
          <a:xfrm>
            <a:off x="7584480" y="1522080"/>
            <a:ext cx="1923120" cy="288468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5" dur="indefinite" restart="never" nodeType="tmRoot">
          <p:childTnLst>
            <p:seq>
              <p:cTn id="6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b53513"/>
                </a:solidFill>
                <a:latin typeface="Trebuchet MS"/>
              </a:rPr>
              <a:t>Červená Karkulka</a:t>
            </a:r>
            <a:endParaRPr/>
          </a:p>
        </p:txBody>
      </p:sp>
      <p:sp>
        <p:nvSpPr>
          <p:cNvPr id="280" name="TextShape 2"/>
          <p:cNvSpPr txBox="1"/>
          <p:nvPr/>
        </p:nvSpPr>
        <p:spPr>
          <a:xfrm>
            <a:off x="677160" y="60415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81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r">
              <a:lnSpc>
                <a:spcPct val="100000"/>
              </a:lnSpc>
            </a:pPr>
            <a:fld id="{C6DA7BC2-CE2C-4995-A93C-A570344C9709}" type="slidenum">
              <a:rPr lang="cs-CZ" sz="900" strike="noStrike">
                <a:solidFill>
                  <a:srgbClr val="b53513"/>
                </a:solidFill>
                <a:latin typeface="Trebuchet MS"/>
              </a:rPr>
              <a:t>&lt;číslo&gt;</a:t>
            </a:fld>
            <a:endParaRPr/>
          </a:p>
        </p:txBody>
      </p:sp>
      <p:pic>
        <p:nvPicPr>
          <p:cNvPr id="282" name="Obrázek 9" descr=""/>
          <p:cNvPicPr/>
          <p:nvPr/>
        </p:nvPicPr>
        <p:blipFill>
          <a:blip r:embed="rId1"/>
          <a:stretch/>
        </p:blipFill>
        <p:spPr>
          <a:xfrm>
            <a:off x="1191960" y="1930320"/>
            <a:ext cx="3268800" cy="2523960"/>
          </a:xfrm>
          <a:prstGeom prst="rect">
            <a:avLst/>
          </a:prstGeom>
          <a:ln>
            <a:noFill/>
          </a:ln>
        </p:spPr>
      </p:pic>
      <p:pic>
        <p:nvPicPr>
          <p:cNvPr id="283" name="Obrázek 10" descr=""/>
          <p:cNvPicPr/>
          <p:nvPr/>
        </p:nvPicPr>
        <p:blipFill>
          <a:blip r:embed="rId2"/>
          <a:stretch/>
        </p:blipFill>
        <p:spPr>
          <a:xfrm>
            <a:off x="4975560" y="1899000"/>
            <a:ext cx="3073320" cy="2555280"/>
          </a:xfrm>
          <a:prstGeom prst="rect">
            <a:avLst/>
          </a:prstGeom>
          <a:ln>
            <a:noFill/>
          </a:ln>
        </p:spPr>
      </p:pic>
      <p:pic>
        <p:nvPicPr>
          <p:cNvPr id="284" name="Obrázek 4" descr=""/>
          <p:cNvPicPr/>
          <p:nvPr/>
        </p:nvPicPr>
        <p:blipFill>
          <a:blip r:embed="rId3"/>
          <a:srcRect l="66015" t="0" r="0" b="0"/>
          <a:stretch/>
        </p:blipFill>
        <p:spPr>
          <a:xfrm>
            <a:off x="8932320" y="1270080"/>
            <a:ext cx="1592640" cy="368316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7" dur="indefinite" restart="never" nodeType="tmRoot">
          <p:childTnLst>
            <p:seq>
              <p:cTn id="8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b53513"/>
                </a:solidFill>
                <a:latin typeface="Trebuchet MS"/>
              </a:rPr>
              <a:t>Červená Karkulka - seřaď</a:t>
            </a:r>
            <a:endParaRPr/>
          </a:p>
        </p:txBody>
      </p:sp>
      <p:sp>
        <p:nvSpPr>
          <p:cNvPr id="286" name="TextShape 2"/>
          <p:cNvSpPr txBox="1"/>
          <p:nvPr/>
        </p:nvSpPr>
        <p:spPr>
          <a:xfrm>
            <a:off x="677160" y="60415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87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r">
              <a:lnSpc>
                <a:spcPct val="100000"/>
              </a:lnSpc>
            </a:pPr>
            <a:fld id="{D9D388D1-D41A-4663-B9E5-99CDAEFD30E5}" type="slidenum">
              <a:rPr lang="cs-CZ" sz="900" strike="noStrike">
                <a:solidFill>
                  <a:srgbClr val="b53513"/>
                </a:solidFill>
                <a:latin typeface="Trebuchet MS"/>
              </a:rPr>
              <a:t>&lt;číslo&gt;</a:t>
            </a:fld>
            <a:endParaRPr/>
          </a:p>
        </p:txBody>
      </p:sp>
      <p:pic>
        <p:nvPicPr>
          <p:cNvPr id="288" name="Obrázek 9" descr=""/>
          <p:cNvPicPr/>
          <p:nvPr/>
        </p:nvPicPr>
        <p:blipFill>
          <a:blip r:embed="rId1"/>
          <a:stretch/>
        </p:blipFill>
        <p:spPr>
          <a:xfrm>
            <a:off x="7639560" y="1930320"/>
            <a:ext cx="3268800" cy="2523960"/>
          </a:xfrm>
          <a:prstGeom prst="rect">
            <a:avLst/>
          </a:prstGeom>
          <a:ln>
            <a:noFill/>
          </a:ln>
        </p:spPr>
      </p:pic>
      <p:pic>
        <p:nvPicPr>
          <p:cNvPr id="289" name="Obrázek 10" descr=""/>
          <p:cNvPicPr/>
          <p:nvPr/>
        </p:nvPicPr>
        <p:blipFill>
          <a:blip r:embed="rId2"/>
          <a:stretch/>
        </p:blipFill>
        <p:spPr>
          <a:xfrm>
            <a:off x="906120" y="2163960"/>
            <a:ext cx="3073320" cy="2555280"/>
          </a:xfrm>
          <a:prstGeom prst="rect">
            <a:avLst/>
          </a:prstGeom>
          <a:ln>
            <a:noFill/>
          </a:ln>
        </p:spPr>
      </p:pic>
      <p:pic>
        <p:nvPicPr>
          <p:cNvPr id="290" name="Obrázek 4" descr=""/>
          <p:cNvPicPr/>
          <p:nvPr/>
        </p:nvPicPr>
        <p:blipFill>
          <a:blip r:embed="rId3"/>
          <a:srcRect l="66015" t="0" r="0" b="0"/>
          <a:stretch/>
        </p:blipFill>
        <p:spPr>
          <a:xfrm>
            <a:off x="5013000" y="1410480"/>
            <a:ext cx="1592640" cy="368316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9" dur="indefinite" restart="never" nodeType="tmRoot">
          <p:childTnLst>
            <p:seq>
              <p:cTn id="10" dur="indefinite" nodeType="mainSeq">
                <p:childTnLst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nodeType="clickEffect" fill="hold" presetClass="path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nodeType="clickEffect" fill="hold" presetClass="path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nodeType="clickEffect" fill="hold" presetClass="path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b53513"/>
                </a:solidFill>
                <a:latin typeface="Trebuchet MS"/>
              </a:rPr>
              <a:t>Červená Karkulka</a:t>
            </a:r>
            <a:endParaRPr/>
          </a:p>
        </p:txBody>
      </p:sp>
      <p:sp>
        <p:nvSpPr>
          <p:cNvPr id="292" name="TextShape 2"/>
          <p:cNvSpPr txBox="1"/>
          <p:nvPr/>
        </p:nvSpPr>
        <p:spPr>
          <a:xfrm>
            <a:off x="677160" y="60415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93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r">
              <a:lnSpc>
                <a:spcPct val="100000"/>
              </a:lnSpc>
            </a:pPr>
            <a:fld id="{452CABB2-4123-4598-93EC-561707C29270}" type="slidenum">
              <a:rPr lang="cs-CZ" sz="900" strike="noStrike">
                <a:solidFill>
                  <a:srgbClr val="b53513"/>
                </a:solidFill>
                <a:latin typeface="Trebuchet MS"/>
              </a:rPr>
              <a:t>&lt;číslo&gt;</a:t>
            </a:fld>
            <a:endParaRPr/>
          </a:p>
        </p:txBody>
      </p:sp>
      <p:pic>
        <p:nvPicPr>
          <p:cNvPr id="294" name="Obrázek 5" descr=""/>
          <p:cNvPicPr/>
          <p:nvPr/>
        </p:nvPicPr>
        <p:blipFill>
          <a:blip r:embed="rId1"/>
          <a:stretch/>
        </p:blipFill>
        <p:spPr>
          <a:xfrm>
            <a:off x="677160" y="2575800"/>
            <a:ext cx="3567600" cy="2378160"/>
          </a:xfrm>
          <a:prstGeom prst="rect">
            <a:avLst/>
          </a:prstGeom>
          <a:ln>
            <a:noFill/>
          </a:ln>
        </p:spPr>
      </p:pic>
      <p:pic>
        <p:nvPicPr>
          <p:cNvPr id="295" name="Obrázek 6" descr=""/>
          <p:cNvPicPr/>
          <p:nvPr/>
        </p:nvPicPr>
        <p:blipFill>
          <a:blip r:embed="rId2"/>
          <a:stretch/>
        </p:blipFill>
        <p:spPr>
          <a:xfrm>
            <a:off x="4577040" y="363240"/>
            <a:ext cx="3318480" cy="2212200"/>
          </a:xfrm>
          <a:prstGeom prst="rect">
            <a:avLst/>
          </a:prstGeom>
          <a:ln>
            <a:noFill/>
          </a:ln>
        </p:spPr>
      </p:pic>
      <p:pic>
        <p:nvPicPr>
          <p:cNvPr id="296" name="Obrázek 7" descr=""/>
          <p:cNvPicPr/>
          <p:nvPr/>
        </p:nvPicPr>
        <p:blipFill>
          <a:blip r:embed="rId3"/>
          <a:stretch/>
        </p:blipFill>
        <p:spPr>
          <a:xfrm>
            <a:off x="8137440" y="2575800"/>
            <a:ext cx="3479040" cy="231876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20" dur="indefinite" restart="never" nodeType="tmRoot">
          <p:childTnLst>
            <p:seq>
              <p:cTn id="21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b53513"/>
                </a:solidFill>
                <a:latin typeface="Trebuchet MS"/>
              </a:rPr>
              <a:t>Vyprávěj pohádku</a:t>
            </a:r>
            <a:endParaRPr/>
          </a:p>
        </p:txBody>
      </p:sp>
      <p:sp>
        <p:nvSpPr>
          <p:cNvPr id="298" name="TextShape 2"/>
          <p:cNvSpPr txBox="1"/>
          <p:nvPr/>
        </p:nvSpPr>
        <p:spPr>
          <a:xfrm>
            <a:off x="677160" y="60415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99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r">
              <a:lnSpc>
                <a:spcPct val="100000"/>
              </a:lnSpc>
            </a:pPr>
            <a:fld id="{63B3A17B-8EE3-4715-B211-D2891AC0DD05}" type="slidenum">
              <a:rPr lang="cs-CZ" sz="900" strike="noStrike">
                <a:solidFill>
                  <a:srgbClr val="b53513"/>
                </a:solidFill>
                <a:latin typeface="Trebuchet MS"/>
              </a:rPr>
              <a:t>&lt;číslo&gt;</a:t>
            </a:fld>
            <a:endParaRPr/>
          </a:p>
        </p:txBody>
      </p:sp>
      <p:pic>
        <p:nvPicPr>
          <p:cNvPr id="300" name="Obrázek 8" descr=""/>
          <p:cNvPicPr/>
          <p:nvPr/>
        </p:nvPicPr>
        <p:blipFill>
          <a:blip r:embed="rId1"/>
          <a:stretch/>
        </p:blipFill>
        <p:spPr>
          <a:xfrm>
            <a:off x="2833200" y="1667160"/>
            <a:ext cx="1985400" cy="2977920"/>
          </a:xfrm>
          <a:prstGeom prst="rect">
            <a:avLst/>
          </a:prstGeom>
          <a:ln>
            <a:noFill/>
          </a:ln>
        </p:spPr>
      </p:pic>
      <p:pic>
        <p:nvPicPr>
          <p:cNvPr id="301" name="Obrázek 9" descr=""/>
          <p:cNvPicPr/>
          <p:nvPr/>
        </p:nvPicPr>
        <p:blipFill>
          <a:blip r:embed="rId2"/>
          <a:stretch/>
        </p:blipFill>
        <p:spPr>
          <a:xfrm>
            <a:off x="5536800" y="1667160"/>
            <a:ext cx="1923120" cy="288468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22" dur="indefinite" restart="never" nodeType="tmRoot">
          <p:childTnLst>
            <p:seq>
              <p:cTn id="23" dur="indefinite" nodeType="mainSeq">
                <p:childTnLst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nodeType="clickEffect" fill="hold" presetClass="path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2" name="Obrázek 3" descr=""/>
          <p:cNvPicPr/>
          <p:nvPr/>
        </p:nvPicPr>
        <p:blipFill>
          <a:blip r:embed="rId1"/>
          <a:stretch/>
        </p:blipFill>
        <p:spPr>
          <a:xfrm>
            <a:off x="2608920" y="311760"/>
            <a:ext cx="6001200" cy="4633560"/>
          </a:xfrm>
          <a:prstGeom prst="rect">
            <a:avLst/>
          </a:prstGeom>
          <a:ln>
            <a:noFill/>
          </a:ln>
        </p:spPr>
      </p:pic>
      <p:sp>
        <p:nvSpPr>
          <p:cNvPr id="303" name="TextShape 1"/>
          <p:cNvSpPr txBox="1"/>
          <p:nvPr/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1200" strike="noStrike">
                <a:solidFill>
                  <a:srgbClr val="8b8b8b"/>
                </a:solidFill>
                <a:latin typeface="Calibri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304" name="TextShape 2"/>
          <p:cNvSpPr txBox="1"/>
          <p:nvPr/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r">
              <a:lnSpc>
                <a:spcPct val="100000"/>
              </a:lnSpc>
            </a:pPr>
            <a:fld id="{0E8694E6-C8F9-4348-8717-A372B650DE9E}" type="slidenum">
              <a:rPr lang="cs-CZ" sz="1200" strike="noStrike">
                <a:solidFill>
                  <a:srgbClr val="8b8b8b"/>
                </a:solidFill>
                <a:latin typeface="Calibri"/>
              </a:rPr>
              <a:t>&lt;číslo&gt;</a:t>
            </a:fld>
            <a:endParaRPr/>
          </a:p>
        </p:txBody>
      </p:sp>
      <p:pic>
        <p:nvPicPr>
          <p:cNvPr id="305" name="Obrázek 4" descr=""/>
          <p:cNvPicPr/>
          <p:nvPr/>
        </p:nvPicPr>
        <p:blipFill>
          <a:blip r:embed="rId2"/>
          <a:stretch/>
        </p:blipFill>
        <p:spPr>
          <a:xfrm>
            <a:off x="333720" y="1774440"/>
            <a:ext cx="1923120" cy="2884680"/>
          </a:xfrm>
          <a:prstGeom prst="rect">
            <a:avLst/>
          </a:prstGeom>
          <a:ln>
            <a:noFill/>
          </a:ln>
        </p:spPr>
      </p:pic>
      <p:pic>
        <p:nvPicPr>
          <p:cNvPr id="306" name="Obrázek 5" descr=""/>
          <p:cNvPicPr/>
          <p:nvPr/>
        </p:nvPicPr>
        <p:blipFill>
          <a:blip r:embed="rId3"/>
          <a:stretch/>
        </p:blipFill>
        <p:spPr>
          <a:xfrm>
            <a:off x="9099000" y="1867320"/>
            <a:ext cx="2633040" cy="210636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27" dur="indefinite" restart="never" nodeType="tmRoot">
          <p:childTnLst>
            <p:seq>
              <p:cTn id="28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" name="Obrázek 6" descr=""/>
          <p:cNvPicPr/>
          <p:nvPr/>
        </p:nvPicPr>
        <p:blipFill>
          <a:blip r:embed="rId1"/>
          <a:stretch/>
        </p:blipFill>
        <p:spPr>
          <a:xfrm>
            <a:off x="2772000" y="147600"/>
            <a:ext cx="6114240" cy="5083560"/>
          </a:xfrm>
          <a:prstGeom prst="rect">
            <a:avLst/>
          </a:prstGeom>
          <a:ln>
            <a:noFill/>
          </a:ln>
        </p:spPr>
      </p:pic>
      <p:sp>
        <p:nvSpPr>
          <p:cNvPr id="308" name="TextShape 1"/>
          <p:cNvSpPr txBox="1"/>
          <p:nvPr/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1200" strike="noStrike">
                <a:solidFill>
                  <a:srgbClr val="8b8b8b"/>
                </a:solidFill>
                <a:latin typeface="Calibri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309" name="TextShape 2"/>
          <p:cNvSpPr txBox="1"/>
          <p:nvPr/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r">
              <a:lnSpc>
                <a:spcPct val="100000"/>
              </a:lnSpc>
            </a:pPr>
            <a:fld id="{50C3AC92-E828-4550-9A52-C54A90F72D20}" type="slidenum">
              <a:rPr lang="cs-CZ" sz="1200" strike="noStrike">
                <a:solidFill>
                  <a:srgbClr val="8b8b8b"/>
                </a:solidFill>
                <a:latin typeface="Calibri"/>
              </a:rPr>
              <a:t>&lt;číslo&gt;</a:t>
            </a:fld>
            <a:endParaRPr/>
          </a:p>
        </p:txBody>
      </p:sp>
      <p:pic>
        <p:nvPicPr>
          <p:cNvPr id="310" name="Obrázek 4" descr=""/>
          <p:cNvPicPr/>
          <p:nvPr/>
        </p:nvPicPr>
        <p:blipFill>
          <a:blip r:embed="rId2"/>
          <a:stretch/>
        </p:blipFill>
        <p:spPr>
          <a:xfrm>
            <a:off x="488160" y="331920"/>
            <a:ext cx="1923120" cy="2884680"/>
          </a:xfrm>
          <a:prstGeom prst="rect">
            <a:avLst/>
          </a:prstGeom>
          <a:ln>
            <a:noFill/>
          </a:ln>
        </p:spPr>
      </p:pic>
      <p:pic>
        <p:nvPicPr>
          <p:cNvPr id="311" name="Obrázek 5" descr=""/>
          <p:cNvPicPr/>
          <p:nvPr/>
        </p:nvPicPr>
        <p:blipFill>
          <a:blip r:embed="rId3"/>
          <a:stretch/>
        </p:blipFill>
        <p:spPr>
          <a:xfrm>
            <a:off x="10299960" y="1429200"/>
            <a:ext cx="1622880" cy="1298160"/>
          </a:xfrm>
          <a:prstGeom prst="rect">
            <a:avLst/>
          </a:prstGeom>
          <a:ln>
            <a:noFill/>
          </a:ln>
        </p:spPr>
      </p:pic>
      <p:pic>
        <p:nvPicPr>
          <p:cNvPr id="312" name="Obrázek 7" descr=""/>
          <p:cNvPicPr/>
          <p:nvPr/>
        </p:nvPicPr>
        <p:blipFill>
          <a:blip r:embed="rId4"/>
          <a:stretch/>
        </p:blipFill>
        <p:spPr>
          <a:xfrm>
            <a:off x="444240" y="3407400"/>
            <a:ext cx="1967400" cy="2950560"/>
          </a:xfrm>
          <a:prstGeom prst="rect">
            <a:avLst/>
          </a:prstGeom>
          <a:ln>
            <a:noFill/>
          </a:ln>
        </p:spPr>
      </p:pic>
      <p:pic>
        <p:nvPicPr>
          <p:cNvPr id="313" name="Obrázek 8" descr=""/>
          <p:cNvPicPr/>
          <p:nvPr/>
        </p:nvPicPr>
        <p:blipFill>
          <a:blip r:embed="rId5"/>
          <a:stretch/>
        </p:blipFill>
        <p:spPr>
          <a:xfrm>
            <a:off x="9530280" y="3407040"/>
            <a:ext cx="1965960" cy="2948760"/>
          </a:xfrm>
          <a:prstGeom prst="rect">
            <a:avLst/>
          </a:prstGeom>
          <a:ln>
            <a:noFill/>
          </a:ln>
        </p:spPr>
      </p:pic>
      <p:pic>
        <p:nvPicPr>
          <p:cNvPr id="314" name="Obrázek 9" descr=""/>
          <p:cNvPicPr/>
          <p:nvPr/>
        </p:nvPicPr>
        <p:blipFill>
          <a:blip r:embed="rId6"/>
          <a:stretch/>
        </p:blipFill>
        <p:spPr>
          <a:xfrm>
            <a:off x="8969760" y="2088720"/>
            <a:ext cx="1246680" cy="830880"/>
          </a:xfrm>
          <a:prstGeom prst="rect">
            <a:avLst/>
          </a:prstGeom>
          <a:ln>
            <a:noFill/>
          </a:ln>
        </p:spPr>
      </p:pic>
      <p:pic>
        <p:nvPicPr>
          <p:cNvPr id="315" name="Obrázek 10" descr=""/>
          <p:cNvPicPr/>
          <p:nvPr/>
        </p:nvPicPr>
        <p:blipFill>
          <a:blip r:embed="rId7"/>
          <a:stretch/>
        </p:blipFill>
        <p:spPr>
          <a:xfrm>
            <a:off x="8993880" y="1133640"/>
            <a:ext cx="1198080" cy="79848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29" dur="indefinite" restart="never" nodeType="tmRoot">
          <p:childTnLst>
            <p:seq>
              <p:cTn id="30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TextShape 1"/>
          <p:cNvSpPr txBox="1"/>
          <p:nvPr/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1200" strike="noStrike">
                <a:solidFill>
                  <a:srgbClr val="8b8b8b"/>
                </a:solidFill>
                <a:latin typeface="Calibri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317" name="TextShape 2"/>
          <p:cNvSpPr txBox="1"/>
          <p:nvPr/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r">
              <a:lnSpc>
                <a:spcPct val="100000"/>
              </a:lnSpc>
            </a:pPr>
            <a:fld id="{AAF1DC25-5702-4662-84AC-526C5C8AC100}" type="slidenum">
              <a:rPr lang="cs-CZ" sz="1200" strike="noStrike">
                <a:solidFill>
                  <a:srgbClr val="8b8b8b"/>
                </a:solidFill>
                <a:latin typeface="Calibri"/>
              </a:rPr>
              <a:t>&lt;číslo&gt;</a:t>
            </a:fld>
            <a:endParaRPr/>
          </a:p>
        </p:txBody>
      </p:sp>
      <p:pic>
        <p:nvPicPr>
          <p:cNvPr id="318" name="Obrázek 5" descr=""/>
          <p:cNvPicPr/>
          <p:nvPr/>
        </p:nvPicPr>
        <p:blipFill>
          <a:blip r:embed="rId1"/>
          <a:stretch/>
        </p:blipFill>
        <p:spPr>
          <a:xfrm>
            <a:off x="4571640" y="543240"/>
            <a:ext cx="2633040" cy="2106360"/>
          </a:xfrm>
          <a:prstGeom prst="rect">
            <a:avLst/>
          </a:prstGeom>
          <a:ln>
            <a:noFill/>
          </a:ln>
        </p:spPr>
      </p:pic>
      <p:pic>
        <p:nvPicPr>
          <p:cNvPr id="319" name="Obrázek 9" descr=""/>
          <p:cNvPicPr/>
          <p:nvPr/>
        </p:nvPicPr>
        <p:blipFill>
          <a:blip r:embed="rId2"/>
          <a:srcRect l="66022" t="0" r="0" b="0"/>
          <a:stretch/>
        </p:blipFill>
        <p:spPr>
          <a:xfrm>
            <a:off x="737280" y="169200"/>
            <a:ext cx="2675160" cy="6186600"/>
          </a:xfrm>
          <a:prstGeom prst="rect">
            <a:avLst/>
          </a:prstGeom>
          <a:ln>
            <a:noFill/>
          </a:ln>
        </p:spPr>
      </p:pic>
      <p:pic>
        <p:nvPicPr>
          <p:cNvPr id="320" name="Obrázek 10" descr=""/>
          <p:cNvPicPr/>
          <p:nvPr/>
        </p:nvPicPr>
        <p:blipFill>
          <a:blip r:embed="rId3"/>
          <a:stretch/>
        </p:blipFill>
        <p:spPr>
          <a:xfrm>
            <a:off x="7436160" y="2836080"/>
            <a:ext cx="3318480" cy="221220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31" dur="indefinite" restart="never" nodeType="tmRoot">
          <p:childTnLst>
            <p:seq>
              <p:cTn id="32" dur="indefinite" nodeType="mainSeq">
                <p:childTnLst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nodeType="clickEffect" fill="hold" presetClass="path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b53513"/>
                </a:solidFill>
                <a:latin typeface="Trebuchet MS"/>
              </a:rPr>
              <a:t>Použité odkazy</a:t>
            </a:r>
            <a:endParaRPr/>
          </a:p>
        </p:txBody>
      </p:sp>
      <p:sp>
        <p:nvSpPr>
          <p:cNvPr id="322" name="TextShape 2"/>
          <p:cNvSpPr txBox="1"/>
          <p:nvPr/>
        </p:nvSpPr>
        <p:spPr>
          <a:xfrm>
            <a:off x="677160" y="2160720"/>
            <a:ext cx="8596440" cy="388044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Vlastní zdroje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Fotografie a obrázky z archivu autora</a:t>
            </a:r>
            <a:endParaRPr/>
          </a:p>
        </p:txBody>
      </p:sp>
    </p:spTree>
  </p:cSld>
  <p:transition spd="med">
    <p:fade/>
  </p:transition>
  <p:timing>
    <p:tnLst>
      <p:par>
        <p:cTn id="36" dur="indefinite" restart="never" nodeType="tmRoot">
          <p:childTnLst>
            <p:seq>
              <p:cTn id="37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</a:pPr>
            <a:r>
              <a:rPr b="1" lang="en-US" sz="3600" strike="noStrike">
                <a:solidFill>
                  <a:srgbClr val="b53513"/>
                </a:solidFill>
                <a:latin typeface="Trebuchet MS"/>
              </a:rPr>
              <a:t>Metodický pokyn</a:t>
            </a:r>
            <a:r>
              <a:rPr lang="en-US" sz="3600" strike="noStrike">
                <a:solidFill>
                  <a:srgbClr val="b53513"/>
                </a:solidFill>
                <a:latin typeface="Trebuchet MS"/>
              </a:rPr>
              <a:t>
</a:t>
            </a:r>
            <a:r>
              <a:rPr lang="en-US" sz="2800" strike="noStrike">
                <a:solidFill>
                  <a:srgbClr val="b53513"/>
                </a:solidFill>
                <a:latin typeface="Calibri"/>
              </a:rPr>
              <a:t>Integrovaný blok: Dítě a jeho tělo</a:t>
            </a:r>
            <a:endParaRPr/>
          </a:p>
        </p:txBody>
      </p:sp>
      <p:sp>
        <p:nvSpPr>
          <p:cNvPr id="324" name="TextShape 2"/>
          <p:cNvSpPr txBox="1"/>
          <p:nvPr/>
        </p:nvSpPr>
        <p:spPr>
          <a:xfrm>
            <a:off x="677160" y="2160720"/>
            <a:ext cx="8596440" cy="388044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</a:pPr>
            <a:r>
              <a:rPr b="1" lang="en-US" strike="noStrike">
                <a:solidFill>
                  <a:srgbClr val="404040"/>
                </a:solidFill>
                <a:latin typeface="Times New Roman"/>
              </a:rPr>
              <a:t>Popis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404040"/>
                </a:solidFill>
                <a:latin typeface="Times New Roman"/>
              </a:rPr>
              <a:t>Prezentace v PowerPointu, která obsahuje devět pracovních listů s jednoduchým interaktivním úkolem. </a:t>
            </a:r>
            <a:r>
              <a:rPr lang="en-US" strike="noStrike">
                <a:solidFill>
                  <a:srgbClr val="404040"/>
                </a:solidFill>
                <a:latin typeface="Times New Roman"/>
              </a:rPr>
              <a:t>
</a:t>
            </a:r>
            <a:endParaRPr/>
          </a:p>
          <a:p>
            <a:pPr>
              <a:lnSpc>
                <a:spcPct val="100000"/>
              </a:lnSpc>
            </a:pPr>
            <a:r>
              <a:rPr b="1" lang="en-US" strike="noStrike">
                <a:solidFill>
                  <a:srgbClr val="404040"/>
                </a:solidFill>
                <a:latin typeface="Times New Roman"/>
              </a:rPr>
              <a:t>Očekávání a cíle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404040"/>
                </a:solidFill>
                <a:latin typeface="Times New Roman"/>
              </a:rPr>
              <a:t>Dítě dokáže samostatně splnit jednoduchý úkol – vyprávět pohádku</a:t>
            </a:r>
            <a:endParaRPr/>
          </a:p>
        </p:txBody>
      </p:sp>
      <p:sp>
        <p:nvSpPr>
          <p:cNvPr id="325" name="TextShape 3"/>
          <p:cNvSpPr txBox="1"/>
          <p:nvPr/>
        </p:nvSpPr>
        <p:spPr>
          <a:xfrm>
            <a:off x="677160" y="60415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326" name="TextShape 4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r">
              <a:lnSpc>
                <a:spcPct val="100000"/>
              </a:lnSpc>
            </a:pPr>
            <a:fld id="{801EF793-99E6-42D5-8FFD-7E44005FD916}" type="slidenum">
              <a:rPr lang="cs-CZ" sz="900" strike="noStrike">
                <a:solidFill>
                  <a:srgbClr val="b53513"/>
                </a:solidFill>
                <a:latin typeface="Trebuchet MS"/>
              </a:rPr>
              <a:t>&lt;číslo&gt;</a:t>
            </a:fld>
            <a:endParaRPr/>
          </a:p>
        </p:txBody>
      </p:sp>
    </p:spTree>
  </p:cSld>
  <p:transition spd="med">
    <p:fade/>
  </p:transition>
  <p:timing>
    <p:tnLst>
      <p:par>
        <p:cTn id="38" dur="indefinite" restart="never" nodeType="tmRoot">
          <p:childTnLst>
            <p:seq>
              <p:cTn id="39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</a:pPr>
            <a:r>
              <a:rPr b="1" lang="en-US" sz="3600" strike="noStrike">
                <a:solidFill>
                  <a:srgbClr val="b53513"/>
                </a:solidFill>
                <a:latin typeface="Trebuchet MS"/>
              </a:rPr>
              <a:t>Studijní materiály</a:t>
            </a:r>
            <a:r>
              <a:rPr b="1" lang="en-US" sz="3600" strike="noStrike">
                <a:solidFill>
                  <a:srgbClr val="b53513"/>
                </a:solidFill>
                <a:latin typeface="Trebuchet MS"/>
              </a:rPr>
              <a:t>
</a:t>
            </a:r>
            <a:endParaRPr/>
          </a:p>
        </p:txBody>
      </p:sp>
      <p:sp>
        <p:nvSpPr>
          <p:cNvPr id="328" name="TextShape 2"/>
          <p:cNvSpPr txBox="1"/>
          <p:nvPr/>
        </p:nvSpPr>
        <p:spPr>
          <a:xfrm>
            <a:off x="677160" y="2160720"/>
            <a:ext cx="8596440" cy="388044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b="1" lang="en-US" strike="noStrike">
                <a:solidFill>
                  <a:srgbClr val="404040"/>
                </a:solidFill>
                <a:latin typeface="Trebuchet MS"/>
              </a:rPr>
              <a:t>Povinné materiály, pomůcky a technické vybavení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zdroj: </a:t>
            </a:r>
            <a:r>
              <a:rPr lang="en-US" strike="noStrike" u="sng">
                <a:solidFill>
                  <a:srgbClr val="ffc61a"/>
                </a:solidFill>
                <a:latin typeface="Trebuchet MS"/>
              </a:rPr>
              <a:t>www.dumy.cz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Dotyková obrazovka, připojená k PC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b="1" lang="en-US" strike="noStrike">
                <a:solidFill>
                  <a:srgbClr val="404040"/>
                </a:solidFill>
                <a:latin typeface="Trebuchet MS"/>
              </a:rPr>
              <a:t>Nepovinné materiály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Didaktický kufřík - KUMUČ 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329" name="TextShape 3"/>
          <p:cNvSpPr txBox="1"/>
          <p:nvPr/>
        </p:nvSpPr>
        <p:spPr>
          <a:xfrm>
            <a:off x="677160" y="60415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330" name="TextShape 4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r">
              <a:lnSpc>
                <a:spcPct val="100000"/>
              </a:lnSpc>
            </a:pPr>
            <a:fld id="{689644F2-82E0-408A-AB7E-C84217524AD3}" type="slidenum">
              <a:rPr lang="cs-CZ" sz="900" strike="noStrike">
                <a:solidFill>
                  <a:srgbClr val="b53513"/>
                </a:solidFill>
                <a:latin typeface="Trebuchet MS"/>
              </a:rPr>
              <a:t>&lt;číslo&gt;</a:t>
            </a:fld>
            <a:endParaRPr/>
          </a:p>
        </p:txBody>
      </p:sp>
    </p:spTree>
  </p:cSld>
  <p:transition spd="med">
    <p:fade/>
  </p:transition>
  <p:timing>
    <p:tnLst>
      <p:par>
        <p:cTn id="40" dur="indefinite" restart="never" nodeType="tmRoot">
          <p:childTnLst>
            <p:seq>
              <p:cTn id="41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b53513"/>
                </a:solidFill>
                <a:latin typeface="Trebuchet MS"/>
              </a:rPr>
              <a:t>Práce s interaktivním materiálem</a:t>
            </a:r>
            <a:endParaRPr/>
          </a:p>
        </p:txBody>
      </p:sp>
      <p:sp>
        <p:nvSpPr>
          <p:cNvPr id="332" name="TextShape 2"/>
          <p:cNvSpPr txBox="1"/>
          <p:nvPr/>
        </p:nvSpPr>
        <p:spPr>
          <a:xfrm>
            <a:off x="677160" y="1750680"/>
            <a:ext cx="9509400" cy="352440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2. – 6. snímek – na snímku jsou fotografie loutek, kulis a rekvizit (na 5. snímku – děti seřadí kulisy dle děje pohádky)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7. – 10. snímek – děti vypráví pohádku O Červené Karkulce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Využití KUMUČE - na magnetickou tabulku si děti nakreslí rekvizity k pohádce – brýle, čepec, kameny, košíček……..</a:t>
            </a:r>
            <a:endParaRPr/>
          </a:p>
        </p:txBody>
      </p:sp>
      <p:sp>
        <p:nvSpPr>
          <p:cNvPr id="333" name="TextShape 3"/>
          <p:cNvSpPr txBox="1"/>
          <p:nvPr/>
        </p:nvSpPr>
        <p:spPr>
          <a:xfrm>
            <a:off x="677160" y="60415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334" name="TextShape 4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r">
              <a:lnSpc>
                <a:spcPct val="100000"/>
              </a:lnSpc>
            </a:pPr>
            <a:fld id="{F26E97B3-8649-4F17-A542-512D23E16FC4}" type="slidenum">
              <a:rPr lang="cs-CZ" sz="900" strike="noStrike">
                <a:solidFill>
                  <a:srgbClr val="b53513"/>
                </a:solidFill>
                <a:latin typeface="Trebuchet MS"/>
              </a:rPr>
              <a:t>&lt;číslo&gt;</a:t>
            </a:fld>
            <a:endParaRPr/>
          </a:p>
        </p:txBody>
      </p:sp>
    </p:spTree>
  </p:cSld>
  <p:transition spd="med">
    <p:fade/>
  </p:transition>
  <p:timing>
    <p:tnLst>
      <p:par>
        <p:cTn id="42" dur="indefinite" restart="never" nodeType="tmRoot">
          <p:childTnLst>
            <p:seq>
              <p:cTn id="43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</a:pPr>
            <a:r>
              <a:rPr b="1" lang="en-US" sz="3600" strike="noStrike">
                <a:solidFill>
                  <a:srgbClr val="b53513"/>
                </a:solidFill>
                <a:latin typeface="Trebuchet MS"/>
              </a:rPr>
              <a:t>Prvky polytechnické výchovy</a:t>
            </a:r>
            <a:endParaRPr/>
          </a:p>
        </p:txBody>
      </p:sp>
      <p:sp>
        <p:nvSpPr>
          <p:cNvPr id="336" name="TextShape 2"/>
          <p:cNvSpPr txBox="1"/>
          <p:nvPr/>
        </p:nvSpPr>
        <p:spPr>
          <a:xfrm>
            <a:off x="677160" y="60415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337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r">
              <a:lnSpc>
                <a:spcPct val="100000"/>
              </a:lnSpc>
            </a:pPr>
            <a:fld id="{6A24D676-ADBD-4A6E-B4F5-9E3BA594959F}" type="slidenum">
              <a:rPr lang="cs-CZ" sz="900" strike="noStrike">
                <a:solidFill>
                  <a:srgbClr val="b53513"/>
                </a:solidFill>
                <a:latin typeface="Trebuchet MS"/>
              </a:rPr>
              <a:t>&lt;číslo&gt;</a:t>
            </a:fld>
            <a:endParaRPr/>
          </a:p>
        </p:txBody>
      </p:sp>
      <p:sp>
        <p:nvSpPr>
          <p:cNvPr id="338" name="CustomShape 4"/>
          <p:cNvSpPr/>
          <p:nvPr/>
        </p:nvSpPr>
        <p:spPr>
          <a:xfrm>
            <a:off x="677160" y="1510560"/>
            <a:ext cx="9594720" cy="3064680"/>
          </a:xfrm>
          <a:prstGeom prst="roundRect">
            <a:avLst>
              <a:gd name="adj" fmla="val 16667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</a:rPr>
              <a:t>Přicházet s vlastními nápady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</a:rPr>
              <a:t>Řešení jednoduchých problémů a samostatné rozhodování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</a:rPr>
              <a:t>Spontánně vyprávět zážitky</a:t>
            </a:r>
            <a:endParaRPr/>
          </a:p>
        </p:txBody>
      </p:sp>
    </p:spTree>
  </p:cSld>
  <p:transition spd="med">
    <p:fade/>
  </p:transition>
  <p:timing>
    <p:tnLst>
      <p:par>
        <p:cTn id="44" dur="indefinite" restart="never" nodeType="tmRoot">
          <p:childTnLst>
            <p:seq>
              <p:cTn id="45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TextShape 1"/>
          <p:cNvSpPr txBox="1"/>
          <p:nvPr/>
        </p:nvSpPr>
        <p:spPr>
          <a:xfrm>
            <a:off x="677160" y="60415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000000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340" name="TextShape 2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r">
              <a:lnSpc>
                <a:spcPct val="100000"/>
              </a:lnSpc>
            </a:pPr>
            <a:fld id="{02665A90-E577-4208-AE69-93131CB4B44A}" type="slidenum">
              <a:rPr lang="cs-CZ" sz="900" strike="noStrike">
                <a:solidFill>
                  <a:srgbClr val="000000"/>
                </a:solidFill>
                <a:latin typeface="Trebuchet MS"/>
              </a:rPr>
              <a:t>&lt;číslo&gt;</a:t>
            </a:fld>
            <a:endParaRPr/>
          </a:p>
        </p:txBody>
      </p:sp>
      <p:sp>
        <p:nvSpPr>
          <p:cNvPr id="341" name="CustomShape 3"/>
          <p:cNvSpPr/>
          <p:nvPr/>
        </p:nvSpPr>
        <p:spPr>
          <a:xfrm>
            <a:off x="1920960" y="2820960"/>
            <a:ext cx="2714400" cy="152856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</a:rPr>
              <a:t>Vnímat vliv techniky na společnost a přírodu</a:t>
            </a:r>
            <a:endParaRPr/>
          </a:p>
        </p:txBody>
      </p:sp>
      <p:sp>
        <p:nvSpPr>
          <p:cNvPr id="342" name="CustomShape 4"/>
          <p:cNvSpPr/>
          <p:nvPr/>
        </p:nvSpPr>
        <p:spPr>
          <a:xfrm>
            <a:off x="4258800" y="1962000"/>
            <a:ext cx="2714400" cy="152856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</a:rPr>
              <a:t>Směrovat </a:t>
            </a:r>
            <a:endParaRPr/>
          </a:p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</a:rPr>
              <a:t>děti k získávání základních pracovních dovedností a návyků</a:t>
            </a:r>
            <a:endParaRPr/>
          </a:p>
        </p:txBody>
      </p:sp>
      <p:sp>
        <p:nvSpPr>
          <p:cNvPr id="343" name="CustomShape 5"/>
          <p:cNvSpPr/>
          <p:nvPr/>
        </p:nvSpPr>
        <p:spPr>
          <a:xfrm>
            <a:off x="1922400" y="1121760"/>
            <a:ext cx="2714400" cy="152856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</a:rPr>
              <a:t>Chápat postavení techniky a technických oborů v životě lidstva jako devízu</a:t>
            </a:r>
            <a:endParaRPr/>
          </a:p>
        </p:txBody>
      </p:sp>
      <p:sp>
        <p:nvSpPr>
          <p:cNvPr id="344" name="CustomShape 6"/>
          <p:cNvSpPr/>
          <p:nvPr/>
        </p:nvSpPr>
        <p:spPr>
          <a:xfrm>
            <a:off x="6593400" y="1118520"/>
            <a:ext cx="2714400" cy="152856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</a:rPr>
              <a:t>Učit děti základním poznatkům o technice</a:t>
            </a:r>
            <a:endParaRPr/>
          </a:p>
        </p:txBody>
      </p:sp>
      <p:sp>
        <p:nvSpPr>
          <p:cNvPr id="345" name="CustomShape 7"/>
          <p:cNvSpPr/>
          <p:nvPr/>
        </p:nvSpPr>
        <p:spPr>
          <a:xfrm>
            <a:off x="6593400" y="2726640"/>
            <a:ext cx="2841120" cy="167400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</a:rPr>
              <a:t>Vést děti ke kooperativnímu hodnocení a sebehodnocení</a:t>
            </a:r>
            <a:endParaRPr/>
          </a:p>
        </p:txBody>
      </p:sp>
      <p:sp>
        <p:nvSpPr>
          <p:cNvPr id="346" name="CustomShape 8"/>
          <p:cNvSpPr/>
          <p:nvPr/>
        </p:nvSpPr>
        <p:spPr>
          <a:xfrm>
            <a:off x="4255920" y="3656160"/>
            <a:ext cx="2714400" cy="152856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</a:rPr>
              <a:t>Podpořit rozvoj myšlenkového potenciálu</a:t>
            </a:r>
            <a:endParaRPr/>
          </a:p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</a:rPr>
              <a:t>dětí</a:t>
            </a:r>
            <a:endParaRPr/>
          </a:p>
        </p:txBody>
      </p:sp>
      <p:sp>
        <p:nvSpPr>
          <p:cNvPr id="347" name="CustomShape 9"/>
          <p:cNvSpPr/>
          <p:nvPr/>
        </p:nvSpPr>
        <p:spPr>
          <a:xfrm>
            <a:off x="2925720" y="160920"/>
            <a:ext cx="4563360" cy="17960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1" lang="cs-CZ" sz="2800" strike="noStrike">
                <a:solidFill>
                  <a:srgbClr val="0070c0"/>
                </a:solidFill>
                <a:latin typeface="Trebuchet MS"/>
              </a:rPr>
              <a:t>          </a:t>
            </a:r>
            <a:r>
              <a:rPr b="1" lang="cs-CZ" sz="2800" strike="noStrike">
                <a:solidFill>
                  <a:srgbClr val="0070c0"/>
                </a:solidFill>
                <a:latin typeface="Trebuchet MS"/>
              </a:rPr>
              <a:t>Cíle polytechnické                                                                       </a:t>
            </a:r>
            <a:endParaRPr/>
          </a:p>
          <a:p>
            <a:pPr>
              <a:lnSpc>
                <a:spcPct val="100000"/>
              </a:lnSpc>
            </a:pPr>
            <a:r>
              <a:rPr b="1" lang="cs-CZ" sz="2800" strike="noStrike">
                <a:solidFill>
                  <a:srgbClr val="0070c0"/>
                </a:solidFill>
                <a:latin typeface="Trebuchet MS"/>
              </a:rPr>
              <a:t>                  </a:t>
            </a:r>
            <a:r>
              <a:rPr b="1" lang="cs-CZ" sz="2800" strike="noStrike">
                <a:solidFill>
                  <a:srgbClr val="0070c0"/>
                </a:solidFill>
                <a:latin typeface="Trebuchet MS"/>
              </a:rPr>
              <a:t>výchovy</a:t>
            </a:r>
            <a:endParaRPr/>
          </a:p>
        </p:txBody>
      </p:sp>
    </p:spTree>
  </p:cSld>
  <p:transition spd="med"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