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  <Override PartName="/ppt/slides/slide18.xml" ContentType="application/vnd.openxmlformats-officedocument.presentationml.slide+xml"/>
  <Override PartName="/ppt/slides/slide17.xml" ContentType="application/vnd.openxmlformats-officedocument.presentationml.slide+xml"/>
  <Override PartName="/ppt/slides/slide16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_rels/slide17.xml.rels" ContentType="application/vnd.openxmlformats-package.relationships+xml"/>
  <Override PartName="/ppt/slides/_rels/slide16.xml.rels" ContentType="application/vnd.openxmlformats-package.relationships+xml"/>
  <Override PartName="/ppt/slides/_rels/slide15.xml.rels" ContentType="application/vnd.openxmlformats-package.relationships+xml"/>
  <Override PartName="/ppt/slides/_rels/slide14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9.xml.rels" ContentType="application/vnd.openxmlformats-package.relationships+xml"/>
  <Override PartName="/ppt/slides/_rels/slide18.xml.rels" ContentType="application/vnd.openxmlformats-package.relationships+xml"/>
  <Override PartName="/ppt/slides/_rels/slide1.xml.rels" ContentType="application/vnd.openxmlformats-package.relationships+xml"/>
  <Override PartName="/ppt/slides/slide13.xml" ContentType="application/vnd.openxmlformats-officedocument.presentationml.slide+xml"/>
  <Override PartName="/ppt/slides/slide9.xml" ContentType="application/vnd.openxmlformats-officedocument.presentationml.slide+xml"/>
  <Override PartName="/ppt/slides/slide12.xml" ContentType="application/vnd.openxmlformats-officedocument.presentationml.slide+xml"/>
  <Override PartName="/ppt/slides/slide8.xml" ContentType="application/vnd.openxmlformats-officedocument.presentationml.slide+xml"/>
  <Override PartName="/ppt/slides/slide11.xml" ContentType="application/vnd.openxmlformats-officedocument.presentationml.slide+xml"/>
  <Override PartName="/ppt/slides/slide7.xml" ContentType="application/vnd.openxmlformats-officedocument.presentationml.slide+xml"/>
  <Override PartName="/ppt/slides/slide10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slideLayouts/slideLayout60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_rels/slideLayout60.xml.rels" ContentType="application/vnd.openxmlformats-package.relationships+xml"/>
  <Override PartName="/ppt/slideLayouts/_rels/slideLayout59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53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52.xml.rels" ContentType="application/vnd.openxmlformats-package.relationships+xml"/>
  <Override PartName="/ppt/slideLayouts/_rels/slideLayout51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5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5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49.xml.rels" ContentType="application/vnd.openxmlformats-package.relationships+xml"/>
  <Override PartName="/ppt/slideLayouts/_rels/slideLayout56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58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57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7.xml.rels" ContentType="application/vnd.openxmlformats-package.relationships+xml"/>
  <Override PartName="/ppt/slideLayouts/slideLayout50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69.jpeg" ContentType="image/jpeg"/>
  <Override PartName="/ppt/media/image67.jpeg" ContentType="image/jpeg"/>
  <Override PartName="/ppt/media/image66.png" ContentType="image/png"/>
  <Override PartName="/ppt/media/image65.jpeg" ContentType="image/jpeg"/>
  <Override PartName="/ppt/media/image64.jpeg" ContentType="image/jpeg"/>
  <Override PartName="/ppt/media/image63.jpeg" ContentType="image/jpeg"/>
  <Override PartName="/ppt/media/image59.png" ContentType="image/png"/>
  <Override PartName="/ppt/media/image58.jpeg" ContentType="image/jpeg"/>
  <Override PartName="/ppt/media/image70.jpeg" ContentType="image/jpeg"/>
  <Override PartName="/ppt/media/image57.jpeg" ContentType="image/jpeg"/>
  <Override PartName="/ppt/media/image56.jpeg" ContentType="image/jpeg"/>
  <Override PartName="/ppt/media/image54.jpeg" ContentType="image/jpeg"/>
  <Override PartName="/ppt/media/image50.jpeg" ContentType="image/jpeg"/>
  <Override PartName="/ppt/media/image62.jpeg" ContentType="image/jpeg"/>
  <Override PartName="/ppt/media/image49.jpeg" ContentType="image/jpeg"/>
  <Override PartName="/ppt/media/image24.gif" ContentType="image/gif"/>
  <Override PartName="/ppt/media/image43.png" ContentType="image/png"/>
  <Override PartName="/ppt/media/image15.png" ContentType="image/png"/>
  <Override PartName="/ppt/media/image38.jpeg" ContentType="image/jpeg"/>
  <Override PartName="/ppt/media/image51.jpeg" ContentType="image/jpeg"/>
  <Override PartName="/ppt/media/image27.jpeg" ContentType="image/jpeg"/>
  <Override PartName="/ppt/media/image40.jpeg" ContentType="image/jpeg"/>
  <Override PartName="/ppt/media/image22.png" ContentType="image/png"/>
  <Override PartName="/ppt/media/image46.jpeg" ContentType="image/jpeg"/>
  <Override PartName="/ppt/media/image3.jpeg" ContentType="image/jpeg"/>
  <Override PartName="/ppt/media/image35.jpeg" ContentType="image/jpeg"/>
  <Override PartName="/ppt/media/image12.png" ContentType="image/png"/>
  <Override PartName="/ppt/media/image45.jpeg" ContentType="image/jpeg"/>
  <Override PartName="/ppt/media/image34.jpeg" ContentType="image/jpeg"/>
  <Override PartName="/ppt/media/image19.jpeg" ContentType="image/jpeg"/>
  <Override PartName="/ppt/media/image4.gif" ContentType="image/gif"/>
  <Override PartName="/ppt/media/image32.jpeg" ContentType="image/jpeg"/>
  <Override PartName="/ppt/media/image53.jpeg" ContentType="image/jpeg"/>
  <Override PartName="/ppt/media/image29.jpeg" ContentType="image/jpeg"/>
  <Override PartName="/ppt/media/image42.jpeg" ContentType="image/jpeg"/>
  <Override PartName="/ppt/media/image31.jpeg" ContentType="image/jpeg"/>
  <Override PartName="/ppt/media/image2.gif" ContentType="image/gif"/>
  <Override PartName="/ppt/media/image23.jpeg" ContentType="image/jpeg"/>
  <Override PartName="/ppt/media/image6.png" ContentType="image/png"/>
  <Override PartName="/ppt/media/image13.jpeg" ContentType="image/jpeg"/>
  <Override PartName="/ppt/media/image52.jpeg" ContentType="image/jpeg"/>
  <Override PartName="/ppt/media/image39.jpeg" ContentType="image/jpeg"/>
  <Override PartName="/ppt/media/image25.png" ContentType="image/png"/>
  <Override PartName="/ppt/media/image33.jpeg" ContentType="image/jpeg"/>
  <Override PartName="/ppt/media/image1.jpeg" ContentType="image/jpeg"/>
  <Override PartName="/ppt/media/image61.jpeg" ContentType="image/jpeg"/>
  <Override PartName="/ppt/media/image48.jpeg" ContentType="image/jpeg"/>
  <Override PartName="/ppt/media/image37.jpeg" ContentType="image/jpeg"/>
  <Override PartName="/ppt/media/image21.png" ContentType="image/png"/>
  <Override PartName="/ppt/media/image30.jpeg" ContentType="image/jpeg"/>
  <Override PartName="/ppt/media/image17.jpeg" ContentType="image/jpeg"/>
  <Override PartName="/ppt/media/image41.jpeg" ContentType="image/jpeg"/>
  <Override PartName="/ppt/media/image28.jpeg" ContentType="image/jpeg"/>
  <Override PartName="/ppt/media/image14.gif" ContentType="image/gif"/>
  <Override PartName="/ppt/media/image16.png" ContentType="image/png"/>
  <Override PartName="/ppt/media/image20.gif" ContentType="image/gif"/>
  <Override PartName="/ppt/media/image68.jpeg" ContentType="image/jpeg"/>
  <Override PartName="/ppt/media/image18.gif" ContentType="image/gif"/>
  <Override PartName="/ppt/media/image9.jpeg" ContentType="image/jpeg"/>
  <Override PartName="/ppt/media/image10.gif" ContentType="image/gif"/>
  <Override PartName="/ppt/media/image8.gif" ContentType="image/gif"/>
  <Override PartName="/ppt/media/image7.jpeg" ContentType="image/jpeg"/>
  <Override PartName="/ppt/media/image44.jpeg" ContentType="image/jpeg"/>
  <Override PartName="/ppt/media/image26.png" ContentType="image/png"/>
  <Override PartName="/ppt/media/image60.jpeg" ContentType="image/jpeg"/>
  <Override PartName="/ppt/media/image47.jpeg" ContentType="image/jpeg"/>
  <Override PartName="/ppt/media/image36.jpeg" ContentType="image/jpeg"/>
  <Override PartName="/ppt/media/image11.png" ContentType="image/png"/>
  <Override PartName="/ppt/media/image55.jpeg" ContentType="image/jpeg"/>
  <Override PartName="/ppt/media/image5.png" ContentType="image/png"/>
  <Override PartName="/ppt/theme/theme6.xml" ContentType="application/vnd.openxmlformats-officedocument.theme+xml"/>
  <Override PartName="/ppt/theme/theme5.xml" ContentType="application/vnd.openxmlformats-officedocument.theme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5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  <p:sldMasterId id="2147483700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</p:sldIdLst>
  <p:sldSz cx="12192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6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rIns="0" tIns="0" bIns="0"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47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48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49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50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pPr algn="r"/>
            <a:fld id="{EE781FEE-CC47-44F7-8633-E78DEBD46D93}" type="slidenum">
              <a:rPr lang="cs-CZ" sz="1400">
                <a:latin typeface="Times New Roman"/>
              </a:rPr>
              <a:t>&lt;číslo&gt;</a:t>
            </a:fld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5680" cy="308556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52" name="CustomShape 2"/>
          <p:cNvSpPr/>
          <p:nvPr/>
        </p:nvSpPr>
        <p:spPr>
          <a:xfrm>
            <a:off x="3884760" y="8685360"/>
            <a:ext cx="2971080" cy="4579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/>
          <a:p>
            <a:pPr algn="r">
              <a:lnSpc>
                <a:spcPct val="100000"/>
              </a:lnSpc>
            </a:pPr>
            <a:fld id="{7EA0C21F-C6C9-42A1-B2E4-097E9EC8D1C6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5.png"/><Relationship Id="rId3" Type="http://schemas.openxmlformats.org/officeDocument/2006/relationships/image" Target="../media/image16.png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<Relationship Id="rId2" Type="http://schemas.openxmlformats.org/officeDocument/2006/relationships/image" Target="../media/image21.png"/><Relationship Id="rId3" Type="http://schemas.openxmlformats.org/officeDocument/2006/relationships/image" Target="../media/image22.png"/>
</Relationships>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<Relationship Id="rId2" Type="http://schemas.openxmlformats.org/officeDocument/2006/relationships/image" Target="../media/image25.png"/><Relationship Id="rId3" Type="http://schemas.openxmlformats.org/officeDocument/2006/relationships/image" Target="../media/image26.png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5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5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7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0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0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5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56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57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6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6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7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7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8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96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97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49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50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1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51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2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1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1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3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54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55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2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2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24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6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2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2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2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7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8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9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3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40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60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4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43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244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45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2.gif"/><Relationship Id="rId4" Type="http://schemas.openxmlformats.org/officeDocument/2006/relationships/image" Target="../media/image3.jpeg"/><Relationship Id="rId5" Type="http://schemas.openxmlformats.org/officeDocument/2006/relationships/image" Target="../media/image4.gif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Relationship Id="rId10" Type="http://schemas.openxmlformats.org/officeDocument/2006/relationships/slideLayout" Target="../slideLayouts/slideLayout5.xml"/><Relationship Id="rId11" Type="http://schemas.openxmlformats.org/officeDocument/2006/relationships/slideLayout" Target="../slideLayouts/slideLayout6.xml"/><Relationship Id="rId12" Type="http://schemas.openxmlformats.org/officeDocument/2006/relationships/slideLayout" Target="../slideLayouts/slideLayout7.xml"/><Relationship Id="rId13" Type="http://schemas.openxmlformats.org/officeDocument/2006/relationships/slideLayout" Target="../slideLayouts/slideLayout8.xml"/><Relationship Id="rId14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11.xml"/><Relationship Id="rId17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7.jpeg"/><Relationship Id="rId3" Type="http://schemas.openxmlformats.org/officeDocument/2006/relationships/image" Target="../media/image8.gif"/><Relationship Id="rId4" Type="http://schemas.openxmlformats.org/officeDocument/2006/relationships/image" Target="../media/image9.jpeg"/><Relationship Id="rId5" Type="http://schemas.openxmlformats.org/officeDocument/2006/relationships/image" Target="../media/image10.gif"/><Relationship Id="rId6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4.xml"/><Relationship Id="rId8" Type="http://schemas.openxmlformats.org/officeDocument/2006/relationships/slideLayout" Target="../slideLayouts/slideLayout15.xml"/><Relationship Id="rId9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22.xml"/><Relationship Id="rId16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3.jpeg"/><Relationship Id="rId3" Type="http://schemas.openxmlformats.org/officeDocument/2006/relationships/image" Target="../media/image14.gif"/><Relationship Id="rId4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6.xml"/><Relationship Id="rId6" Type="http://schemas.openxmlformats.org/officeDocument/2006/relationships/slideLayout" Target="../slideLayouts/slideLayout27.xml"/><Relationship Id="rId7" Type="http://schemas.openxmlformats.org/officeDocument/2006/relationships/slideLayout" Target="../slideLayouts/slideLayout28.xml"/><Relationship Id="rId8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17.jpeg"/><Relationship Id="rId3" Type="http://schemas.openxmlformats.org/officeDocument/2006/relationships/image" Target="../media/image18.gif"/><Relationship Id="rId4" Type="http://schemas.openxmlformats.org/officeDocument/2006/relationships/image" Target="../media/image19.jpeg"/><Relationship Id="rId5" Type="http://schemas.openxmlformats.org/officeDocument/2006/relationships/image" Target="../media/image20.gif"/><Relationship Id="rId6" Type="http://schemas.openxmlformats.org/officeDocument/2006/relationships/slideLayout" Target="../slideLayouts/slideLayout37.xml"/><Relationship Id="rId7" Type="http://schemas.openxmlformats.org/officeDocument/2006/relationships/slideLayout" Target="../slideLayouts/slideLayout38.xml"/><Relationship Id="rId8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4.xml"/><Relationship Id="rId14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46.xml"/><Relationship Id="rId16" Type="http://schemas.openxmlformats.org/officeDocument/2006/relationships/slideLayout" Target="../slideLayouts/slideLayout47.xml"/><Relationship Id="rId17" Type="http://schemas.openxmlformats.org/officeDocument/2006/relationships/slideLayout" Target="../slideLayouts/slideLayout48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image" Target="../media/image23.jpeg"/><Relationship Id="rId3" Type="http://schemas.openxmlformats.org/officeDocument/2006/relationships/image" Target="../media/image24.gif"/><Relationship Id="rId4" Type="http://schemas.openxmlformats.org/officeDocument/2006/relationships/slideLayout" Target="../slideLayouts/slideLayout49.xml"/><Relationship Id="rId5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2.xml"/><Relationship Id="rId8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0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1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2" name="Line 1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3" name="Line 1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4" name="CustomShape 1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" name="CustomShape 1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 rot="10800000">
            <a:off x="1685160" y="11331720"/>
            <a:ext cx="842040" cy="566532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2" name="Obrázek 17" descr=""/>
          <p:cNvPicPr/>
          <p:nvPr/>
        </p:nvPicPr>
        <p:blipFill>
          <a:blip r:embed="rId4"/>
          <a:stretch/>
        </p:blipFill>
        <p:spPr>
          <a:xfrm>
            <a:off x="3035160" y="4793760"/>
            <a:ext cx="6119280" cy="1336680"/>
          </a:xfrm>
          <a:prstGeom prst="rect">
            <a:avLst/>
          </a:prstGeom>
          <a:ln>
            <a:noFill/>
          </a:ln>
        </p:spPr>
      </p:pic>
      <p:pic>
        <p:nvPicPr>
          <p:cNvPr id="23" name="Obrázek 27" descr=""/>
          <p:cNvPicPr/>
          <p:nvPr/>
        </p:nvPicPr>
        <p:blipFill>
          <a:blip r:embed="rId5"/>
          <a:stretch/>
        </p:blipFill>
        <p:spPr>
          <a:xfrm>
            <a:off x="4780800" y="363348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24" name="PlaceHolder 2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rIns="0" tIns="0" bIns="0" anchor="ctr"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5" name="PlaceHolder 2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60" r:id="rId17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71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pic>
        <p:nvPicPr>
          <p:cNvPr id="72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73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74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75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2" r:id="rId16"/>
    <p:sldLayoutId id="2147483673" r:id="rId17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2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21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22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rIns="0" tIns="0" bIns="0" anchor="ctr"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23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Obrázek 6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59" name="Obrázek 7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pic>
        <p:nvPicPr>
          <p:cNvPr id="160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61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6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99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00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1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2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3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4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5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6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7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08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209" name="Obrázek 29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210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11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7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8.jpeg"/><Relationship Id="rId2" Type="http://schemas.openxmlformats.org/officeDocument/2006/relationships/image" Target="../media/image29.jpeg"/><Relationship Id="rId3" Type="http://schemas.openxmlformats.org/officeDocument/2006/relationships/image" Target="../media/image30.jpeg"/><Relationship Id="rId4" Type="http://schemas.openxmlformats.org/officeDocument/2006/relationships/image" Target="../media/image31.jpeg"/><Relationship Id="rId5" Type="http://schemas.openxmlformats.org/officeDocument/2006/relationships/image" Target="../media/image32.jpeg"/><Relationship Id="rId6" Type="http://schemas.openxmlformats.org/officeDocument/2006/relationships/image" Target="../media/image33.jpeg"/><Relationship Id="rId7" Type="http://schemas.openxmlformats.org/officeDocument/2006/relationships/image" Target="../media/image34.jpeg"/><Relationship Id="rId8" Type="http://schemas.openxmlformats.org/officeDocument/2006/relationships/slideLayout" Target="../slideLayouts/slideLayout29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35.jpeg"/><Relationship Id="rId2" Type="http://schemas.openxmlformats.org/officeDocument/2006/relationships/image" Target="../media/image36.jpeg"/><Relationship Id="rId3" Type="http://schemas.openxmlformats.org/officeDocument/2006/relationships/image" Target="../media/image37.jpeg"/><Relationship Id="rId4" Type="http://schemas.openxmlformats.org/officeDocument/2006/relationships/slideLayout" Target="../slideLayouts/slideLayout29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8.jpeg"/><Relationship Id="rId2" Type="http://schemas.openxmlformats.org/officeDocument/2006/relationships/image" Target="../media/image39.jpeg"/><Relationship Id="rId3" Type="http://schemas.openxmlformats.org/officeDocument/2006/relationships/image" Target="../media/image40.jpeg"/><Relationship Id="rId4" Type="http://schemas.openxmlformats.org/officeDocument/2006/relationships/slideLayout" Target="../slideLayouts/slideLayout29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41.jpeg"/><Relationship Id="rId2" Type="http://schemas.openxmlformats.org/officeDocument/2006/relationships/image" Target="../media/image42.jpeg"/><Relationship Id="rId3" Type="http://schemas.openxmlformats.org/officeDocument/2006/relationships/image" Target="../media/image43.png"/><Relationship Id="rId4" Type="http://schemas.openxmlformats.org/officeDocument/2006/relationships/slideLayout" Target="../slideLayouts/slideLayout29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44.jpeg"/><Relationship Id="rId2" Type="http://schemas.openxmlformats.org/officeDocument/2006/relationships/image" Target="../media/image45.jpeg"/><Relationship Id="rId3" Type="http://schemas.openxmlformats.org/officeDocument/2006/relationships/image" Target="../media/image46.jpeg"/><Relationship Id="rId4" Type="http://schemas.openxmlformats.org/officeDocument/2006/relationships/slideLayout" Target="../slideLayouts/slideLayout29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47.jpeg"/><Relationship Id="rId2" Type="http://schemas.openxmlformats.org/officeDocument/2006/relationships/image" Target="../media/image48.jpeg"/><Relationship Id="rId3" Type="http://schemas.openxmlformats.org/officeDocument/2006/relationships/image" Target="../media/image49.jpeg"/><Relationship Id="rId4" Type="http://schemas.openxmlformats.org/officeDocument/2006/relationships/slideLayout" Target="../slideLayouts/slideLayout37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50.jpeg"/><Relationship Id="rId2" Type="http://schemas.openxmlformats.org/officeDocument/2006/relationships/image" Target="../media/image51.jpeg"/><Relationship Id="rId3" Type="http://schemas.openxmlformats.org/officeDocument/2006/relationships/image" Target="../media/image52.jpeg"/><Relationship Id="rId4" Type="http://schemas.openxmlformats.org/officeDocument/2006/relationships/image" Target="../media/image53.jpeg"/><Relationship Id="rId5" Type="http://schemas.openxmlformats.org/officeDocument/2006/relationships/image" Target="../media/image54.jpeg"/><Relationship Id="rId6" Type="http://schemas.openxmlformats.org/officeDocument/2006/relationships/image" Target="../media/image55.jpeg"/><Relationship Id="rId7" Type="http://schemas.openxmlformats.org/officeDocument/2006/relationships/slideLayout" Target="../slideLayouts/slideLayout37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56.jpeg"/><Relationship Id="rId2" Type="http://schemas.openxmlformats.org/officeDocument/2006/relationships/image" Target="../media/image57.jpeg"/><Relationship Id="rId3" Type="http://schemas.openxmlformats.org/officeDocument/2006/relationships/image" Target="../media/image58.jpeg"/><Relationship Id="rId4" Type="http://schemas.openxmlformats.org/officeDocument/2006/relationships/image" Target="../media/image59.png"/><Relationship Id="rId5" Type="http://schemas.openxmlformats.org/officeDocument/2006/relationships/image" Target="../media/image60.jpeg"/><Relationship Id="rId6" Type="http://schemas.openxmlformats.org/officeDocument/2006/relationships/image" Target="../media/image61.jpeg"/><Relationship Id="rId7" Type="http://schemas.openxmlformats.org/officeDocument/2006/relationships/slideLayout" Target="../slideLayouts/slideLayout29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62.jpeg"/><Relationship Id="rId2" Type="http://schemas.openxmlformats.org/officeDocument/2006/relationships/image" Target="../media/image63.jpeg"/><Relationship Id="rId3" Type="http://schemas.openxmlformats.org/officeDocument/2006/relationships/image" Target="../media/image64.jpeg"/><Relationship Id="rId4" Type="http://schemas.openxmlformats.org/officeDocument/2006/relationships/image" Target="../media/image65.jpeg"/><Relationship Id="rId5" Type="http://schemas.openxmlformats.org/officeDocument/2006/relationships/image" Target="../media/image66.png"/><Relationship Id="rId6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67.jpeg"/><Relationship Id="rId2" Type="http://schemas.openxmlformats.org/officeDocument/2006/relationships/image" Target="../media/image68.jpeg"/><Relationship Id="rId3" Type="http://schemas.openxmlformats.org/officeDocument/2006/relationships/image" Target="../media/image69.jpeg"/><Relationship Id="rId4" Type="http://schemas.openxmlformats.org/officeDocument/2006/relationships/image" Target="../media/image70.jpeg"/><Relationship Id="rId5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9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CustomShape 1"/>
          <p:cNvSpPr/>
          <p:nvPr/>
        </p:nvSpPr>
        <p:spPr>
          <a:xfrm>
            <a:off x="1301040" y="550080"/>
            <a:ext cx="7766280" cy="16455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/>
          <a:p>
            <a:pPr>
              <a:lnSpc>
                <a:spcPct val="100000"/>
              </a:lnSpc>
            </a:pPr>
            <a:r>
              <a:rPr lang="cs-CZ" sz="4000" strike="noStrike">
                <a:solidFill>
                  <a:srgbClr val="c59b00"/>
                </a:solidFill>
                <a:latin typeface="Trebuchet MS"/>
              </a:rPr>
              <a:t>Poznej a vyprávěj pohádku II – Budulínek</a:t>
            </a:r>
            <a:endParaRPr/>
          </a:p>
        </p:txBody>
      </p:sp>
      <p:sp>
        <p:nvSpPr>
          <p:cNvPr id="252" name="CustomShape 2"/>
          <p:cNvSpPr/>
          <p:nvPr/>
        </p:nvSpPr>
        <p:spPr>
          <a:xfrm>
            <a:off x="1301040" y="2350800"/>
            <a:ext cx="7766280" cy="10962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</a:rPr>
              <a:t>Dagmar Černá</a:t>
            </a:r>
            <a:endParaRPr/>
          </a:p>
        </p:txBody>
      </p:sp>
    </p:spTree>
  </p:cSld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CustomShape 1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4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D83876E2-C80E-4CA0-A76D-E080009B53A9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55" name="Obrázek 4" descr=""/>
          <p:cNvPicPr/>
          <p:nvPr/>
        </p:nvPicPr>
        <p:blipFill>
          <a:blip r:embed="rId1"/>
          <a:stretch/>
        </p:blipFill>
        <p:spPr>
          <a:xfrm>
            <a:off x="2676960" y="270360"/>
            <a:ext cx="6144120" cy="47764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3" dur="indefinite" restart="never" nodeType="tmRoot">
          <p:childTnLst>
            <p:seq>
              <p:cTn id="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c59b00"/>
                </a:solidFill>
                <a:latin typeface="Trebuchet MS"/>
              </a:rPr>
              <a:t>Budulínek</a:t>
            </a:r>
            <a:endParaRPr/>
          </a:p>
        </p:txBody>
      </p:sp>
      <p:sp>
        <p:nvSpPr>
          <p:cNvPr id="257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8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C7D2F80A-D190-4396-AD5E-DDC357649874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59" name="Obrázek 9" descr=""/>
          <p:cNvPicPr/>
          <p:nvPr/>
        </p:nvPicPr>
        <p:blipFill>
          <a:blip r:embed="rId1"/>
          <a:stretch/>
        </p:blipFill>
        <p:spPr>
          <a:xfrm>
            <a:off x="577080" y="1519560"/>
            <a:ext cx="2171880" cy="3257640"/>
          </a:xfrm>
          <a:prstGeom prst="rect">
            <a:avLst/>
          </a:prstGeom>
          <a:ln>
            <a:noFill/>
          </a:ln>
        </p:spPr>
      </p:pic>
      <p:pic>
        <p:nvPicPr>
          <p:cNvPr id="260" name="Obrázek 10" descr=""/>
          <p:cNvPicPr/>
          <p:nvPr/>
        </p:nvPicPr>
        <p:blipFill>
          <a:blip r:embed="rId2"/>
          <a:stretch/>
        </p:blipFill>
        <p:spPr>
          <a:xfrm>
            <a:off x="3030840" y="417240"/>
            <a:ext cx="2043000" cy="3064320"/>
          </a:xfrm>
          <a:prstGeom prst="rect">
            <a:avLst/>
          </a:prstGeom>
          <a:ln>
            <a:noFill/>
          </a:ln>
        </p:spPr>
      </p:pic>
      <p:pic>
        <p:nvPicPr>
          <p:cNvPr id="261" name="Obrázek 11" descr=""/>
          <p:cNvPicPr/>
          <p:nvPr/>
        </p:nvPicPr>
        <p:blipFill>
          <a:blip r:embed="rId3"/>
          <a:stretch/>
        </p:blipFill>
        <p:spPr>
          <a:xfrm>
            <a:off x="5219640" y="397800"/>
            <a:ext cx="2042640" cy="3064320"/>
          </a:xfrm>
          <a:prstGeom prst="rect">
            <a:avLst/>
          </a:prstGeom>
          <a:ln>
            <a:noFill/>
          </a:ln>
        </p:spPr>
      </p:pic>
      <p:pic>
        <p:nvPicPr>
          <p:cNvPr id="262" name="Obrázek 12" descr=""/>
          <p:cNvPicPr/>
          <p:nvPr/>
        </p:nvPicPr>
        <p:blipFill>
          <a:blip r:embed="rId4"/>
          <a:stretch/>
        </p:blipFill>
        <p:spPr>
          <a:xfrm>
            <a:off x="6975000" y="4000320"/>
            <a:ext cx="1270440" cy="1016280"/>
          </a:xfrm>
          <a:prstGeom prst="rect">
            <a:avLst/>
          </a:prstGeom>
          <a:ln>
            <a:noFill/>
          </a:ln>
        </p:spPr>
      </p:pic>
      <p:pic>
        <p:nvPicPr>
          <p:cNvPr id="263" name="Obrázek 13" descr=""/>
          <p:cNvPicPr/>
          <p:nvPr/>
        </p:nvPicPr>
        <p:blipFill>
          <a:blip r:embed="rId5"/>
          <a:stretch/>
        </p:blipFill>
        <p:spPr>
          <a:xfrm>
            <a:off x="8210880" y="1519560"/>
            <a:ext cx="2415960" cy="1811880"/>
          </a:xfrm>
          <a:prstGeom prst="rect">
            <a:avLst/>
          </a:prstGeom>
          <a:ln>
            <a:noFill/>
          </a:ln>
        </p:spPr>
      </p:pic>
      <p:pic>
        <p:nvPicPr>
          <p:cNvPr id="264" name="Obrázek 14" descr=""/>
          <p:cNvPicPr/>
          <p:nvPr/>
        </p:nvPicPr>
        <p:blipFill>
          <a:blip r:embed="rId6"/>
          <a:stretch/>
        </p:blipFill>
        <p:spPr>
          <a:xfrm>
            <a:off x="8590680" y="3918240"/>
            <a:ext cx="1270440" cy="1016280"/>
          </a:xfrm>
          <a:prstGeom prst="rect">
            <a:avLst/>
          </a:prstGeom>
          <a:ln>
            <a:noFill/>
          </a:ln>
        </p:spPr>
      </p:pic>
      <p:pic>
        <p:nvPicPr>
          <p:cNvPr id="265" name="Obrázek 15" descr=""/>
          <p:cNvPicPr/>
          <p:nvPr/>
        </p:nvPicPr>
        <p:blipFill>
          <a:blip r:embed="rId7"/>
          <a:stretch/>
        </p:blipFill>
        <p:spPr>
          <a:xfrm>
            <a:off x="10249560" y="3892680"/>
            <a:ext cx="1270440" cy="1016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5" dur="indefinite" restart="never" nodeType="tmRoot">
          <p:childTnLst>
            <p:seq>
              <p:cTn id="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c59b00"/>
                </a:solidFill>
                <a:latin typeface="Trebuchet MS"/>
              </a:rPr>
              <a:t>Budulínek</a:t>
            </a:r>
            <a:endParaRPr/>
          </a:p>
        </p:txBody>
      </p:sp>
      <p:sp>
        <p:nvSpPr>
          <p:cNvPr id="267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68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03124717-9496-4779-A9DF-BBA4E725F8A6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69" name="Obrázek 5" descr=""/>
          <p:cNvPicPr/>
          <p:nvPr/>
        </p:nvPicPr>
        <p:blipFill>
          <a:blip r:embed="rId1"/>
          <a:stretch/>
        </p:blipFill>
        <p:spPr>
          <a:xfrm>
            <a:off x="456840" y="1792800"/>
            <a:ext cx="3368520" cy="3103920"/>
          </a:xfrm>
          <a:prstGeom prst="rect">
            <a:avLst/>
          </a:prstGeom>
          <a:ln>
            <a:noFill/>
          </a:ln>
        </p:spPr>
      </p:pic>
      <p:pic>
        <p:nvPicPr>
          <p:cNvPr id="270" name="Obrázek 6" descr=""/>
          <p:cNvPicPr/>
          <p:nvPr/>
        </p:nvPicPr>
        <p:blipFill>
          <a:blip r:embed="rId2"/>
          <a:stretch/>
        </p:blipFill>
        <p:spPr>
          <a:xfrm>
            <a:off x="4020840" y="185760"/>
            <a:ext cx="3895200" cy="3007440"/>
          </a:xfrm>
          <a:prstGeom prst="rect">
            <a:avLst/>
          </a:prstGeom>
          <a:ln>
            <a:noFill/>
          </a:ln>
        </p:spPr>
      </p:pic>
      <p:pic>
        <p:nvPicPr>
          <p:cNvPr id="271" name="Obrázek 7" descr=""/>
          <p:cNvPicPr/>
          <p:nvPr/>
        </p:nvPicPr>
        <p:blipFill>
          <a:blip r:embed="rId3"/>
          <a:stretch/>
        </p:blipFill>
        <p:spPr>
          <a:xfrm>
            <a:off x="7916760" y="2561400"/>
            <a:ext cx="3782520" cy="25250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7" dur="indefinite" restart="never" nodeType="tmRoot">
          <p:childTnLst>
            <p:seq>
              <p:cTn id="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c59b00"/>
                </a:solidFill>
                <a:latin typeface="Trebuchet MS"/>
              </a:rPr>
              <a:t>Budulínek - seřaď</a:t>
            </a:r>
            <a:endParaRPr/>
          </a:p>
        </p:txBody>
      </p:sp>
      <p:sp>
        <p:nvSpPr>
          <p:cNvPr id="273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74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E5FE7BF4-EDFC-4A0E-9F8E-129316569A52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75" name="Obrázek 5" descr=""/>
          <p:cNvPicPr/>
          <p:nvPr/>
        </p:nvPicPr>
        <p:blipFill>
          <a:blip r:embed="rId1"/>
          <a:stretch/>
        </p:blipFill>
        <p:spPr>
          <a:xfrm>
            <a:off x="8435880" y="1451880"/>
            <a:ext cx="3368520" cy="3103920"/>
          </a:xfrm>
          <a:prstGeom prst="rect">
            <a:avLst/>
          </a:prstGeom>
          <a:ln>
            <a:noFill/>
          </a:ln>
        </p:spPr>
      </p:pic>
      <p:pic>
        <p:nvPicPr>
          <p:cNvPr id="276" name="Obrázek 6" descr=""/>
          <p:cNvPicPr/>
          <p:nvPr/>
        </p:nvPicPr>
        <p:blipFill>
          <a:blip r:embed="rId2"/>
          <a:stretch/>
        </p:blipFill>
        <p:spPr>
          <a:xfrm>
            <a:off x="150840" y="1496520"/>
            <a:ext cx="3895200" cy="3007440"/>
          </a:xfrm>
          <a:prstGeom prst="rect">
            <a:avLst/>
          </a:prstGeom>
          <a:ln>
            <a:noFill/>
          </a:ln>
        </p:spPr>
      </p:pic>
      <p:pic>
        <p:nvPicPr>
          <p:cNvPr id="277" name="Obrázek 7" descr=""/>
          <p:cNvPicPr/>
          <p:nvPr/>
        </p:nvPicPr>
        <p:blipFill>
          <a:blip r:embed="rId3"/>
          <a:stretch/>
        </p:blipFill>
        <p:spPr>
          <a:xfrm>
            <a:off x="4221000" y="1738080"/>
            <a:ext cx="3782520" cy="25250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9" dur="indefinite" restart="never" nodeType="tmRoot">
          <p:childTnLst>
            <p:seq>
              <p:cTn id="10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c59b00"/>
                </a:solidFill>
                <a:latin typeface="Trebuchet MS"/>
              </a:rPr>
              <a:t>Budulínek</a:t>
            </a:r>
            <a:endParaRPr/>
          </a:p>
        </p:txBody>
      </p:sp>
      <p:sp>
        <p:nvSpPr>
          <p:cNvPr id="279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80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C432FFA9-3EAA-41AE-9763-D7EE18854C26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81" name="Obrázek 4" descr=""/>
          <p:cNvPicPr/>
          <p:nvPr/>
        </p:nvPicPr>
        <p:blipFill>
          <a:blip r:embed="rId1"/>
          <a:stretch/>
        </p:blipFill>
        <p:spPr>
          <a:xfrm>
            <a:off x="3974400" y="742680"/>
            <a:ext cx="2811960" cy="1874520"/>
          </a:xfrm>
          <a:prstGeom prst="rect">
            <a:avLst/>
          </a:prstGeom>
          <a:ln>
            <a:noFill/>
          </a:ln>
        </p:spPr>
      </p:pic>
      <p:pic>
        <p:nvPicPr>
          <p:cNvPr id="282" name="Obrázek 5" descr=""/>
          <p:cNvPicPr/>
          <p:nvPr/>
        </p:nvPicPr>
        <p:blipFill>
          <a:blip r:embed="rId2"/>
          <a:stretch/>
        </p:blipFill>
        <p:spPr>
          <a:xfrm>
            <a:off x="767520" y="3016080"/>
            <a:ext cx="2683440" cy="1788480"/>
          </a:xfrm>
          <a:prstGeom prst="rect">
            <a:avLst/>
          </a:prstGeom>
          <a:ln>
            <a:noFill/>
          </a:ln>
        </p:spPr>
      </p:pic>
      <p:pic>
        <p:nvPicPr>
          <p:cNvPr id="283" name="Obrázek 6" descr=""/>
          <p:cNvPicPr/>
          <p:nvPr/>
        </p:nvPicPr>
        <p:blipFill>
          <a:blip r:embed="rId3"/>
          <a:stretch/>
        </p:blipFill>
        <p:spPr>
          <a:xfrm>
            <a:off x="7683120" y="1680120"/>
            <a:ext cx="2201400" cy="299772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11" dur="indefinite" restart="never" nodeType="tmRoot">
          <p:childTnLst>
            <p:seq>
              <p:cTn id="1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c59b00"/>
                </a:solidFill>
                <a:latin typeface="Trebuchet MS"/>
              </a:rPr>
              <a:t>Vyprávěj pohádku</a:t>
            </a:r>
            <a:endParaRPr/>
          </a:p>
        </p:txBody>
      </p:sp>
      <p:sp>
        <p:nvSpPr>
          <p:cNvPr id="285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86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5CAC462B-D5E8-45DD-87BD-332C5E56D3B5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87" name="Obrázek 10" descr=""/>
          <p:cNvPicPr/>
          <p:nvPr/>
        </p:nvPicPr>
        <p:blipFill>
          <a:blip r:embed="rId1"/>
          <a:stretch/>
        </p:blipFill>
        <p:spPr>
          <a:xfrm>
            <a:off x="2048760" y="1505520"/>
            <a:ext cx="2171880" cy="3257640"/>
          </a:xfrm>
          <a:prstGeom prst="rect">
            <a:avLst/>
          </a:prstGeom>
          <a:ln>
            <a:noFill/>
          </a:ln>
        </p:spPr>
      </p:pic>
      <p:pic>
        <p:nvPicPr>
          <p:cNvPr id="288" name="Obrázek 11" descr=""/>
          <p:cNvPicPr/>
          <p:nvPr/>
        </p:nvPicPr>
        <p:blipFill>
          <a:blip r:embed="rId2"/>
          <a:stretch/>
        </p:blipFill>
        <p:spPr>
          <a:xfrm>
            <a:off x="5341320" y="1505520"/>
            <a:ext cx="2043000" cy="3064320"/>
          </a:xfrm>
          <a:prstGeom prst="rect">
            <a:avLst/>
          </a:prstGeom>
          <a:ln>
            <a:noFill/>
          </a:ln>
        </p:spPr>
      </p:pic>
      <p:pic>
        <p:nvPicPr>
          <p:cNvPr id="289" name="Obrázek 12" descr=""/>
          <p:cNvPicPr/>
          <p:nvPr/>
        </p:nvPicPr>
        <p:blipFill>
          <a:blip r:embed="rId3"/>
          <a:stretch/>
        </p:blipFill>
        <p:spPr>
          <a:xfrm>
            <a:off x="7569000" y="1505520"/>
            <a:ext cx="2042640" cy="306432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13" dur="indefinite" restart="never" nodeType="tmRoot">
          <p:childTnLst>
            <p:seq>
              <p:cTn id="14" dur="indefinite" nodeType="mainSeq">
                <p:childTnLst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8" dur="500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22" dur="500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500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CustomShape 1"/>
          <p:cNvSpPr/>
          <p:nvPr/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91" name="CustomShape 2"/>
          <p:cNvSpPr/>
          <p:nvPr/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30DFB9C4-74B1-46A3-BC14-C776583E6835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292" name="Obrázek 6" descr=""/>
          <p:cNvPicPr/>
          <p:nvPr/>
        </p:nvPicPr>
        <p:blipFill>
          <a:blip r:embed="rId1"/>
          <a:stretch/>
        </p:blipFill>
        <p:spPr>
          <a:xfrm>
            <a:off x="3613680" y="266760"/>
            <a:ext cx="5181840" cy="4774680"/>
          </a:xfrm>
          <a:prstGeom prst="rect">
            <a:avLst/>
          </a:prstGeom>
          <a:ln>
            <a:noFill/>
          </a:ln>
        </p:spPr>
      </p:pic>
      <p:pic>
        <p:nvPicPr>
          <p:cNvPr id="293" name="Obrázek 7" descr=""/>
          <p:cNvPicPr/>
          <p:nvPr/>
        </p:nvPicPr>
        <p:blipFill>
          <a:blip r:embed="rId2"/>
          <a:stretch/>
        </p:blipFill>
        <p:spPr>
          <a:xfrm>
            <a:off x="799560" y="1350720"/>
            <a:ext cx="2171880" cy="3257640"/>
          </a:xfrm>
          <a:prstGeom prst="rect">
            <a:avLst/>
          </a:prstGeom>
          <a:ln>
            <a:noFill/>
          </a:ln>
        </p:spPr>
      </p:pic>
      <p:pic>
        <p:nvPicPr>
          <p:cNvPr id="294" name="Obrázek 8" descr=""/>
          <p:cNvPicPr/>
          <p:nvPr/>
        </p:nvPicPr>
        <p:blipFill>
          <a:blip r:embed="rId3"/>
          <a:stretch/>
        </p:blipFill>
        <p:spPr>
          <a:xfrm>
            <a:off x="9028440" y="2073600"/>
            <a:ext cx="2415960" cy="18118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5" dur="indefinite" restart="never" nodeType="tmRoot">
          <p:childTnLst>
            <p:seq>
              <p:cTn id="2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" name="Obrázek 9" descr=""/>
          <p:cNvPicPr/>
          <p:nvPr/>
        </p:nvPicPr>
        <p:blipFill>
          <a:blip r:embed="rId1"/>
          <a:stretch/>
        </p:blipFill>
        <p:spPr>
          <a:xfrm>
            <a:off x="2525040" y="139320"/>
            <a:ext cx="7140960" cy="4767120"/>
          </a:xfrm>
          <a:prstGeom prst="rect">
            <a:avLst/>
          </a:prstGeom>
          <a:ln>
            <a:noFill/>
          </a:ln>
        </p:spPr>
      </p:pic>
      <p:sp>
        <p:nvSpPr>
          <p:cNvPr id="296" name="CustomShape 1"/>
          <p:cNvSpPr/>
          <p:nvPr/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97" name="CustomShape 2"/>
          <p:cNvSpPr/>
          <p:nvPr/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8D560792-5C76-4920-83DC-AA3A0798A8AA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298" name="Obrázek 7" descr=""/>
          <p:cNvPicPr/>
          <p:nvPr/>
        </p:nvPicPr>
        <p:blipFill>
          <a:blip r:embed="rId2"/>
          <a:stretch/>
        </p:blipFill>
        <p:spPr>
          <a:xfrm>
            <a:off x="258480" y="1251360"/>
            <a:ext cx="2171880" cy="3257640"/>
          </a:xfrm>
          <a:prstGeom prst="rect">
            <a:avLst/>
          </a:prstGeom>
          <a:ln>
            <a:noFill/>
          </a:ln>
        </p:spPr>
      </p:pic>
      <p:pic>
        <p:nvPicPr>
          <p:cNvPr id="299" name="Obrázek 8" descr=""/>
          <p:cNvPicPr/>
          <p:nvPr/>
        </p:nvPicPr>
        <p:blipFill>
          <a:blip r:embed="rId3"/>
          <a:stretch/>
        </p:blipFill>
        <p:spPr>
          <a:xfrm>
            <a:off x="9246240" y="1566720"/>
            <a:ext cx="2415960" cy="1811880"/>
          </a:xfrm>
          <a:prstGeom prst="rect">
            <a:avLst/>
          </a:prstGeom>
          <a:ln>
            <a:noFill/>
          </a:ln>
        </p:spPr>
      </p:pic>
      <p:pic>
        <p:nvPicPr>
          <p:cNvPr id="300" name="Obrázek 10" descr=""/>
          <p:cNvPicPr/>
          <p:nvPr/>
        </p:nvPicPr>
        <p:blipFill>
          <a:blip r:embed="rId4"/>
          <a:stretch/>
        </p:blipFill>
        <p:spPr>
          <a:xfrm>
            <a:off x="8146800" y="4001400"/>
            <a:ext cx="1270440" cy="1016280"/>
          </a:xfrm>
          <a:prstGeom prst="rect">
            <a:avLst/>
          </a:prstGeom>
          <a:ln>
            <a:noFill/>
          </a:ln>
        </p:spPr>
      </p:pic>
      <p:pic>
        <p:nvPicPr>
          <p:cNvPr id="301" name="Obrázek 11" descr=""/>
          <p:cNvPicPr/>
          <p:nvPr/>
        </p:nvPicPr>
        <p:blipFill>
          <a:blip r:embed="rId5"/>
          <a:stretch/>
        </p:blipFill>
        <p:spPr>
          <a:xfrm>
            <a:off x="9183240" y="5399280"/>
            <a:ext cx="1270440" cy="1016280"/>
          </a:xfrm>
          <a:prstGeom prst="rect">
            <a:avLst/>
          </a:prstGeom>
          <a:ln>
            <a:noFill/>
          </a:ln>
        </p:spPr>
      </p:pic>
      <p:pic>
        <p:nvPicPr>
          <p:cNvPr id="302" name="Obrázek 12" descr=""/>
          <p:cNvPicPr/>
          <p:nvPr/>
        </p:nvPicPr>
        <p:blipFill>
          <a:blip r:embed="rId6"/>
          <a:stretch/>
        </p:blipFill>
        <p:spPr>
          <a:xfrm>
            <a:off x="10269720" y="4208760"/>
            <a:ext cx="1270440" cy="1016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7" dur="indefinite" restart="never" nodeType="tmRoot">
          <p:childTnLst>
            <p:seq>
              <p:cTn id="2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Obrázek 4" descr=""/>
          <p:cNvPicPr/>
          <p:nvPr/>
        </p:nvPicPr>
        <p:blipFill>
          <a:blip r:embed="rId1"/>
          <a:stretch/>
        </p:blipFill>
        <p:spPr>
          <a:xfrm>
            <a:off x="2821680" y="263160"/>
            <a:ext cx="6113520" cy="4720320"/>
          </a:xfrm>
          <a:prstGeom prst="rect">
            <a:avLst/>
          </a:prstGeom>
          <a:ln>
            <a:noFill/>
          </a:ln>
        </p:spPr>
      </p:pic>
      <p:sp>
        <p:nvSpPr>
          <p:cNvPr id="304" name="CustomShape 1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05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3FE2A371-9F39-4C35-BECB-0A06F6148BD1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306" name="Obrázek 5" descr=""/>
          <p:cNvPicPr/>
          <p:nvPr/>
        </p:nvPicPr>
        <p:blipFill>
          <a:blip r:embed="rId2"/>
          <a:stretch/>
        </p:blipFill>
        <p:spPr>
          <a:xfrm>
            <a:off x="8481960" y="1277280"/>
            <a:ext cx="1343880" cy="895680"/>
          </a:xfrm>
          <a:prstGeom prst="rect">
            <a:avLst/>
          </a:prstGeom>
          <a:ln>
            <a:noFill/>
          </a:ln>
        </p:spPr>
      </p:pic>
      <p:pic>
        <p:nvPicPr>
          <p:cNvPr id="307" name="Obrázek 6" descr=""/>
          <p:cNvPicPr/>
          <p:nvPr/>
        </p:nvPicPr>
        <p:blipFill>
          <a:blip r:embed="rId3"/>
          <a:stretch/>
        </p:blipFill>
        <p:spPr>
          <a:xfrm>
            <a:off x="9950040" y="2481120"/>
            <a:ext cx="1575720" cy="1050120"/>
          </a:xfrm>
          <a:prstGeom prst="rect">
            <a:avLst/>
          </a:prstGeom>
          <a:ln>
            <a:noFill/>
          </a:ln>
        </p:spPr>
      </p:pic>
      <p:pic>
        <p:nvPicPr>
          <p:cNvPr id="308" name="Obrázek 7" descr=""/>
          <p:cNvPicPr/>
          <p:nvPr/>
        </p:nvPicPr>
        <p:blipFill>
          <a:blip r:embed="rId4"/>
          <a:stretch/>
        </p:blipFill>
        <p:spPr>
          <a:xfrm>
            <a:off x="9113040" y="3770640"/>
            <a:ext cx="1202040" cy="1636920"/>
          </a:xfrm>
          <a:prstGeom prst="rect">
            <a:avLst/>
          </a:prstGeom>
          <a:ln>
            <a:noFill/>
          </a:ln>
        </p:spPr>
      </p:pic>
      <p:pic>
        <p:nvPicPr>
          <p:cNvPr id="309" name="Obrázek 10" descr=""/>
          <p:cNvPicPr/>
          <p:nvPr/>
        </p:nvPicPr>
        <p:blipFill>
          <a:blip r:embed="rId5"/>
          <a:stretch/>
        </p:blipFill>
        <p:spPr>
          <a:xfrm>
            <a:off x="421920" y="192960"/>
            <a:ext cx="1652040" cy="2477880"/>
          </a:xfrm>
          <a:prstGeom prst="rect">
            <a:avLst/>
          </a:prstGeom>
          <a:ln>
            <a:noFill/>
          </a:ln>
        </p:spPr>
      </p:pic>
      <p:pic>
        <p:nvPicPr>
          <p:cNvPr id="310" name="Obrázek 12" descr=""/>
          <p:cNvPicPr/>
          <p:nvPr/>
        </p:nvPicPr>
        <p:blipFill>
          <a:blip r:embed="rId6"/>
          <a:stretch/>
        </p:blipFill>
        <p:spPr>
          <a:xfrm>
            <a:off x="421920" y="3025080"/>
            <a:ext cx="1652040" cy="24782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9" dur="indefinite" restart="never" nodeType="tmRoot">
          <p:childTnLst>
            <p:seq>
              <p:cTn id="30" dur="indefinite" nodeType="mainSeq">
                <p:childTnLst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34"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500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38" dur="500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9" dur="500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CustomShape 1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12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D150FAC9-4204-43CE-A473-CA2A3DF76E99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313" name="Obrázek 3" descr=""/>
          <p:cNvPicPr/>
          <p:nvPr/>
        </p:nvPicPr>
        <p:blipFill>
          <a:blip r:embed="rId1"/>
          <a:stretch/>
        </p:blipFill>
        <p:spPr>
          <a:xfrm>
            <a:off x="711360" y="4178520"/>
            <a:ext cx="1270440" cy="1016280"/>
          </a:xfrm>
          <a:prstGeom prst="rect">
            <a:avLst/>
          </a:prstGeom>
          <a:ln>
            <a:noFill/>
          </a:ln>
        </p:spPr>
      </p:pic>
      <p:pic>
        <p:nvPicPr>
          <p:cNvPr id="314" name="Obrázek 4" descr=""/>
          <p:cNvPicPr/>
          <p:nvPr/>
        </p:nvPicPr>
        <p:blipFill>
          <a:blip r:embed="rId2"/>
          <a:stretch/>
        </p:blipFill>
        <p:spPr>
          <a:xfrm>
            <a:off x="2823120" y="2409840"/>
            <a:ext cx="1270440" cy="1016280"/>
          </a:xfrm>
          <a:prstGeom prst="rect">
            <a:avLst/>
          </a:prstGeom>
          <a:ln>
            <a:noFill/>
          </a:ln>
        </p:spPr>
      </p:pic>
      <p:pic>
        <p:nvPicPr>
          <p:cNvPr id="315" name="Obrázek 5" descr=""/>
          <p:cNvPicPr/>
          <p:nvPr/>
        </p:nvPicPr>
        <p:blipFill>
          <a:blip r:embed="rId3"/>
          <a:stretch/>
        </p:blipFill>
        <p:spPr>
          <a:xfrm>
            <a:off x="759240" y="657360"/>
            <a:ext cx="1270440" cy="1016280"/>
          </a:xfrm>
          <a:prstGeom prst="rect">
            <a:avLst/>
          </a:prstGeom>
          <a:ln>
            <a:noFill/>
          </a:ln>
        </p:spPr>
      </p:pic>
      <p:pic>
        <p:nvPicPr>
          <p:cNvPr id="316" name="Obrázek 7" descr=""/>
          <p:cNvPicPr/>
          <p:nvPr/>
        </p:nvPicPr>
        <p:blipFill>
          <a:blip r:embed="rId4"/>
          <a:stretch/>
        </p:blipFill>
        <p:spPr>
          <a:xfrm>
            <a:off x="138600" y="2011680"/>
            <a:ext cx="2415960" cy="1811880"/>
          </a:xfrm>
          <a:prstGeom prst="rect">
            <a:avLst/>
          </a:prstGeom>
          <a:ln>
            <a:noFill/>
          </a:ln>
        </p:spPr>
      </p:pic>
      <p:pic>
        <p:nvPicPr>
          <p:cNvPr id="317" name="Obrázek 6" descr=""/>
          <p:cNvPicPr/>
          <p:nvPr/>
        </p:nvPicPr>
        <p:blipFill>
          <a:blip r:embed="rId5"/>
          <a:stretch/>
        </p:blipFill>
        <p:spPr>
          <a:xfrm>
            <a:off x="5726880" y="365400"/>
            <a:ext cx="3546360" cy="48290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41" dur="indefinite" restart="never" nodeType="tmRoot">
          <p:childTnLst>
            <p:seq>
              <p:cTn id="42" dur="indefinite" nodeType="mainSeq">
                <p:childTnLst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CustomShape 1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19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E3CEAC4C-69D3-435B-89F2-B46FB463672E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320" name="Obrázek 6" descr=""/>
          <p:cNvPicPr/>
          <p:nvPr/>
        </p:nvPicPr>
        <p:blipFill>
          <a:blip r:embed="rId1"/>
          <a:stretch/>
        </p:blipFill>
        <p:spPr>
          <a:xfrm>
            <a:off x="3008160" y="192960"/>
            <a:ext cx="5181840" cy="4774680"/>
          </a:xfrm>
          <a:prstGeom prst="rect">
            <a:avLst/>
          </a:prstGeom>
          <a:ln>
            <a:noFill/>
          </a:ln>
        </p:spPr>
      </p:pic>
      <p:pic>
        <p:nvPicPr>
          <p:cNvPr id="321" name="Obrázek 7" descr=""/>
          <p:cNvPicPr/>
          <p:nvPr/>
        </p:nvPicPr>
        <p:blipFill>
          <a:blip r:embed="rId2"/>
          <a:stretch/>
        </p:blipFill>
        <p:spPr>
          <a:xfrm>
            <a:off x="9531360" y="1904760"/>
            <a:ext cx="2171880" cy="3257640"/>
          </a:xfrm>
          <a:prstGeom prst="rect">
            <a:avLst/>
          </a:prstGeom>
          <a:ln>
            <a:noFill/>
          </a:ln>
        </p:spPr>
      </p:pic>
      <p:pic>
        <p:nvPicPr>
          <p:cNvPr id="322" name="Obrázek 9" descr=""/>
          <p:cNvPicPr/>
          <p:nvPr/>
        </p:nvPicPr>
        <p:blipFill>
          <a:blip r:embed="rId3"/>
          <a:stretch/>
        </p:blipFill>
        <p:spPr>
          <a:xfrm>
            <a:off x="421920" y="192960"/>
            <a:ext cx="1652040" cy="2477880"/>
          </a:xfrm>
          <a:prstGeom prst="rect">
            <a:avLst/>
          </a:prstGeom>
          <a:ln>
            <a:noFill/>
          </a:ln>
        </p:spPr>
      </p:pic>
      <p:pic>
        <p:nvPicPr>
          <p:cNvPr id="323" name="Obrázek 10" descr=""/>
          <p:cNvPicPr/>
          <p:nvPr/>
        </p:nvPicPr>
        <p:blipFill>
          <a:blip r:embed="rId4"/>
          <a:stretch/>
        </p:blipFill>
        <p:spPr>
          <a:xfrm>
            <a:off x="421920" y="3025080"/>
            <a:ext cx="1652040" cy="24782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52" dur="indefinite" restart="never" nodeType="tmRoot">
          <p:childTnLst>
            <p:seq>
              <p:cTn id="53" dur="indefinite" nodeType="mainSeq">
                <p:childTnLst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57" dur="500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8" dur="500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1" dur="500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2" dur="500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c59b00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325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Fotografie a obrázky z archivu autora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NEMO. </a:t>
            </a:r>
            <a:r>
              <a:rPr i="1" lang="cs-CZ" strike="noStrike">
                <a:solidFill>
                  <a:srgbClr val="404040"/>
                </a:solidFill>
                <a:latin typeface="Trebuchet MS"/>
              </a:rPr>
              <a:t>Pixabay</a:t>
            </a:r>
            <a:r>
              <a:rPr lang="cs-CZ" strike="noStrike">
                <a:solidFill>
                  <a:srgbClr val="404040"/>
                </a:solidFill>
                <a:latin typeface="Trebuchet MS"/>
              </a:rPr>
              <a:t> [online]. [cit. 24.2.2015]. Dostupný pod licencí CCo Public Domain na WWW: http://pixabay.com/cs/pen%C3%ADze-pytel-hn%C4%9Bd%C3%A1-lano-308815/ </a:t>
            </a:r>
            <a:endParaRPr/>
          </a:p>
        </p:txBody>
      </p:sp>
    </p:spTree>
  </p:cSld>
  <p:transition spd="med">
    <p:fade/>
  </p:transition>
  <p:timing>
    <p:tnLst>
      <p:par>
        <p:cTn id="64" dur="indefinite" restart="never" nodeType="tmRoot">
          <p:childTnLst>
            <p:seq>
              <p:cTn id="65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r>
              <a:rPr b="1" lang="cs-CZ" sz="3600" strike="noStrike">
                <a:solidFill>
                  <a:srgbClr val="c59b00"/>
                </a:solidFill>
                <a:latin typeface="Trebuchet MS"/>
              </a:rPr>
              <a:t>Metodický pokyn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c59b00"/>
                </a:solidFill>
                <a:latin typeface="Calibri"/>
              </a:rPr>
              <a:t>Integrovaný blok: Dítě a jeho tělo</a:t>
            </a:r>
            <a:endParaRPr/>
          </a:p>
        </p:txBody>
      </p:sp>
      <p:sp>
        <p:nvSpPr>
          <p:cNvPr id="327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trike="noStrike">
                <a:solidFill>
                  <a:srgbClr val="404040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Prezentace v PowerPointu, která obsahuje jedenáct pracovních listů s jednoduchým interaktivním úkolem.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endParaRPr/>
          </a:p>
          <a:p>
            <a:pPr>
              <a:lnSpc>
                <a:spcPct val="100000"/>
              </a:lnSpc>
            </a:pPr>
            <a:r>
              <a:rPr b="1" lang="cs-CZ" strike="noStrike">
                <a:solidFill>
                  <a:srgbClr val="404040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Dítě dokáže samostatně splnit jednoduchý úkol – vyprávět pohádku</a:t>
            </a:r>
            <a:endParaRPr/>
          </a:p>
        </p:txBody>
      </p:sp>
      <p:sp>
        <p:nvSpPr>
          <p:cNvPr id="328" name="CustomShape 3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29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7EA7EDE0-25C9-4B1A-B29A-F277C39472A7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66" dur="indefinite" restart="never" nodeType="tmRoot">
          <p:childTnLst>
            <p:seq>
              <p:cTn id="67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r>
              <a:rPr b="1" lang="cs-CZ" sz="3600" strike="noStrike">
                <a:solidFill>
                  <a:srgbClr val="c59b00"/>
                </a:solidFill>
                <a:latin typeface="Trebuchet MS"/>
              </a:rPr>
              <a:t>Studijní materiály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31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cs-CZ" strike="noStrike">
                <a:solidFill>
                  <a:srgbClr val="404040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zdroj: </a:t>
            </a:r>
            <a:r>
              <a:rPr lang="cs-CZ" strike="noStrike" u="sng">
                <a:solidFill>
                  <a:srgbClr val="5eb2ea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cs-CZ" strike="noStrike">
                <a:solidFill>
                  <a:srgbClr val="404040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32" name="CustomShape 3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33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DB3382C1-9E0C-43D2-B7DF-F087B49D2D86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68" dur="indefinite" restart="never" nodeType="tmRoot">
          <p:childTnLst>
            <p:seq>
              <p:cTn id="69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c59b00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335" name="CustomShape 2"/>
          <p:cNvSpPr/>
          <p:nvPr/>
        </p:nvSpPr>
        <p:spPr>
          <a:xfrm>
            <a:off x="677160" y="1750680"/>
            <a:ext cx="9509040" cy="3524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2. – 6. snímek – na snímku jsou fotografie loutek, kulis a rekvizit (na 5. snímku – děti seřadí kulisy dle děje pohádky)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7. – 11. snímek – děti vypráví pohádku O Budulínkovi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Využití KUMUČE - na magnetickou tabulku si děti nakreslí rekvizity k pohádce – bubínek, housličky, pytel</a:t>
            </a:r>
            <a:endParaRPr/>
          </a:p>
        </p:txBody>
      </p:sp>
      <p:sp>
        <p:nvSpPr>
          <p:cNvPr id="336" name="CustomShape 3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37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F2242DEC-B40B-414C-A685-E41590EF70BE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70" dur="indefinite" restart="never" nodeType="tmRoot">
          <p:childTnLst>
            <p:seq>
              <p:cTn id="71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3600" strike="noStrike">
                <a:solidFill>
                  <a:srgbClr val="c59b00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339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40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1D53F988-ADB0-4CDE-BCB6-11CF3C9A3766}" type="slidenum">
              <a:rPr lang="cs-CZ" sz="900" strike="noStrike">
                <a:solidFill>
                  <a:srgbClr val="c59b00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341" name="CustomShape 4"/>
          <p:cNvSpPr/>
          <p:nvPr/>
        </p:nvSpPr>
        <p:spPr>
          <a:xfrm>
            <a:off x="677160" y="1510560"/>
            <a:ext cx="9594360" cy="3064320"/>
          </a:xfrm>
          <a:prstGeom prst="roundRect">
            <a:avLst>
              <a:gd name="adj" fmla="val 14400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Spontánně vyprávět zážitky</a:t>
            </a:r>
            <a:endParaRPr/>
          </a:p>
        </p:txBody>
      </p:sp>
    </p:spTree>
  </p:cSld>
  <p:transition spd="med">
    <p:fade/>
  </p:transition>
  <p:timing>
    <p:tnLst>
      <p:par>
        <p:cTn id="72" dur="indefinite" restart="never" nodeType="tmRoot">
          <p:childTnLst>
            <p:seq>
              <p:cTn id="73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CustomShape 1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43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16495C29-BD5E-46D6-907B-A2B388A9BBFB}" type="slidenum">
              <a:rPr lang="cs-CZ" sz="900" strike="noStrike">
                <a:solidFill>
                  <a:srgbClr val="000000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344" name="CustomShape 3"/>
          <p:cNvSpPr/>
          <p:nvPr/>
        </p:nvSpPr>
        <p:spPr>
          <a:xfrm>
            <a:off x="1920960" y="282096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Vnímat vliv techniky na společnost a přírodu</a:t>
            </a:r>
            <a:endParaRPr/>
          </a:p>
        </p:txBody>
      </p:sp>
      <p:sp>
        <p:nvSpPr>
          <p:cNvPr id="345" name="CustomShape 4"/>
          <p:cNvSpPr/>
          <p:nvPr/>
        </p:nvSpPr>
        <p:spPr>
          <a:xfrm>
            <a:off x="4258800" y="196200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děti k získávání základních pracovních dovedností a návyků</a:t>
            </a:r>
            <a:endParaRPr/>
          </a:p>
        </p:txBody>
      </p:sp>
      <p:sp>
        <p:nvSpPr>
          <p:cNvPr id="346" name="CustomShape 5"/>
          <p:cNvSpPr/>
          <p:nvPr/>
        </p:nvSpPr>
        <p:spPr>
          <a:xfrm>
            <a:off x="1922400" y="112176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347" name="CustomShape 6"/>
          <p:cNvSpPr/>
          <p:nvPr/>
        </p:nvSpPr>
        <p:spPr>
          <a:xfrm>
            <a:off x="6593400" y="111852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Učit děti základním poznatkům o technice</a:t>
            </a:r>
            <a:endParaRPr/>
          </a:p>
        </p:txBody>
      </p:sp>
      <p:sp>
        <p:nvSpPr>
          <p:cNvPr id="348" name="CustomShape 7"/>
          <p:cNvSpPr/>
          <p:nvPr/>
        </p:nvSpPr>
        <p:spPr>
          <a:xfrm>
            <a:off x="6593400" y="2726640"/>
            <a:ext cx="2840760" cy="167364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Vést děti ke kooperativnímu hodnocení a sebehodnocení</a:t>
            </a:r>
            <a:endParaRPr/>
          </a:p>
        </p:txBody>
      </p:sp>
      <p:sp>
        <p:nvSpPr>
          <p:cNvPr id="349" name="CustomShape 8"/>
          <p:cNvSpPr/>
          <p:nvPr/>
        </p:nvSpPr>
        <p:spPr>
          <a:xfrm>
            <a:off x="4255920" y="365616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dětí</a:t>
            </a:r>
            <a:endParaRPr/>
          </a:p>
        </p:txBody>
      </p:sp>
      <p:sp>
        <p:nvSpPr>
          <p:cNvPr id="350" name="CustomShape 9"/>
          <p:cNvSpPr/>
          <p:nvPr/>
        </p:nvSpPr>
        <p:spPr>
          <a:xfrm>
            <a:off x="2925720" y="160920"/>
            <a:ext cx="4563000" cy="1795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        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výchovy</a:t>
            </a:r>
            <a:endParaRPr/>
          </a:p>
        </p:txBody>
      </p:sp>
    </p:spTree>
  </p:cSld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