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24" r:id="rId2"/>
  </p:sldMasterIdLst>
  <p:notesMasterIdLst>
    <p:notesMasterId r:id="rId14"/>
  </p:notesMasterIdLst>
  <p:handoutMasterIdLst>
    <p:handoutMasterId r:id="rId15"/>
  </p:handoutMasterIdLst>
  <p:sldIdLst>
    <p:sldId id="272" r:id="rId3"/>
    <p:sldId id="295" r:id="rId4"/>
    <p:sldId id="296" r:id="rId5"/>
    <p:sldId id="297" r:id="rId6"/>
    <p:sldId id="294" r:id="rId7"/>
    <p:sldId id="275" r:id="rId8"/>
    <p:sldId id="276" r:id="rId9"/>
    <p:sldId id="277" r:id="rId10"/>
    <p:sldId id="278" r:id="rId11"/>
    <p:sldId id="287" r:id="rId12"/>
    <p:sldId id="28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79" d="100"/>
          <a:sy n="79" d="100"/>
        </p:scale>
        <p:origin x="-114" y="-58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12.5.2015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12.5.2015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5/12/2015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93069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576182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73093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9183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9056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4415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425320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6864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900085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198496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5128512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080513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99621220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094482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9628641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8392847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777786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  <p:sldLayoutId id="2147483736" r:id="rId12"/>
    <p:sldLayoutId id="2147483737" r:id="rId13"/>
    <p:sldLayoutId id="2147483738" r:id="rId14"/>
    <p:sldLayoutId id="2147483739" r:id="rId15"/>
    <p:sldLayoutId id="2147483740" r:id="rId16"/>
    <p:sldLayoutId id="2147483649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Písecká elektrárna I. – Jak se vyrábí elektřina</a:t>
            </a:r>
            <a:endParaRPr lang="cs-CZ" sz="2800" b="0" i="0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cap="none" dirty="0" smtClean="0"/>
              <a:t>Eva Kovářová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Písecká elektrárna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77334" y="6306057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04483" y="1270000"/>
            <a:ext cx="4643313" cy="348248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415431" y="1685511"/>
            <a:ext cx="3535281" cy="2651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58349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vyrábí elektřina?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53271" y="6330120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29509" y="1714003"/>
            <a:ext cx="2645437" cy="32701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197677" y="1608811"/>
            <a:ext cx="2665757" cy="40848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7834" y="2427428"/>
            <a:ext cx="3588113" cy="2556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836753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nevyrábí elektřinu?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65302" y="6318088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63698" y="1653603"/>
            <a:ext cx="1354650" cy="13754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36743" y="3940071"/>
            <a:ext cx="1503020" cy="138007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43528" y="3448101"/>
            <a:ext cx="1582612" cy="155938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35802" y="1726966"/>
            <a:ext cx="1941574" cy="138346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25375" y="2153728"/>
            <a:ext cx="1926551" cy="238147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412529" y="1134357"/>
            <a:ext cx="1399992" cy="2145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05063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22241" y="1385631"/>
            <a:ext cx="4643313" cy="348248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na obrázku?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53271" y="6294026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4926590" y="1050463"/>
            <a:ext cx="5188641" cy="119647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4912895" y="1919835"/>
            <a:ext cx="5216030" cy="1247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4899201" y="2808419"/>
            <a:ext cx="5216030" cy="12622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4899201" y="3710040"/>
            <a:ext cx="5216030" cy="11871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455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Fotografie  </a:t>
            </a:r>
            <a:r>
              <a:rPr lang="cs-CZ" dirty="0" smtClean="0"/>
              <a:t>a 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čtyři pracovní listy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určit správné určit zdroje elektrické energie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53271" y="6318088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42151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750706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2. snímek – na snímku jsou </a:t>
            </a:r>
            <a:r>
              <a:rPr lang="cs-CZ" dirty="0"/>
              <a:t>fotografie elektrárny</a:t>
            </a:r>
            <a:r>
              <a:rPr lang="cs-CZ" dirty="0" smtClean="0"/>
              <a:t>, </a:t>
            </a:r>
            <a:r>
              <a:rPr lang="cs-CZ" dirty="0"/>
              <a:t>děti zodpovídají otázky dané </a:t>
            </a:r>
            <a:r>
              <a:rPr lang="cs-CZ" dirty="0" smtClean="0"/>
              <a:t>učitelem, </a:t>
            </a:r>
            <a:r>
              <a:rPr lang="cs-CZ" dirty="0"/>
              <a:t>např. Co vidíš na obrázku?, </a:t>
            </a:r>
            <a:r>
              <a:rPr lang="cs-CZ" dirty="0" smtClean="0"/>
              <a:t>Kde je znak města?.......</a:t>
            </a:r>
            <a:endParaRPr lang="cs-CZ" dirty="0"/>
          </a:p>
          <a:p>
            <a:r>
              <a:rPr lang="cs-CZ" dirty="0" smtClean="0"/>
              <a:t>3. snímek – zdroje elektrické energie, děti se učí základní principy a funkce výroby elektřiny</a:t>
            </a:r>
          </a:p>
          <a:p>
            <a:r>
              <a:rPr lang="cs-CZ" dirty="0"/>
              <a:t>4</a:t>
            </a:r>
            <a:r>
              <a:rPr lang="cs-CZ" dirty="0" smtClean="0"/>
              <a:t>. snímek – děti určují pomocí lišty pera správné zdroje elektrické energie </a:t>
            </a:r>
            <a:r>
              <a:rPr lang="cs-CZ" dirty="0" smtClean="0"/>
              <a:t>(správné </a:t>
            </a:r>
            <a:r>
              <a:rPr lang="cs-CZ" dirty="0" smtClean="0"/>
              <a:t>zakroužkuj, nesprávné škrtni)</a:t>
            </a:r>
          </a:p>
          <a:p>
            <a:r>
              <a:rPr lang="cs-CZ" dirty="0"/>
              <a:t>5</a:t>
            </a:r>
            <a:r>
              <a:rPr lang="cs-CZ" dirty="0" smtClean="0"/>
              <a:t>. snímek – děti hádají, co je na obrázku – při kliknutí se odkrývají jednotlivé obdélníky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9365" y="6330120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53271" y="6330120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7334" y="6342151"/>
            <a:ext cx="6297612" cy="365125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8C59B386-999D-4CB6-B907-9F3997C027CC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339</Words>
  <Application>Microsoft Office PowerPoint</Application>
  <PresentationFormat>Vlastní</PresentationFormat>
  <Paragraphs>59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Faseta</vt:lpstr>
      <vt:lpstr>Písecká elektrárna I. – Jak se vyrábí elektřina</vt:lpstr>
      <vt:lpstr>Písecká elektrárna</vt:lpstr>
      <vt:lpstr>Jak se vyrábí elektřina?</vt:lpstr>
      <vt:lpstr>Co nevyrábí elektřinu?</vt:lpstr>
      <vt:lpstr>Co je na obrázku?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2015-05-12T12:47:48Z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