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90" r:id="rId2"/>
  </p:sldMasterIdLst>
  <p:notesMasterIdLst>
    <p:notesMasterId r:id="rId12"/>
  </p:notesMasterIdLst>
  <p:handoutMasterIdLst>
    <p:handoutMasterId r:id="rId13"/>
  </p:handoutMasterIdLst>
  <p:sldIdLst>
    <p:sldId id="272" r:id="rId3"/>
    <p:sldId id="293" r:id="rId4"/>
    <p:sldId id="294" r:id="rId5"/>
    <p:sldId id="295" r:id="rId6"/>
    <p:sldId id="275" r:id="rId7"/>
    <p:sldId id="276" r:id="rId8"/>
    <p:sldId id="277" r:id="rId9"/>
    <p:sldId id="287" r:id="rId10"/>
    <p:sldId id="28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32" autoAdjust="0"/>
    <p:restoredTop sz="94660"/>
  </p:normalViewPr>
  <p:slideViewPr>
    <p:cSldViewPr snapToGrid="0">
      <p:cViewPr varScale="1">
        <p:scale>
          <a:sx n="81" d="100"/>
          <a:sy n="81" d="100"/>
        </p:scale>
        <p:origin x="-96" y="-54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12.5.2015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12.5.2015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694487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51619893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234418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313234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718973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020040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798761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735258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095463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7389306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33801847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2211989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37285781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11567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26752566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8253743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48188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649" r:id="rId17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01006" y="549977"/>
            <a:ext cx="7766936" cy="1646302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4000" dirty="0" smtClean="0"/>
              <a:t>Poznej a vyprávěj pohádku III – Vymyšlená pohádka</a:t>
            </a:r>
            <a:endParaRPr lang="cs-CZ" sz="40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01006" y="2350822"/>
            <a:ext cx="7766936" cy="1096899"/>
          </a:xfrm>
        </p:spPr>
        <p:txBody>
          <a:bodyPr/>
          <a:lstStyle/>
          <a:p>
            <a:r>
              <a:rPr lang="cs-CZ" cap="none" dirty="0" smtClean="0"/>
              <a:t>Dagmar Černá</a:t>
            </a:r>
            <a:endParaRPr lang="cs-CZ" cap="none" dirty="0"/>
          </a:p>
        </p:txBody>
      </p:sp>
    </p:spTree>
    <p:extLst>
      <p:ext uri="{BB962C8B-B14F-4D97-AF65-F5344CB8AC3E}">
        <p14:creationId xmlns=""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677334" y="6334439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89" y="203383"/>
            <a:ext cx="2050178" cy="307487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220" y="2336513"/>
            <a:ext cx="1882462" cy="282369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635" y="203383"/>
            <a:ext cx="1976816" cy="296482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775" y="1992003"/>
            <a:ext cx="2112135" cy="316820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4002" y="1180612"/>
            <a:ext cx="2317916" cy="34768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051118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Vymysli pohádku s loutkami na 2. snímku</a:t>
            </a:r>
          </a:p>
          <a:p>
            <a:r>
              <a:rPr lang="cs-CZ" dirty="0" smtClean="0"/>
              <a:t>Nakresli na magnetickou tabulku, kde se bude pohádka odehrávat</a:t>
            </a:r>
          </a:p>
          <a:p>
            <a:r>
              <a:rPr lang="cs-CZ" dirty="0" smtClean="0"/>
              <a:t>Vyprávěj pohádku</a:t>
            </a:r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618718" y="6492875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4300722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využití KUMUČE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95272" y="6492875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175" t="14243" r="10441" b="8433"/>
          <a:stretch/>
        </p:blipFill>
        <p:spPr>
          <a:xfrm>
            <a:off x="500768" y="1339779"/>
            <a:ext cx="4071232" cy="297419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689" t="10877" r="12128" b="16510"/>
          <a:stretch/>
        </p:blipFill>
        <p:spPr>
          <a:xfrm>
            <a:off x="5061709" y="1339779"/>
            <a:ext cx="4275786" cy="30169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163191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Fotografie a obrázky z archivu autora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</a:t>
            </a:r>
            <a:r>
              <a:rPr lang="cs-CZ" sz="2800" dirty="0" smtClean="0">
                <a:latin typeface="Calibri" panose="020F0502020204030204" pitchFamily="34" charset="0"/>
              </a:rPr>
              <a:t>: Dítě a jeho tělo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dva pracovní listy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 jednoduchým interaktivním úkolem. </a:t>
            </a:r>
            <a:b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dokáže samostatně splnit jednoduchý úkol – vyprávět pohádku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77334" y="6322716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42165" y="6334439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42165" y="6322716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677334" y="1510725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</p:txBody>
      </p:sp>
    </p:spTree>
    <p:extLst>
      <p:ext uri="{BB962C8B-B14F-4D97-AF65-F5344CB8AC3E}">
        <p14:creationId xmlns="" xmlns:p14="http://schemas.microsoft.com/office/powerpoint/2010/main" val="17060398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642165" y="6492875"/>
            <a:ext cx="6297612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57215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Fialová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s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231</Words>
  <Application>Microsoft Office PowerPoint</Application>
  <PresentationFormat>Vlastní</PresentationFormat>
  <Paragraphs>51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Faseta</vt:lpstr>
      <vt:lpstr>Poznej a vyprávěj pohádku III – Vymyšlená pohádka</vt:lpstr>
      <vt:lpstr>Snímek 2</vt:lpstr>
      <vt:lpstr>Úkoly</vt:lpstr>
      <vt:lpstr>Ukázka využití KUMUČE</vt:lpstr>
      <vt:lpstr>Použité odkazy</vt:lpstr>
      <vt:lpstr>Metodický pokyn Integrovaný blok: Dítě a jeho tělo</vt:lpstr>
      <vt:lpstr>Studijní materiály </vt:lpstr>
      <vt:lpstr>Prvky polytechnické výchovy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2015-05-12T12:44:40Z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