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83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343607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508523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82947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206289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48555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4270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098114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95430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574812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99172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042959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146448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835919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423142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686697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381646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8598760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9721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  <p:sldLayoutId id="2147483796" r:id="rId13"/>
    <p:sldLayoutId id="2147483797" r:id="rId14"/>
    <p:sldLayoutId id="2147483798" r:id="rId15"/>
    <p:sldLayoutId id="2147483799" r:id="rId16"/>
    <p:sldLayoutId id="2147483800" r:id="rId17"/>
    <p:sldLayoutId id="2147483649" r:id="rId18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JITEX – Jak vznikne tričko?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Bronislava Rejlková</a:t>
            </a:r>
            <a:endParaRPr lang="cs-CZ" cap="none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524" y="450761"/>
            <a:ext cx="8036418" cy="452048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820547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40" y="179819"/>
            <a:ext cx="8822028" cy="496239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685516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110" y="128789"/>
            <a:ext cx="8950817" cy="503483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195709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110" y="154546"/>
            <a:ext cx="8744755" cy="491892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817103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88" y="154546"/>
            <a:ext cx="8641723" cy="486096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089255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214" y="154547"/>
            <a:ext cx="8822028" cy="49623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014308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6796" y="1844777"/>
            <a:ext cx="3108318" cy="17484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09" y="2944120"/>
            <a:ext cx="3168755" cy="1782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428" y="414385"/>
            <a:ext cx="3302340" cy="18575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09" y="499157"/>
            <a:ext cx="3151633" cy="177279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488" y="2934972"/>
            <a:ext cx="3201280" cy="18007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572544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sedm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cíle</a:t>
            </a:r>
          </a:p>
          <a:p>
            <a:pPr marL="502920" indent="-457200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úkol. Seznámí se s technologií výroby trička i jiných oděvů v píseckém textilním podniku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Jitex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71619" y="832565"/>
            <a:ext cx="8761413" cy="706964"/>
          </a:xfrm>
        </p:spPr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1576" y="249768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– 7. snímek – na snímku jsou </a:t>
            </a:r>
            <a:r>
              <a:rPr lang="cs-CZ" dirty="0"/>
              <a:t>fotografie </a:t>
            </a:r>
            <a:r>
              <a:rPr lang="cs-CZ" dirty="0" smtClean="0"/>
              <a:t>technologie výroby </a:t>
            </a:r>
            <a:r>
              <a:rPr lang="cs-CZ" smtClean="0"/>
              <a:t>ve správném </a:t>
            </a:r>
            <a:r>
              <a:rPr lang="cs-CZ" dirty="0" smtClean="0"/>
              <a:t>pořadí</a:t>
            </a:r>
          </a:p>
          <a:p>
            <a:r>
              <a:rPr lang="cs-CZ" dirty="0"/>
              <a:t>8</a:t>
            </a:r>
            <a:r>
              <a:rPr lang="cs-CZ" dirty="0" smtClean="0"/>
              <a:t>. snímek – děti přesouvají obrázky v pořadí podle technologie</a:t>
            </a:r>
          </a:p>
          <a:p>
            <a:r>
              <a:rPr lang="cs-CZ" dirty="0" smtClean="0"/>
              <a:t>Využití KUMUČE</a:t>
            </a:r>
          </a:p>
          <a:p>
            <a:r>
              <a:rPr lang="cs-CZ" dirty="0" err="1" smtClean="0"/>
              <a:t>Grafomotorické</a:t>
            </a:r>
            <a:r>
              <a:rPr lang="cs-CZ" dirty="0" smtClean="0"/>
              <a:t> cvičení – kreslení klubíčka nebo cívky nití na magnetickou tabulku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864895"/>
            <a:ext cx="9595189" cy="27110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=""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319</Words>
  <Application>Microsoft Office PowerPoint</Application>
  <PresentationFormat>Vlastní</PresentationFormat>
  <Paragraphs>61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Iontový efekt</vt:lpstr>
      <vt:lpstr>JITEX – Jak vznikne tričko?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2015-05-12T12:49:48Z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