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5"/>
  </p:notesMasterIdLst>
  <p:handoutMasterIdLst>
    <p:handoutMasterId r:id="rId26"/>
  </p:handoutMasterIdLst>
  <p:sldIdLst>
    <p:sldId id="272" r:id="rId3"/>
    <p:sldId id="290" r:id="rId4"/>
    <p:sldId id="286" r:id="rId5"/>
    <p:sldId id="305" r:id="rId6"/>
    <p:sldId id="306" r:id="rId7"/>
    <p:sldId id="307" r:id="rId8"/>
    <p:sldId id="308" r:id="rId9"/>
    <p:sldId id="309" r:id="rId10"/>
    <p:sldId id="311" r:id="rId11"/>
    <p:sldId id="312" r:id="rId12"/>
    <p:sldId id="313" r:id="rId13"/>
    <p:sldId id="314" r:id="rId14"/>
    <p:sldId id="315" r:id="rId15"/>
    <p:sldId id="317" r:id="rId16"/>
    <p:sldId id="318" r:id="rId17"/>
    <p:sldId id="275" r:id="rId18"/>
    <p:sldId id="277" r:id="rId19"/>
    <p:sldId id="276" r:id="rId20"/>
    <p:sldId id="278" r:id="rId21"/>
    <p:sldId id="279" r:id="rId22"/>
    <p:sldId id="280" r:id="rId23"/>
    <p:sldId id="281" r:id="rId24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úvod" id="{425EB4FB-E821-4B32-8ECA-EFEAA5D3F6A1}">
          <p14:sldIdLst>
            <p14:sldId id="272"/>
            <p14:sldId id="290"/>
          </p14:sldIdLst>
        </p14:section>
        <p14:section name="obsah" id="{B6707796-E6B6-457E-A385-D5A3BB8693D5}">
          <p14:sldIdLst>
            <p14:sldId id="286"/>
            <p14:sldId id="305"/>
            <p14:sldId id="306"/>
            <p14:sldId id="307"/>
            <p14:sldId id="308"/>
            <p14:sldId id="309"/>
            <p14:sldId id="311"/>
            <p14:sldId id="312"/>
            <p14:sldId id="313"/>
          </p14:sldIdLst>
        </p14:section>
        <p14:section name="PL - značky" id="{B6B060D7-DD16-47B4-BF16-26196040C220}">
          <p14:sldIdLst>
            <p14:sldId id="314"/>
            <p14:sldId id="315"/>
            <p14:sldId id="317"/>
            <p14:sldId id="318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79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116" autoAdjust="0"/>
    <p:restoredTop sz="94660"/>
  </p:normalViewPr>
  <p:slideViewPr>
    <p:cSldViewPr snapToGrid="0">
      <p:cViewPr varScale="1">
        <p:scale>
          <a:sx n="72" d="100"/>
          <a:sy n="72" d="100"/>
        </p:scale>
        <p:origin x="318" y="54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commentAuthors" Target="commentAuthors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14. 5. 2015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14. 5. 2015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77195"/>
            <a:ext cx="5438140" cy="335024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18.png"/><Relationship Id="rId7" Type="http://schemas.openxmlformats.org/officeDocument/2006/relationships/image" Target="../media/image14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Relationship Id="rId9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20.png"/><Relationship Id="rId7" Type="http://schemas.openxmlformats.org/officeDocument/2006/relationships/image" Target="../media/image14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Relationship Id="rId9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22.png"/><Relationship Id="rId7" Type="http://schemas.openxmlformats.org/officeDocument/2006/relationships/image" Target="../media/image23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Relationship Id="rId9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25.png"/><Relationship Id="rId7" Type="http://schemas.openxmlformats.org/officeDocument/2006/relationships/image" Target="../media/image14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Relationship Id="rId9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27.png"/><Relationship Id="rId7" Type="http://schemas.openxmlformats.org/officeDocument/2006/relationships/image" Target="../media/image13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10" Type="http://schemas.openxmlformats.org/officeDocument/2006/relationships/image" Target="../media/image9.png"/><Relationship Id="rId4" Type="http://schemas.openxmlformats.org/officeDocument/2006/relationships/image" Target="../media/image28.png"/><Relationship Id="rId9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30.png"/><Relationship Id="rId7" Type="http://schemas.openxmlformats.org/officeDocument/2006/relationships/image" Target="../media/image13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10" Type="http://schemas.openxmlformats.org/officeDocument/2006/relationships/image" Target="../media/image9.png"/><Relationship Id="rId4" Type="http://schemas.openxmlformats.org/officeDocument/2006/relationships/image" Target="../media/image31.png"/><Relationship Id="rId9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33.png"/><Relationship Id="rId7" Type="http://schemas.openxmlformats.org/officeDocument/2006/relationships/image" Target="../media/image1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10" Type="http://schemas.openxmlformats.org/officeDocument/2006/relationships/image" Target="../media/image9.png"/><Relationship Id="rId4" Type="http://schemas.openxmlformats.org/officeDocument/2006/relationships/image" Target="../media/image34.png"/><Relationship Id="rId9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36.png"/><Relationship Id="rId7" Type="http://schemas.openxmlformats.org/officeDocument/2006/relationships/image" Target="../media/image13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10" Type="http://schemas.openxmlformats.org/officeDocument/2006/relationships/image" Target="../media/image9.png"/><Relationship Id="rId4" Type="http://schemas.openxmlformats.org/officeDocument/2006/relationships/image" Target="../media/image37.png"/><Relationship Id="rId9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13" Type="http://schemas.openxmlformats.org/officeDocument/2006/relationships/image" Target="../media/image33.png"/><Relationship Id="rId3" Type="http://schemas.openxmlformats.org/officeDocument/2006/relationships/image" Target="../media/image22.png"/><Relationship Id="rId7" Type="http://schemas.openxmlformats.org/officeDocument/2006/relationships/image" Target="../media/image27.png"/><Relationship Id="rId12" Type="http://schemas.openxmlformats.org/officeDocument/2006/relationships/image" Target="../media/image3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31.png"/><Relationship Id="rId5" Type="http://schemas.openxmlformats.org/officeDocument/2006/relationships/image" Target="../media/image25.png"/><Relationship Id="rId10" Type="http://schemas.openxmlformats.org/officeDocument/2006/relationships/image" Target="../media/image30.png"/><Relationship Id="rId4" Type="http://schemas.openxmlformats.org/officeDocument/2006/relationships/image" Target="../media/image24.png"/><Relationship Id="rId9" Type="http://schemas.openxmlformats.org/officeDocument/2006/relationships/image" Target="../media/image29.png"/><Relationship Id="rId14" Type="http://schemas.openxmlformats.org/officeDocument/2006/relationships/image" Target="../media/image34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10" Type="http://schemas.openxmlformats.org/officeDocument/2006/relationships/image" Target="../media/image37.png"/><Relationship Id="rId4" Type="http://schemas.openxmlformats.org/officeDocument/2006/relationships/image" Target="../media/image17.png"/><Relationship Id="rId9" Type="http://schemas.openxmlformats.org/officeDocument/2006/relationships/image" Target="../media/image36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13" Type="http://schemas.openxmlformats.org/officeDocument/2006/relationships/image" Target="../media/image49.pn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12" Type="http://schemas.openxmlformats.org/officeDocument/2006/relationships/image" Target="../media/image48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png"/><Relationship Id="rId11" Type="http://schemas.openxmlformats.org/officeDocument/2006/relationships/image" Target="../media/image47.png"/><Relationship Id="rId5" Type="http://schemas.openxmlformats.org/officeDocument/2006/relationships/image" Target="../media/image41.png"/><Relationship Id="rId10" Type="http://schemas.openxmlformats.org/officeDocument/2006/relationships/image" Target="../media/image46.png"/><Relationship Id="rId4" Type="http://schemas.openxmlformats.org/officeDocument/2006/relationships/image" Target="../media/image40.png"/><Relationship Id="rId9" Type="http://schemas.openxmlformats.org/officeDocument/2006/relationships/image" Target="../media/image45.png"/><Relationship Id="rId14" Type="http://schemas.openxmlformats.org/officeDocument/2006/relationships/image" Target="../media/image50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png"/><Relationship Id="rId3" Type="http://schemas.openxmlformats.org/officeDocument/2006/relationships/image" Target="../media/image52.png"/><Relationship Id="rId7" Type="http://schemas.openxmlformats.org/officeDocument/2006/relationships/image" Target="../media/image56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5.png"/><Relationship Id="rId5" Type="http://schemas.openxmlformats.org/officeDocument/2006/relationships/image" Target="../media/image54.png"/><Relationship Id="rId10" Type="http://schemas.openxmlformats.org/officeDocument/2006/relationships/image" Target="../media/image59.png"/><Relationship Id="rId4" Type="http://schemas.openxmlformats.org/officeDocument/2006/relationships/image" Target="../media/image53.png"/><Relationship Id="rId9" Type="http://schemas.openxmlformats.org/officeDocument/2006/relationships/image" Target="../media/image58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HRAJEME SI SE SKŘÍTKY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1" i="0" baseline="0" dirty="0" smtClean="0"/>
              <a:t>ÚKOLY SKŘÍTKA </a:t>
            </a:r>
            <a:r>
              <a:rPr lang="cs-CZ" b="1" dirty="0" err="1" smtClean="0"/>
              <a:t>Tichá</a:t>
            </a:r>
            <a:r>
              <a:rPr lang="cs-CZ" sz="2400" b="1" i="0" baseline="0" dirty="0" err="1" smtClean="0"/>
              <a:t>ČKA</a:t>
            </a:r>
            <a:r>
              <a:rPr lang="cs-CZ" sz="2400" b="1" i="0" baseline="0" dirty="0" smtClean="0"/>
              <a:t> – barvy </a:t>
            </a:r>
            <a:r>
              <a:rPr lang="cs-CZ" sz="2400" b="1" i="0" baseline="0" smtClean="0"/>
              <a:t>na značkách I.</a:t>
            </a:r>
            <a:endParaRPr lang="cs-CZ" sz="2400" b="1" i="0" baseline="0" dirty="0" smtClean="0"/>
          </a:p>
          <a:p>
            <a:pPr marL="0" indent="0" algn="ctr">
              <a:spcBef>
                <a:spcPts val="0"/>
              </a:spcBef>
              <a:buNone/>
            </a:pPr>
            <a:endParaRPr lang="cs-CZ" sz="2400" b="1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4460" y="1505939"/>
            <a:ext cx="2537187" cy="324663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459" y="1416770"/>
            <a:ext cx="2438565" cy="341267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0074" y="1396960"/>
            <a:ext cx="2428845" cy="33990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7422" y="1416223"/>
            <a:ext cx="2448140" cy="342607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299" y="1371600"/>
            <a:ext cx="2495704" cy="3492634"/>
          </a:xfrm>
          <a:prstGeom prst="rect">
            <a:avLst/>
          </a:prstGeom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sp>
        <p:nvSpPr>
          <p:cNvPr id="13" name="Nadpis 1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	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    </a:t>
            </a:r>
            <a:r>
              <a:rPr lang="cs-CZ" sz="4400" b="1" dirty="0" smtClean="0">
                <a:solidFill>
                  <a:schemeClr val="accent5"/>
                </a:solidFill>
              </a:rPr>
              <a:t>NAŠI KAMARÁDI SKŘÍTKOVÉ</a:t>
            </a:r>
            <a:r>
              <a:rPr lang="cs-CZ" sz="4000" dirty="0" smtClean="0">
                <a:solidFill>
                  <a:schemeClr val="accent5"/>
                </a:solidFill>
              </a:rPr>
              <a:t/>
            </a:r>
            <a:br>
              <a:rPr lang="cs-CZ" sz="4000" dirty="0" smtClean="0">
                <a:solidFill>
                  <a:schemeClr val="accent5"/>
                </a:solidFill>
              </a:rPr>
            </a:br>
            <a:r>
              <a:rPr lang="cs-CZ" sz="4000" dirty="0" smtClean="0">
                <a:solidFill>
                  <a:schemeClr val="accent5"/>
                </a:solidFill>
              </a:rPr>
              <a:t>         </a:t>
            </a:r>
            <a:r>
              <a:rPr lang="cs-CZ" sz="2700" dirty="0" smtClean="0">
                <a:solidFill>
                  <a:schemeClr val="accent5"/>
                </a:solidFill>
              </a:rPr>
              <a:t>PRŮVODCI VZDĚLÁVACÍMI OBLASTMI</a:t>
            </a:r>
            <a:endParaRPr lang="cs-CZ" sz="2700" dirty="0">
              <a:solidFill>
                <a:schemeClr val="accent5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803418" y="4731467"/>
            <a:ext cx="211757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/>
              <a:t>Dítě </a:t>
            </a:r>
            <a:r>
              <a:rPr lang="cs-CZ" dirty="0" smtClean="0"/>
              <a:t>a svět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5125865" y="4748647"/>
            <a:ext cx="21210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/>
              <a:t>Dítě a </a:t>
            </a:r>
            <a:r>
              <a:rPr lang="cs-CZ" dirty="0" smtClean="0"/>
              <a:t>společnost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7550423" y="4731467"/>
            <a:ext cx="202842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/>
              <a:t>Dítě </a:t>
            </a:r>
            <a:r>
              <a:rPr lang="cs-CZ" dirty="0" smtClean="0"/>
              <a:t>a ten druhý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9882313" y="4748647"/>
            <a:ext cx="18966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/>
              <a:t>Dítě a </a:t>
            </a:r>
            <a:r>
              <a:rPr lang="cs-CZ" dirty="0" smtClean="0"/>
              <a:t>jeho tělo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30736" y="4734886"/>
            <a:ext cx="18549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Dítě a jeho psychika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661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84" y="369582"/>
            <a:ext cx="1843666" cy="2580134"/>
          </a:xfrm>
          <a:prstGeom prst="rect">
            <a:avLst/>
          </a:prstGeom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sp>
        <p:nvSpPr>
          <p:cNvPr id="23" name="Nadpis 4"/>
          <p:cNvSpPr txBox="1">
            <a:spLocks/>
          </p:cNvSpPr>
          <p:nvPr/>
        </p:nvSpPr>
        <p:spPr>
          <a:xfrm>
            <a:off x="276542" y="187538"/>
            <a:ext cx="4530236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>
            <a:sp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000" b="1" dirty="0" smtClean="0">
                <a:solidFill>
                  <a:srgbClr val="FF0000"/>
                </a:solidFill>
              </a:rPr>
              <a:t>NAJDI SPOLEČNOU BARVU ZNAČEK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69" r="75870"/>
          <a:stretch/>
        </p:blipFill>
        <p:spPr>
          <a:xfrm rot="1488668">
            <a:off x="9416131" y="1436099"/>
            <a:ext cx="556054" cy="278493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807" r="20141"/>
          <a:stretch/>
        </p:blipFill>
        <p:spPr>
          <a:xfrm rot="1214254">
            <a:off x="3523420" y="349957"/>
            <a:ext cx="494270" cy="275903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317" t="-1777" r="48352" b="1777"/>
          <a:stretch/>
        </p:blipFill>
        <p:spPr>
          <a:xfrm rot="16200000">
            <a:off x="6539891" y="-260579"/>
            <a:ext cx="543697" cy="278167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185" r="34715"/>
          <a:stretch/>
        </p:blipFill>
        <p:spPr>
          <a:xfrm rot="5400000">
            <a:off x="7015717" y="3403516"/>
            <a:ext cx="494270" cy="274950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518"/>
          <a:stretch/>
        </p:blipFill>
        <p:spPr>
          <a:xfrm rot="18762195">
            <a:off x="2783054" y="2646454"/>
            <a:ext cx="719938" cy="2757103"/>
          </a:xfrm>
          <a:prstGeom prst="rect">
            <a:avLst/>
          </a:prstGeom>
        </p:spPr>
      </p:pic>
      <p:grpSp>
        <p:nvGrpSpPr>
          <p:cNvPr id="18" name="jahoda"/>
          <p:cNvGrpSpPr/>
          <p:nvPr/>
        </p:nvGrpSpPr>
        <p:grpSpPr>
          <a:xfrm>
            <a:off x="4332237" y="2075934"/>
            <a:ext cx="1800000" cy="1800000"/>
            <a:chOff x="481282" y="432579"/>
            <a:chExt cx="1800000" cy="1800000"/>
          </a:xfrm>
        </p:grpSpPr>
        <p:sp>
          <p:nvSpPr>
            <p:cNvPr id="19" name="Obdélník 18"/>
            <p:cNvSpPr/>
            <p:nvPr/>
          </p:nvSpPr>
          <p:spPr>
            <a:xfrm>
              <a:off x="481282" y="432579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0" name="Obrázek 19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55317" y="476823"/>
              <a:ext cx="1596469" cy="1697842"/>
            </a:xfrm>
            <a:prstGeom prst="rect">
              <a:avLst/>
            </a:prstGeom>
          </p:spPr>
        </p:pic>
      </p:grpSp>
      <p:grpSp>
        <p:nvGrpSpPr>
          <p:cNvPr id="21" name="strom bez"/>
          <p:cNvGrpSpPr/>
          <p:nvPr/>
        </p:nvGrpSpPr>
        <p:grpSpPr>
          <a:xfrm>
            <a:off x="6701807" y="2024412"/>
            <a:ext cx="1800000" cy="1877429"/>
            <a:chOff x="2425821" y="385537"/>
            <a:chExt cx="1800000" cy="1877429"/>
          </a:xfrm>
        </p:grpSpPr>
        <p:sp>
          <p:nvSpPr>
            <p:cNvPr id="22" name="Obdélník 21"/>
            <p:cNvSpPr/>
            <p:nvPr/>
          </p:nvSpPr>
          <p:spPr>
            <a:xfrm>
              <a:off x="2425821" y="432579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4" name="Obrázek 23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509820" y="385537"/>
              <a:ext cx="1632001" cy="1877429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316085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" name="hříbek"/>
          <p:cNvGrpSpPr/>
          <p:nvPr/>
        </p:nvGrpSpPr>
        <p:grpSpPr>
          <a:xfrm>
            <a:off x="6717747" y="2054759"/>
            <a:ext cx="1816283" cy="1847082"/>
            <a:chOff x="2429284" y="2459308"/>
            <a:chExt cx="1816283" cy="1847082"/>
          </a:xfrm>
        </p:grpSpPr>
        <p:sp>
          <p:nvSpPr>
            <p:cNvPr id="27" name="Obdélník 26"/>
            <p:cNvSpPr/>
            <p:nvPr/>
          </p:nvSpPr>
          <p:spPr>
            <a:xfrm>
              <a:off x="2429284" y="2485968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8" name="Obrázek 27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505492" y="2459308"/>
              <a:ext cx="1740075" cy="1847082"/>
            </a:xfrm>
            <a:prstGeom prst="rect">
              <a:avLst/>
            </a:prstGeom>
          </p:spPr>
        </p:pic>
      </p:grpSp>
      <p:grpSp>
        <p:nvGrpSpPr>
          <p:cNvPr id="29" name="motýl"/>
          <p:cNvGrpSpPr/>
          <p:nvPr/>
        </p:nvGrpSpPr>
        <p:grpSpPr>
          <a:xfrm>
            <a:off x="4307124" y="2081419"/>
            <a:ext cx="1838708" cy="1800000"/>
            <a:chOff x="447293" y="2485968"/>
            <a:chExt cx="1838708" cy="1800000"/>
          </a:xfrm>
        </p:grpSpPr>
        <p:sp>
          <p:nvSpPr>
            <p:cNvPr id="30" name="Obdélník 29"/>
            <p:cNvSpPr/>
            <p:nvPr/>
          </p:nvSpPr>
          <p:spPr>
            <a:xfrm>
              <a:off x="481282" y="2485968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1" name="Obrázek 30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1" t="6601" r="3218" b="8020"/>
            <a:stretch/>
          </p:blipFill>
          <p:spPr>
            <a:xfrm>
              <a:off x="447293" y="2514600"/>
              <a:ext cx="1838708" cy="1619250"/>
            </a:xfrm>
            <a:prstGeom prst="rect">
              <a:avLst/>
            </a:prstGeom>
          </p:spPr>
        </p:pic>
      </p:grp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69" r="75870"/>
          <a:stretch/>
        </p:blipFill>
        <p:spPr>
          <a:xfrm rot="1021373">
            <a:off x="9121939" y="1722170"/>
            <a:ext cx="556054" cy="278493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5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807" r="20141"/>
          <a:stretch/>
        </p:blipFill>
        <p:spPr>
          <a:xfrm rot="2417342">
            <a:off x="3472323" y="311685"/>
            <a:ext cx="494270" cy="275903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185" r="34715"/>
          <a:stretch/>
        </p:blipFill>
        <p:spPr>
          <a:xfrm rot="5400000">
            <a:off x="5977080" y="3422433"/>
            <a:ext cx="494270" cy="274950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518"/>
          <a:stretch/>
        </p:blipFill>
        <p:spPr>
          <a:xfrm rot="16200000">
            <a:off x="6557740" y="-473008"/>
            <a:ext cx="719938" cy="2757103"/>
          </a:xfrm>
          <a:prstGeom prst="rect">
            <a:avLst/>
          </a:prstGeom>
        </p:spPr>
      </p:pic>
      <p:sp>
        <p:nvSpPr>
          <p:cNvPr id="19" name="Nadpis 4"/>
          <p:cNvSpPr txBox="1">
            <a:spLocks/>
          </p:cNvSpPr>
          <p:nvPr/>
        </p:nvSpPr>
        <p:spPr>
          <a:xfrm>
            <a:off x="276543" y="187538"/>
            <a:ext cx="4523486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>
            <a:sp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000" b="1" dirty="0" smtClean="0">
                <a:solidFill>
                  <a:srgbClr val="FF0000"/>
                </a:solidFill>
              </a:rPr>
              <a:t>NAJDI SPOLEČNOU BARVU ZNAČEK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317" t="-1777" r="48352" b="1777"/>
          <a:stretch/>
        </p:blipFill>
        <p:spPr>
          <a:xfrm rot="18940289">
            <a:off x="2534125" y="2554903"/>
            <a:ext cx="543697" cy="2781674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84" y="369582"/>
            <a:ext cx="1843666" cy="2580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5093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" name="bonbon"/>
          <p:cNvGrpSpPr/>
          <p:nvPr/>
        </p:nvGrpSpPr>
        <p:grpSpPr>
          <a:xfrm>
            <a:off x="4340363" y="2071454"/>
            <a:ext cx="1800000" cy="1829089"/>
            <a:chOff x="481282" y="4539357"/>
            <a:chExt cx="1800000" cy="1829089"/>
          </a:xfrm>
        </p:grpSpPr>
        <p:sp>
          <p:nvSpPr>
            <p:cNvPr id="27" name="Obdélník 26"/>
            <p:cNvSpPr/>
            <p:nvPr/>
          </p:nvSpPr>
          <p:spPr>
            <a:xfrm>
              <a:off x="481282" y="4539357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8" name="Obrázek 27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8722029">
              <a:off x="467595" y="5044601"/>
              <a:ext cx="1756802" cy="890887"/>
            </a:xfrm>
            <a:prstGeom prst="rect">
              <a:avLst/>
            </a:prstGeom>
          </p:spPr>
        </p:pic>
      </p:grpSp>
      <p:grpSp>
        <p:nvGrpSpPr>
          <p:cNvPr id="29" name="kaktus"/>
          <p:cNvGrpSpPr/>
          <p:nvPr/>
        </p:nvGrpSpPr>
        <p:grpSpPr>
          <a:xfrm>
            <a:off x="6702715" y="1980923"/>
            <a:ext cx="1800000" cy="1890531"/>
            <a:chOff x="2429284" y="4448826"/>
            <a:chExt cx="1800000" cy="1890531"/>
          </a:xfrm>
        </p:grpSpPr>
        <p:sp>
          <p:nvSpPr>
            <p:cNvPr id="30" name="Obdélník 29"/>
            <p:cNvSpPr/>
            <p:nvPr/>
          </p:nvSpPr>
          <p:spPr>
            <a:xfrm>
              <a:off x="2429284" y="4539357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1" name="Obrázek 30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1342507">
              <a:off x="2681807" y="4448826"/>
              <a:ext cx="1393187" cy="1859749"/>
            </a:xfrm>
            <a:prstGeom prst="rect">
              <a:avLst/>
            </a:prstGeom>
          </p:spPr>
        </p:pic>
      </p:grp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69" r="75870"/>
          <a:stretch/>
        </p:blipFill>
        <p:spPr>
          <a:xfrm rot="5400000">
            <a:off x="4469871" y="3061022"/>
            <a:ext cx="556054" cy="278493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5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807" r="20141"/>
          <a:stretch/>
        </p:blipFill>
        <p:spPr>
          <a:xfrm rot="1901344">
            <a:off x="3240258" y="791075"/>
            <a:ext cx="494270" cy="275903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185" r="34715"/>
          <a:stretch/>
        </p:blipFill>
        <p:spPr>
          <a:xfrm rot="19595474">
            <a:off x="9488275" y="967076"/>
            <a:ext cx="494270" cy="274950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518"/>
          <a:stretch/>
        </p:blipFill>
        <p:spPr>
          <a:xfrm rot="5400000">
            <a:off x="8668233" y="3221632"/>
            <a:ext cx="719938" cy="2757103"/>
          </a:xfrm>
          <a:prstGeom prst="rect">
            <a:avLst/>
          </a:prstGeom>
        </p:spPr>
      </p:pic>
      <p:sp>
        <p:nvSpPr>
          <p:cNvPr id="18" name="Nadpis 4"/>
          <p:cNvSpPr txBox="1">
            <a:spLocks/>
          </p:cNvSpPr>
          <p:nvPr/>
        </p:nvSpPr>
        <p:spPr>
          <a:xfrm>
            <a:off x="276542" y="187538"/>
            <a:ext cx="451788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>
            <a:sp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000" b="1" dirty="0" smtClean="0">
                <a:solidFill>
                  <a:srgbClr val="FF0000"/>
                </a:solidFill>
              </a:rPr>
              <a:t>NAJDI SPOLEČNOU BARVU ZNAČEK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317" t="-1777" r="48352" b="1777"/>
          <a:stretch/>
        </p:blipFill>
        <p:spPr>
          <a:xfrm rot="16200000">
            <a:off x="6615512" y="-528087"/>
            <a:ext cx="543697" cy="2781674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84" y="369582"/>
            <a:ext cx="1843666" cy="2580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4231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" name="měsíc"/>
          <p:cNvGrpSpPr/>
          <p:nvPr/>
        </p:nvGrpSpPr>
        <p:grpSpPr>
          <a:xfrm>
            <a:off x="6694583" y="2044750"/>
            <a:ext cx="1800000" cy="1841221"/>
            <a:chOff x="6318361" y="403640"/>
            <a:chExt cx="1800000" cy="1841221"/>
          </a:xfrm>
        </p:grpSpPr>
        <p:sp>
          <p:nvSpPr>
            <p:cNvPr id="27" name="Obdélník 26"/>
            <p:cNvSpPr/>
            <p:nvPr/>
          </p:nvSpPr>
          <p:spPr>
            <a:xfrm>
              <a:off x="6318361" y="432579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8" name="Obrázek 27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477223" y="403640"/>
              <a:ext cx="1583293" cy="1841221"/>
            </a:xfrm>
            <a:prstGeom prst="rect">
              <a:avLst/>
            </a:prstGeom>
          </p:spPr>
        </p:pic>
      </p:grpSp>
      <p:grpSp>
        <p:nvGrpSpPr>
          <p:cNvPr id="29" name="tužka"/>
          <p:cNvGrpSpPr/>
          <p:nvPr/>
        </p:nvGrpSpPr>
        <p:grpSpPr>
          <a:xfrm>
            <a:off x="4332237" y="2024412"/>
            <a:ext cx="1800000" cy="1867973"/>
            <a:chOff x="4370359" y="383302"/>
            <a:chExt cx="1800000" cy="1867973"/>
          </a:xfrm>
        </p:grpSpPr>
        <p:sp>
          <p:nvSpPr>
            <p:cNvPr id="30" name="Obdélník 29"/>
            <p:cNvSpPr/>
            <p:nvPr/>
          </p:nvSpPr>
          <p:spPr>
            <a:xfrm>
              <a:off x="4370359" y="432579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1" name="Obrázek 30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1235658">
              <a:off x="4824983" y="383302"/>
              <a:ext cx="904539" cy="1867973"/>
            </a:xfrm>
            <a:prstGeom prst="rect">
              <a:avLst/>
            </a:prstGeom>
          </p:spPr>
        </p:pic>
      </p:grp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69" r="75870"/>
          <a:stretch/>
        </p:blipFill>
        <p:spPr>
          <a:xfrm rot="5400000">
            <a:off x="7235873" y="-450335"/>
            <a:ext cx="556054" cy="278493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5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807" r="20141"/>
          <a:stretch/>
        </p:blipFill>
        <p:spPr>
          <a:xfrm rot="2255631">
            <a:off x="9246297" y="1835192"/>
            <a:ext cx="494270" cy="275903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185" r="34715"/>
          <a:stretch/>
        </p:blipFill>
        <p:spPr>
          <a:xfrm rot="14233142">
            <a:off x="3820560" y="316451"/>
            <a:ext cx="494270" cy="274950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518"/>
          <a:stretch/>
        </p:blipFill>
        <p:spPr>
          <a:xfrm rot="20528605">
            <a:off x="3078914" y="2415392"/>
            <a:ext cx="719938" cy="2757103"/>
          </a:xfrm>
          <a:prstGeom prst="rect">
            <a:avLst/>
          </a:prstGeom>
        </p:spPr>
      </p:pic>
      <p:sp>
        <p:nvSpPr>
          <p:cNvPr id="19" name="Nadpis 4"/>
          <p:cNvSpPr txBox="1">
            <a:spLocks/>
          </p:cNvSpPr>
          <p:nvPr/>
        </p:nvSpPr>
        <p:spPr>
          <a:xfrm>
            <a:off x="276542" y="187538"/>
            <a:ext cx="4592019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>
            <a:sp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000" b="1" dirty="0" smtClean="0">
                <a:solidFill>
                  <a:srgbClr val="FF0000"/>
                </a:solidFill>
              </a:rPr>
              <a:t>NAJDI SPOLEČNOU BARVU ZNAČEK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317" t="-1777" r="48352" b="1777"/>
          <a:stretch/>
        </p:blipFill>
        <p:spPr>
          <a:xfrm rot="16200000">
            <a:off x="6476307" y="3227080"/>
            <a:ext cx="543697" cy="2781674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84" y="369582"/>
            <a:ext cx="1843666" cy="2580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1772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" name="hrnek"/>
          <p:cNvGrpSpPr/>
          <p:nvPr/>
        </p:nvGrpSpPr>
        <p:grpSpPr>
          <a:xfrm>
            <a:off x="4275085" y="2065712"/>
            <a:ext cx="1855511" cy="1800000"/>
            <a:chOff x="4321775" y="2485968"/>
            <a:chExt cx="1855511" cy="1800000"/>
          </a:xfrm>
        </p:grpSpPr>
        <p:sp>
          <p:nvSpPr>
            <p:cNvPr id="27" name="Obdélník 26"/>
            <p:cNvSpPr/>
            <p:nvPr/>
          </p:nvSpPr>
          <p:spPr>
            <a:xfrm>
              <a:off x="4377286" y="2485968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8" name="Obrázek 27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21775" y="2560455"/>
              <a:ext cx="1790644" cy="1651026"/>
            </a:xfrm>
            <a:prstGeom prst="rect">
              <a:avLst/>
            </a:prstGeom>
          </p:spPr>
        </p:pic>
      </p:grpSp>
      <p:grpSp>
        <p:nvGrpSpPr>
          <p:cNvPr id="29" name="jablko"/>
          <p:cNvGrpSpPr/>
          <p:nvPr/>
        </p:nvGrpSpPr>
        <p:grpSpPr>
          <a:xfrm>
            <a:off x="6707230" y="2065465"/>
            <a:ext cx="1800000" cy="1800494"/>
            <a:chOff x="6325288" y="2485721"/>
            <a:chExt cx="1800000" cy="1800494"/>
          </a:xfrm>
        </p:grpSpPr>
        <p:sp>
          <p:nvSpPr>
            <p:cNvPr id="30" name="Obdélník 29"/>
            <p:cNvSpPr/>
            <p:nvPr/>
          </p:nvSpPr>
          <p:spPr>
            <a:xfrm>
              <a:off x="6325288" y="2485968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1" name="Obrázek 30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460238" y="2485721"/>
              <a:ext cx="1516246" cy="1800494"/>
            </a:xfrm>
            <a:prstGeom prst="rect">
              <a:avLst/>
            </a:prstGeom>
          </p:spPr>
        </p:pic>
      </p:grp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69" r="75870"/>
          <a:stretch/>
        </p:blipFill>
        <p:spPr>
          <a:xfrm rot="16200000">
            <a:off x="6288621" y="3383460"/>
            <a:ext cx="556054" cy="278493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5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807" r="20141"/>
          <a:stretch/>
        </p:blipFill>
        <p:spPr>
          <a:xfrm rot="5400000">
            <a:off x="4319566" y="-255481"/>
            <a:ext cx="494270" cy="275903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185" r="34715"/>
          <a:stretch/>
        </p:blipFill>
        <p:spPr>
          <a:xfrm>
            <a:off x="2741832" y="1805476"/>
            <a:ext cx="494270" cy="274950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518"/>
          <a:stretch/>
        </p:blipFill>
        <p:spPr>
          <a:xfrm rot="19709192">
            <a:off x="8309756" y="-103735"/>
            <a:ext cx="719938" cy="2757103"/>
          </a:xfrm>
          <a:prstGeom prst="rect">
            <a:avLst/>
          </a:prstGeom>
        </p:spPr>
      </p:pic>
      <p:sp>
        <p:nvSpPr>
          <p:cNvPr id="18" name="Nadpis 4"/>
          <p:cNvSpPr txBox="1">
            <a:spLocks/>
          </p:cNvSpPr>
          <p:nvPr/>
        </p:nvSpPr>
        <p:spPr>
          <a:xfrm>
            <a:off x="276542" y="187538"/>
            <a:ext cx="4604377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>
            <a:sp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000" b="1" dirty="0" smtClean="0">
                <a:solidFill>
                  <a:srgbClr val="FF0000"/>
                </a:solidFill>
              </a:rPr>
              <a:t>NAJDI SPOLEČNOU BARVU ZNAČEK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317" t="-1777" r="48352" b="1777"/>
          <a:stretch/>
        </p:blipFill>
        <p:spPr>
          <a:xfrm rot="539131">
            <a:off x="9985205" y="1934340"/>
            <a:ext cx="543697" cy="2781674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84" y="369582"/>
            <a:ext cx="1843666" cy="2580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4577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mochomůrka"/>
          <p:cNvGrpSpPr/>
          <p:nvPr/>
        </p:nvGrpSpPr>
        <p:grpSpPr>
          <a:xfrm>
            <a:off x="3503878" y="2236571"/>
            <a:ext cx="1836649" cy="1800000"/>
            <a:chOff x="8276713" y="432579"/>
            <a:chExt cx="1836649" cy="1800000"/>
          </a:xfrm>
        </p:grpSpPr>
        <p:sp>
          <p:nvSpPr>
            <p:cNvPr id="23" name="Obdélník 22"/>
            <p:cNvSpPr/>
            <p:nvPr/>
          </p:nvSpPr>
          <p:spPr>
            <a:xfrm>
              <a:off x="8276713" y="432579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4" name="Obrázek 23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340672" y="432579"/>
              <a:ext cx="1772690" cy="1800000"/>
            </a:xfrm>
            <a:prstGeom prst="rect">
              <a:avLst/>
            </a:prstGeom>
          </p:spPr>
        </p:pic>
      </p:grpSp>
      <p:grpSp>
        <p:nvGrpSpPr>
          <p:cNvPr id="26" name="loďka"/>
          <p:cNvGrpSpPr/>
          <p:nvPr/>
        </p:nvGrpSpPr>
        <p:grpSpPr>
          <a:xfrm>
            <a:off x="5356666" y="2236571"/>
            <a:ext cx="1911497" cy="1800000"/>
            <a:chOff x="10129501" y="432579"/>
            <a:chExt cx="1911497" cy="1800000"/>
          </a:xfrm>
        </p:grpSpPr>
        <p:sp>
          <p:nvSpPr>
            <p:cNvPr id="27" name="Obdélník 26"/>
            <p:cNvSpPr/>
            <p:nvPr/>
          </p:nvSpPr>
          <p:spPr>
            <a:xfrm>
              <a:off x="10240998" y="432579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8" name="Obrázek 27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1739" r="1708"/>
            <a:stretch/>
          </p:blipFill>
          <p:spPr>
            <a:xfrm rot="21324335">
              <a:off x="10129501" y="587917"/>
              <a:ext cx="1900368" cy="1583375"/>
            </a:xfrm>
            <a:prstGeom prst="rect">
              <a:avLst/>
            </a:prstGeom>
          </p:spPr>
        </p:pic>
      </p:grpSp>
      <p:grpSp>
        <p:nvGrpSpPr>
          <p:cNvPr id="29" name="tulipán"/>
          <p:cNvGrpSpPr/>
          <p:nvPr/>
        </p:nvGrpSpPr>
        <p:grpSpPr>
          <a:xfrm>
            <a:off x="7432448" y="2207632"/>
            <a:ext cx="1800000" cy="1828939"/>
            <a:chOff x="12205283" y="403640"/>
            <a:chExt cx="1800000" cy="1828939"/>
          </a:xfrm>
        </p:grpSpPr>
        <p:sp>
          <p:nvSpPr>
            <p:cNvPr id="30" name="Obdélník 29"/>
            <p:cNvSpPr/>
            <p:nvPr/>
          </p:nvSpPr>
          <p:spPr>
            <a:xfrm>
              <a:off x="12205283" y="432579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1" name="Obrázek 30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286998" y="403640"/>
              <a:ext cx="1683173" cy="1768038"/>
            </a:xfrm>
            <a:prstGeom prst="rect">
              <a:avLst/>
            </a:prstGeom>
          </p:spPr>
        </p:pic>
      </p:grp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69" r="75870"/>
          <a:stretch/>
        </p:blipFill>
        <p:spPr>
          <a:xfrm>
            <a:off x="10337582" y="2000107"/>
            <a:ext cx="556054" cy="278493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6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807" r="20141"/>
          <a:stretch/>
        </p:blipFill>
        <p:spPr>
          <a:xfrm rot="5400000">
            <a:off x="6556050" y="-260542"/>
            <a:ext cx="494270" cy="275903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185" r="34715"/>
          <a:stretch/>
        </p:blipFill>
        <p:spPr>
          <a:xfrm rot="2049093">
            <a:off x="3011977" y="428767"/>
            <a:ext cx="494270" cy="274950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518"/>
          <a:stretch/>
        </p:blipFill>
        <p:spPr>
          <a:xfrm rot="16200000">
            <a:off x="5939579" y="3406486"/>
            <a:ext cx="719938" cy="2757103"/>
          </a:xfrm>
          <a:prstGeom prst="rect">
            <a:avLst/>
          </a:prstGeom>
        </p:spPr>
      </p:pic>
      <p:sp>
        <p:nvSpPr>
          <p:cNvPr id="18" name="Nadpis 4"/>
          <p:cNvSpPr txBox="1">
            <a:spLocks/>
          </p:cNvSpPr>
          <p:nvPr/>
        </p:nvSpPr>
        <p:spPr>
          <a:xfrm>
            <a:off x="276543" y="187538"/>
            <a:ext cx="4493166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>
            <a:sp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000" b="1" dirty="0" smtClean="0">
                <a:solidFill>
                  <a:srgbClr val="FF0000"/>
                </a:solidFill>
              </a:rPr>
              <a:t>NAJDI SPOLEČNOU BARVU ZNAČEK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317" t="-1777" r="48352" b="1777"/>
          <a:stretch/>
        </p:blipFill>
        <p:spPr>
          <a:xfrm rot="20136909">
            <a:off x="2325021" y="2850073"/>
            <a:ext cx="543697" cy="2781674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84" y="369582"/>
            <a:ext cx="1843666" cy="2580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035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kočárek"/>
          <p:cNvGrpSpPr/>
          <p:nvPr/>
        </p:nvGrpSpPr>
        <p:grpSpPr>
          <a:xfrm>
            <a:off x="7432448" y="2158926"/>
            <a:ext cx="1847079" cy="1877519"/>
            <a:chOff x="12212210" y="2408449"/>
            <a:chExt cx="1847079" cy="1877519"/>
          </a:xfrm>
        </p:grpSpPr>
        <p:sp>
          <p:nvSpPr>
            <p:cNvPr id="31" name="Obdélník 30"/>
            <p:cNvSpPr/>
            <p:nvPr/>
          </p:nvSpPr>
          <p:spPr>
            <a:xfrm>
              <a:off x="12212210" y="2485968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2" name="Obrázek 31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296207" y="2408449"/>
              <a:ext cx="1763082" cy="1822082"/>
            </a:xfrm>
            <a:prstGeom prst="rect">
              <a:avLst/>
            </a:prstGeom>
          </p:spPr>
        </p:pic>
      </p:grpSp>
      <p:grpSp>
        <p:nvGrpSpPr>
          <p:cNvPr id="33" name="koruna"/>
          <p:cNvGrpSpPr/>
          <p:nvPr/>
        </p:nvGrpSpPr>
        <p:grpSpPr>
          <a:xfrm>
            <a:off x="5468163" y="2228466"/>
            <a:ext cx="1800000" cy="1807979"/>
            <a:chOff x="10247925" y="2477989"/>
            <a:chExt cx="1800000" cy="1807979"/>
          </a:xfrm>
        </p:grpSpPr>
        <p:sp>
          <p:nvSpPr>
            <p:cNvPr id="34" name="Obdélník 33"/>
            <p:cNvSpPr/>
            <p:nvPr/>
          </p:nvSpPr>
          <p:spPr>
            <a:xfrm>
              <a:off x="10247925" y="2485968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5" name="Obrázek 34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332164" y="2477989"/>
              <a:ext cx="1631522" cy="1733492"/>
            </a:xfrm>
            <a:prstGeom prst="rect">
              <a:avLst/>
            </a:prstGeom>
          </p:spPr>
        </p:pic>
      </p:grpSp>
      <p:grpSp>
        <p:nvGrpSpPr>
          <p:cNvPr id="36" name="kytka"/>
          <p:cNvGrpSpPr/>
          <p:nvPr/>
        </p:nvGrpSpPr>
        <p:grpSpPr>
          <a:xfrm>
            <a:off x="3503878" y="2139876"/>
            <a:ext cx="1800000" cy="1896569"/>
            <a:chOff x="8283640" y="2389399"/>
            <a:chExt cx="1800000" cy="1896569"/>
          </a:xfrm>
        </p:grpSpPr>
        <p:sp>
          <p:nvSpPr>
            <p:cNvPr id="37" name="Obdélník 36"/>
            <p:cNvSpPr/>
            <p:nvPr/>
          </p:nvSpPr>
          <p:spPr>
            <a:xfrm>
              <a:off x="8283640" y="2485968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8" name="Obrázek 37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391957" y="2389399"/>
              <a:ext cx="1498147" cy="1842982"/>
            </a:xfrm>
            <a:prstGeom prst="rect">
              <a:avLst/>
            </a:prstGeom>
          </p:spPr>
        </p:pic>
      </p:grp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69" r="75870"/>
          <a:stretch/>
        </p:blipFill>
        <p:spPr>
          <a:xfrm rot="17867222">
            <a:off x="8090196" y="-309812"/>
            <a:ext cx="556054" cy="278493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6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807" r="20141"/>
          <a:stretch/>
        </p:blipFill>
        <p:spPr>
          <a:xfrm rot="5400000">
            <a:off x="6431759" y="3431231"/>
            <a:ext cx="494270" cy="275903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185" r="34715"/>
          <a:stretch/>
        </p:blipFill>
        <p:spPr>
          <a:xfrm>
            <a:off x="9895043" y="2538491"/>
            <a:ext cx="494270" cy="274950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518"/>
          <a:stretch/>
        </p:blipFill>
        <p:spPr>
          <a:xfrm rot="19709192">
            <a:off x="2075330" y="2671576"/>
            <a:ext cx="719938" cy="2757103"/>
          </a:xfrm>
          <a:prstGeom prst="rect">
            <a:avLst/>
          </a:prstGeom>
        </p:spPr>
      </p:pic>
      <p:sp>
        <p:nvSpPr>
          <p:cNvPr id="18" name="Nadpis 4"/>
          <p:cNvSpPr txBox="1">
            <a:spLocks/>
          </p:cNvSpPr>
          <p:nvPr/>
        </p:nvSpPr>
        <p:spPr>
          <a:xfrm>
            <a:off x="276542" y="187538"/>
            <a:ext cx="446845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>
            <a:sp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000" b="1" dirty="0" smtClean="0">
                <a:solidFill>
                  <a:srgbClr val="FF0000"/>
                </a:solidFill>
              </a:rPr>
              <a:t>NAJDI SPOLEČNOU BARVU ZNAČEK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317" t="-1777" r="48352" b="1777"/>
          <a:stretch/>
        </p:blipFill>
        <p:spPr>
          <a:xfrm rot="4951492">
            <a:off x="4288259" y="-306313"/>
            <a:ext cx="543697" cy="2781674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84" y="369582"/>
            <a:ext cx="1843666" cy="2580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2017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auto"/>
          <p:cNvGrpSpPr/>
          <p:nvPr/>
        </p:nvGrpSpPr>
        <p:grpSpPr>
          <a:xfrm>
            <a:off x="5438098" y="2236446"/>
            <a:ext cx="1874524" cy="1800000"/>
            <a:chOff x="10224244" y="4539357"/>
            <a:chExt cx="1874524" cy="1800000"/>
          </a:xfrm>
        </p:grpSpPr>
        <p:sp>
          <p:nvSpPr>
            <p:cNvPr id="32" name="Obdélník 31"/>
            <p:cNvSpPr/>
            <p:nvPr/>
          </p:nvSpPr>
          <p:spPr>
            <a:xfrm>
              <a:off x="10247925" y="4539357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3" name="Obrázek 32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224244" y="4611863"/>
              <a:ext cx="1874524" cy="1453899"/>
            </a:xfrm>
            <a:prstGeom prst="rect">
              <a:avLst/>
            </a:prstGeom>
          </p:spPr>
        </p:pic>
      </p:grpSp>
      <p:grpSp>
        <p:nvGrpSpPr>
          <p:cNvPr id="34" name="mašle"/>
          <p:cNvGrpSpPr/>
          <p:nvPr/>
        </p:nvGrpSpPr>
        <p:grpSpPr>
          <a:xfrm>
            <a:off x="3497494" y="2236446"/>
            <a:ext cx="1861926" cy="1800000"/>
            <a:chOff x="8283640" y="4539357"/>
            <a:chExt cx="1861926" cy="1800000"/>
          </a:xfrm>
        </p:grpSpPr>
        <p:sp>
          <p:nvSpPr>
            <p:cNvPr id="35" name="Obdélník 34"/>
            <p:cNvSpPr/>
            <p:nvPr/>
          </p:nvSpPr>
          <p:spPr>
            <a:xfrm>
              <a:off x="8283640" y="4539357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6" name="Obrázek 35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391958" y="4739839"/>
              <a:ext cx="1753608" cy="1439904"/>
            </a:xfrm>
            <a:prstGeom prst="rect">
              <a:avLst/>
            </a:prstGeom>
          </p:spPr>
        </p:pic>
      </p:grpSp>
      <p:grpSp>
        <p:nvGrpSpPr>
          <p:cNvPr id="37" name="míč"/>
          <p:cNvGrpSpPr/>
          <p:nvPr/>
        </p:nvGrpSpPr>
        <p:grpSpPr>
          <a:xfrm>
            <a:off x="7419137" y="2236446"/>
            <a:ext cx="1806927" cy="1800000"/>
            <a:chOff x="12205283" y="4539357"/>
            <a:chExt cx="1806927" cy="1800000"/>
          </a:xfrm>
        </p:grpSpPr>
        <p:sp>
          <p:nvSpPr>
            <p:cNvPr id="38" name="Obdélník 37"/>
            <p:cNvSpPr/>
            <p:nvPr/>
          </p:nvSpPr>
          <p:spPr>
            <a:xfrm>
              <a:off x="12212210" y="4539357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9" name="Obrázek 38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6349" b="9155"/>
            <a:stretch/>
          </p:blipFill>
          <p:spPr>
            <a:xfrm>
              <a:off x="12205283" y="4547920"/>
              <a:ext cx="1758367" cy="1719530"/>
            </a:xfrm>
            <a:prstGeom prst="rect">
              <a:avLst/>
            </a:prstGeom>
          </p:spPr>
        </p:pic>
      </p:grp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69" r="75870"/>
          <a:stretch/>
        </p:blipFill>
        <p:spPr>
          <a:xfrm rot="16200000">
            <a:off x="4173079" y="-36958"/>
            <a:ext cx="556054" cy="278493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6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807" r="20141"/>
          <a:stretch/>
        </p:blipFill>
        <p:spPr>
          <a:xfrm rot="5400000">
            <a:off x="6494105" y="3286272"/>
            <a:ext cx="494270" cy="275903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185" r="34715"/>
          <a:stretch/>
        </p:blipFill>
        <p:spPr>
          <a:xfrm>
            <a:off x="10690657" y="1772339"/>
            <a:ext cx="494270" cy="274950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518"/>
          <a:stretch/>
        </p:blipFill>
        <p:spPr>
          <a:xfrm rot="19709192">
            <a:off x="2229279" y="2557833"/>
            <a:ext cx="719938" cy="2757103"/>
          </a:xfrm>
          <a:prstGeom prst="rect">
            <a:avLst/>
          </a:prstGeom>
        </p:spPr>
      </p:pic>
      <p:sp>
        <p:nvSpPr>
          <p:cNvPr id="18" name="Nadpis 4"/>
          <p:cNvSpPr txBox="1">
            <a:spLocks/>
          </p:cNvSpPr>
          <p:nvPr/>
        </p:nvSpPr>
        <p:spPr>
          <a:xfrm>
            <a:off x="276542" y="187538"/>
            <a:ext cx="451788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>
            <a:sp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000" b="1" dirty="0" smtClean="0">
                <a:solidFill>
                  <a:srgbClr val="FF0000"/>
                </a:solidFill>
              </a:rPr>
              <a:t>NAJDI SPOLEČNOU BARVU ZNAČEK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317" t="-1777" r="48352" b="1777"/>
          <a:stretch/>
        </p:blipFill>
        <p:spPr>
          <a:xfrm rot="5400000">
            <a:off x="7769000" y="-510212"/>
            <a:ext cx="543697" cy="2781674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84" y="369582"/>
            <a:ext cx="1843666" cy="2580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693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domeček"/>
          <p:cNvGrpSpPr/>
          <p:nvPr/>
        </p:nvGrpSpPr>
        <p:grpSpPr>
          <a:xfrm>
            <a:off x="3507387" y="2236446"/>
            <a:ext cx="1800000" cy="1816299"/>
            <a:chOff x="8283640" y="6592746"/>
            <a:chExt cx="1800000" cy="1816299"/>
          </a:xfrm>
        </p:grpSpPr>
        <p:sp>
          <p:nvSpPr>
            <p:cNvPr id="32" name="Obdélník 31"/>
            <p:cNvSpPr/>
            <p:nvPr/>
          </p:nvSpPr>
          <p:spPr>
            <a:xfrm>
              <a:off x="8283640" y="6592746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3" name="Obrázek 32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480852" y="6617962"/>
              <a:ext cx="1336205" cy="1791083"/>
            </a:xfrm>
            <a:prstGeom prst="rect">
              <a:avLst/>
            </a:prstGeom>
          </p:spPr>
        </p:pic>
      </p:grpSp>
      <p:grpSp>
        <p:nvGrpSpPr>
          <p:cNvPr id="34" name="lízátko"/>
          <p:cNvGrpSpPr/>
          <p:nvPr/>
        </p:nvGrpSpPr>
        <p:grpSpPr>
          <a:xfrm>
            <a:off x="5471672" y="2187826"/>
            <a:ext cx="1800000" cy="2054417"/>
            <a:chOff x="10247925" y="6544126"/>
            <a:chExt cx="1800000" cy="2054417"/>
          </a:xfrm>
        </p:grpSpPr>
        <p:sp>
          <p:nvSpPr>
            <p:cNvPr id="35" name="Obdélník 34"/>
            <p:cNvSpPr/>
            <p:nvPr/>
          </p:nvSpPr>
          <p:spPr>
            <a:xfrm>
              <a:off x="10247925" y="6592746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6" name="Obrázek 35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109975">
              <a:off x="10503337" y="6544126"/>
              <a:ext cx="1168735" cy="2054417"/>
            </a:xfrm>
            <a:prstGeom prst="rect">
              <a:avLst/>
            </a:prstGeom>
          </p:spPr>
        </p:pic>
      </p:grpSp>
      <p:grpSp>
        <p:nvGrpSpPr>
          <p:cNvPr id="37" name="strom s"/>
          <p:cNvGrpSpPr/>
          <p:nvPr/>
        </p:nvGrpSpPr>
        <p:grpSpPr>
          <a:xfrm>
            <a:off x="7435957" y="2225930"/>
            <a:ext cx="1800000" cy="1810516"/>
            <a:chOff x="12212210" y="6582230"/>
            <a:chExt cx="1800000" cy="1810516"/>
          </a:xfrm>
        </p:grpSpPr>
        <p:sp>
          <p:nvSpPr>
            <p:cNvPr id="38" name="Obdélník 37"/>
            <p:cNvSpPr/>
            <p:nvPr/>
          </p:nvSpPr>
          <p:spPr>
            <a:xfrm>
              <a:off x="12212210" y="6592746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9" name="Obrázek 3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399669" y="6582230"/>
              <a:ext cx="1411227" cy="1810516"/>
            </a:xfrm>
            <a:prstGeom prst="rect">
              <a:avLst/>
            </a:prstGeom>
          </p:spPr>
        </p:pic>
      </p:grp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69" r="75870"/>
          <a:stretch/>
        </p:blipFill>
        <p:spPr>
          <a:xfrm>
            <a:off x="10442379" y="1916016"/>
            <a:ext cx="556054" cy="278493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6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807" r="20141"/>
          <a:stretch/>
        </p:blipFill>
        <p:spPr>
          <a:xfrm rot="5400000">
            <a:off x="4362847" y="-216313"/>
            <a:ext cx="494270" cy="275903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185" r="34715"/>
          <a:stretch/>
        </p:blipFill>
        <p:spPr>
          <a:xfrm>
            <a:off x="2131263" y="1916016"/>
            <a:ext cx="494270" cy="274950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518"/>
          <a:stretch/>
        </p:blipFill>
        <p:spPr>
          <a:xfrm rot="17534968">
            <a:off x="7742547" y="-462482"/>
            <a:ext cx="719938" cy="2757103"/>
          </a:xfrm>
          <a:prstGeom prst="rect">
            <a:avLst/>
          </a:prstGeom>
        </p:spPr>
      </p:pic>
      <p:sp>
        <p:nvSpPr>
          <p:cNvPr id="18" name="Nadpis 4"/>
          <p:cNvSpPr txBox="1">
            <a:spLocks/>
          </p:cNvSpPr>
          <p:nvPr/>
        </p:nvSpPr>
        <p:spPr>
          <a:xfrm>
            <a:off x="276542" y="187538"/>
            <a:ext cx="4571522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>
            <a:sp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000" b="1" dirty="0" smtClean="0">
                <a:solidFill>
                  <a:srgbClr val="FF0000"/>
                </a:solidFill>
              </a:rPr>
              <a:t>NAJDI SPOLEČNOU BARVU ZNAČEK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317" t="-1777" r="48352" b="1777"/>
          <a:stretch/>
        </p:blipFill>
        <p:spPr>
          <a:xfrm rot="16200000">
            <a:off x="5967053" y="3377367"/>
            <a:ext cx="543697" cy="2781674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84" y="369582"/>
            <a:ext cx="1843666" cy="2580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2085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12</a:t>
            </a:fld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12980" y="360389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264445" y="4467167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212447" y="4467167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16443" y="2413778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16443" y="4467167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6" name="měsíc"/>
          <p:cNvGrpSpPr/>
          <p:nvPr/>
        </p:nvGrpSpPr>
        <p:grpSpPr>
          <a:xfrm>
            <a:off x="4205520" y="331450"/>
            <a:ext cx="1800000" cy="1841221"/>
            <a:chOff x="6318361" y="403640"/>
            <a:chExt cx="1800000" cy="1841221"/>
          </a:xfrm>
        </p:grpSpPr>
        <p:sp>
          <p:nvSpPr>
            <p:cNvPr id="19" name="Obdélník 18"/>
            <p:cNvSpPr/>
            <p:nvPr/>
          </p:nvSpPr>
          <p:spPr>
            <a:xfrm>
              <a:off x="6318361" y="432579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6" name="Obrázek 35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477223" y="403640"/>
              <a:ext cx="1583293" cy="1841221"/>
            </a:xfrm>
            <a:prstGeom prst="rect">
              <a:avLst/>
            </a:prstGeom>
          </p:spPr>
        </p:pic>
      </p:grpSp>
      <p:grpSp>
        <p:nvGrpSpPr>
          <p:cNvPr id="64" name="tužka"/>
          <p:cNvGrpSpPr/>
          <p:nvPr/>
        </p:nvGrpSpPr>
        <p:grpSpPr>
          <a:xfrm>
            <a:off x="2257518" y="311112"/>
            <a:ext cx="1800000" cy="1867973"/>
            <a:chOff x="4370359" y="383302"/>
            <a:chExt cx="1800000" cy="1867973"/>
          </a:xfrm>
        </p:grpSpPr>
        <p:sp>
          <p:nvSpPr>
            <p:cNvPr id="16" name="Obdélník 15"/>
            <p:cNvSpPr/>
            <p:nvPr/>
          </p:nvSpPr>
          <p:spPr>
            <a:xfrm>
              <a:off x="4370359" y="432579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7" name="Obrázek 36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1235658">
              <a:off x="4824983" y="383302"/>
              <a:ext cx="904539" cy="1867973"/>
            </a:xfrm>
            <a:prstGeom prst="rect">
              <a:avLst/>
            </a:prstGeom>
          </p:spPr>
        </p:pic>
      </p:grpSp>
      <p:grpSp>
        <p:nvGrpSpPr>
          <p:cNvPr id="65" name="hrnek"/>
          <p:cNvGrpSpPr/>
          <p:nvPr/>
        </p:nvGrpSpPr>
        <p:grpSpPr>
          <a:xfrm>
            <a:off x="2208934" y="2413778"/>
            <a:ext cx="1855511" cy="1800000"/>
            <a:chOff x="4321775" y="2485968"/>
            <a:chExt cx="1855511" cy="1800000"/>
          </a:xfrm>
        </p:grpSpPr>
        <p:sp>
          <p:nvSpPr>
            <p:cNvPr id="14" name="Obdélník 13"/>
            <p:cNvSpPr/>
            <p:nvPr/>
          </p:nvSpPr>
          <p:spPr>
            <a:xfrm>
              <a:off x="4377286" y="2485968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8" name="Obrázek 37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21775" y="2560455"/>
              <a:ext cx="1790644" cy="1651026"/>
            </a:xfrm>
            <a:prstGeom prst="rect">
              <a:avLst/>
            </a:prstGeom>
          </p:spPr>
        </p:pic>
      </p:grpSp>
      <p:grpSp>
        <p:nvGrpSpPr>
          <p:cNvPr id="67" name="jablko"/>
          <p:cNvGrpSpPr/>
          <p:nvPr/>
        </p:nvGrpSpPr>
        <p:grpSpPr>
          <a:xfrm>
            <a:off x="4212447" y="2413531"/>
            <a:ext cx="1800000" cy="1800494"/>
            <a:chOff x="6325288" y="2485721"/>
            <a:chExt cx="1800000" cy="1800494"/>
          </a:xfrm>
        </p:grpSpPr>
        <p:sp>
          <p:nvSpPr>
            <p:cNvPr id="17" name="Obdélník 16"/>
            <p:cNvSpPr/>
            <p:nvPr/>
          </p:nvSpPr>
          <p:spPr>
            <a:xfrm>
              <a:off x="6325288" y="2485968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9" name="Obrázek 38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460238" y="2485721"/>
              <a:ext cx="1516246" cy="1800494"/>
            </a:xfrm>
            <a:prstGeom prst="rect">
              <a:avLst/>
            </a:prstGeom>
          </p:spPr>
        </p:pic>
      </p:grpSp>
      <p:grpSp>
        <p:nvGrpSpPr>
          <p:cNvPr id="68" name="mochomůrka"/>
          <p:cNvGrpSpPr/>
          <p:nvPr/>
        </p:nvGrpSpPr>
        <p:grpSpPr>
          <a:xfrm>
            <a:off x="6163872" y="360389"/>
            <a:ext cx="1836649" cy="1800000"/>
            <a:chOff x="8276713" y="432579"/>
            <a:chExt cx="1836649" cy="1800000"/>
          </a:xfrm>
        </p:grpSpPr>
        <p:sp>
          <p:nvSpPr>
            <p:cNvPr id="22" name="Obdélník 21"/>
            <p:cNvSpPr/>
            <p:nvPr/>
          </p:nvSpPr>
          <p:spPr>
            <a:xfrm>
              <a:off x="8276713" y="432579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3" name="Obrázek 42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340672" y="432579"/>
              <a:ext cx="1772690" cy="1800000"/>
            </a:xfrm>
            <a:prstGeom prst="rect">
              <a:avLst/>
            </a:prstGeom>
          </p:spPr>
        </p:pic>
      </p:grpSp>
      <p:grpSp>
        <p:nvGrpSpPr>
          <p:cNvPr id="72" name="loďka"/>
          <p:cNvGrpSpPr/>
          <p:nvPr/>
        </p:nvGrpSpPr>
        <p:grpSpPr>
          <a:xfrm>
            <a:off x="8016660" y="360389"/>
            <a:ext cx="1911497" cy="1800000"/>
            <a:chOff x="10129501" y="432579"/>
            <a:chExt cx="1911497" cy="1800000"/>
          </a:xfrm>
        </p:grpSpPr>
        <p:sp>
          <p:nvSpPr>
            <p:cNvPr id="25" name="Obdélník 24"/>
            <p:cNvSpPr/>
            <p:nvPr/>
          </p:nvSpPr>
          <p:spPr>
            <a:xfrm>
              <a:off x="10240998" y="432579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4" name="Obrázek 43"/>
            <p:cNvPicPr>
              <a:picLocks noChangeAspect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1739" r="1708"/>
            <a:stretch/>
          </p:blipFill>
          <p:spPr>
            <a:xfrm rot="21324335">
              <a:off x="10129501" y="587917"/>
              <a:ext cx="1900368" cy="1583375"/>
            </a:xfrm>
            <a:prstGeom prst="rect">
              <a:avLst/>
            </a:prstGeom>
          </p:spPr>
        </p:pic>
      </p:grpSp>
      <p:grpSp>
        <p:nvGrpSpPr>
          <p:cNvPr id="79" name="tulipán"/>
          <p:cNvGrpSpPr/>
          <p:nvPr/>
        </p:nvGrpSpPr>
        <p:grpSpPr>
          <a:xfrm>
            <a:off x="10092442" y="331450"/>
            <a:ext cx="1800000" cy="1828939"/>
            <a:chOff x="12205283" y="403640"/>
            <a:chExt cx="1800000" cy="1828939"/>
          </a:xfrm>
        </p:grpSpPr>
        <p:sp>
          <p:nvSpPr>
            <p:cNvPr id="42" name="Obdélník 41"/>
            <p:cNvSpPr/>
            <p:nvPr/>
          </p:nvSpPr>
          <p:spPr>
            <a:xfrm>
              <a:off x="12205283" y="432579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5" name="Obrázek 44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286998" y="403640"/>
              <a:ext cx="1683173" cy="1768038"/>
            </a:xfrm>
            <a:prstGeom prst="rect">
              <a:avLst/>
            </a:prstGeom>
          </p:spPr>
        </p:pic>
      </p:grpSp>
      <p:grpSp>
        <p:nvGrpSpPr>
          <p:cNvPr id="78" name="kočárek"/>
          <p:cNvGrpSpPr/>
          <p:nvPr/>
        </p:nvGrpSpPr>
        <p:grpSpPr>
          <a:xfrm>
            <a:off x="10099369" y="2336259"/>
            <a:ext cx="1847079" cy="1877519"/>
            <a:chOff x="12212210" y="2408449"/>
            <a:chExt cx="1847079" cy="1877519"/>
          </a:xfrm>
        </p:grpSpPr>
        <p:sp>
          <p:nvSpPr>
            <p:cNvPr id="40" name="Obdélník 39"/>
            <p:cNvSpPr/>
            <p:nvPr/>
          </p:nvSpPr>
          <p:spPr>
            <a:xfrm>
              <a:off x="12212210" y="2485968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6" name="Obrázek 45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296207" y="2408449"/>
              <a:ext cx="1763082" cy="1822082"/>
            </a:xfrm>
            <a:prstGeom prst="rect">
              <a:avLst/>
            </a:prstGeom>
          </p:spPr>
        </p:pic>
      </p:grpSp>
      <p:grpSp>
        <p:nvGrpSpPr>
          <p:cNvPr id="73" name="koruna"/>
          <p:cNvGrpSpPr/>
          <p:nvPr/>
        </p:nvGrpSpPr>
        <p:grpSpPr>
          <a:xfrm>
            <a:off x="8135084" y="2405799"/>
            <a:ext cx="1800000" cy="1807979"/>
            <a:chOff x="10247925" y="2477989"/>
            <a:chExt cx="1800000" cy="1807979"/>
          </a:xfrm>
        </p:grpSpPr>
        <p:sp>
          <p:nvSpPr>
            <p:cNvPr id="23" name="Obdélník 22"/>
            <p:cNvSpPr/>
            <p:nvPr/>
          </p:nvSpPr>
          <p:spPr>
            <a:xfrm>
              <a:off x="10247925" y="2485968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7" name="Obrázek 46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332164" y="2477989"/>
              <a:ext cx="1631522" cy="1733492"/>
            </a:xfrm>
            <a:prstGeom prst="rect">
              <a:avLst/>
            </a:prstGeom>
          </p:spPr>
        </p:pic>
      </p:grpSp>
      <p:grpSp>
        <p:nvGrpSpPr>
          <p:cNvPr id="69" name="kytka"/>
          <p:cNvGrpSpPr/>
          <p:nvPr/>
        </p:nvGrpSpPr>
        <p:grpSpPr>
          <a:xfrm>
            <a:off x="6170799" y="2317209"/>
            <a:ext cx="1800000" cy="1896569"/>
            <a:chOff x="8283640" y="2389399"/>
            <a:chExt cx="1800000" cy="1896569"/>
          </a:xfrm>
        </p:grpSpPr>
        <p:sp>
          <p:nvSpPr>
            <p:cNvPr id="20" name="Obdélník 19"/>
            <p:cNvSpPr/>
            <p:nvPr/>
          </p:nvSpPr>
          <p:spPr>
            <a:xfrm>
              <a:off x="8283640" y="2485968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8" name="Obrázek 47"/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391957" y="2389399"/>
              <a:ext cx="1498147" cy="1842982"/>
            </a:xfrm>
            <a:prstGeom prst="rect">
              <a:avLst/>
            </a:prstGeom>
          </p:spPr>
        </p:pic>
      </p:grpSp>
      <p:grpSp>
        <p:nvGrpSpPr>
          <p:cNvPr id="74" name="auto"/>
          <p:cNvGrpSpPr/>
          <p:nvPr/>
        </p:nvGrpSpPr>
        <p:grpSpPr>
          <a:xfrm>
            <a:off x="8111403" y="4467167"/>
            <a:ext cx="1874524" cy="1800000"/>
            <a:chOff x="10224244" y="4539357"/>
            <a:chExt cx="1874524" cy="1800000"/>
          </a:xfrm>
        </p:grpSpPr>
        <p:sp>
          <p:nvSpPr>
            <p:cNvPr id="24" name="Obdélník 23"/>
            <p:cNvSpPr/>
            <p:nvPr/>
          </p:nvSpPr>
          <p:spPr>
            <a:xfrm>
              <a:off x="10247925" y="4539357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2" name="Obrázek 51"/>
            <p:cNvPicPr>
              <a:picLocks noChangeAspect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224244" y="4611863"/>
              <a:ext cx="1874524" cy="1453899"/>
            </a:xfrm>
            <a:prstGeom prst="rect">
              <a:avLst/>
            </a:prstGeom>
          </p:spPr>
        </p:pic>
      </p:grpSp>
      <p:grpSp>
        <p:nvGrpSpPr>
          <p:cNvPr id="70" name="mašle"/>
          <p:cNvGrpSpPr/>
          <p:nvPr/>
        </p:nvGrpSpPr>
        <p:grpSpPr>
          <a:xfrm>
            <a:off x="6170799" y="4467167"/>
            <a:ext cx="1861926" cy="1800000"/>
            <a:chOff x="8283640" y="4539357"/>
            <a:chExt cx="1861926" cy="1800000"/>
          </a:xfrm>
        </p:grpSpPr>
        <p:sp>
          <p:nvSpPr>
            <p:cNvPr id="21" name="Obdélník 20"/>
            <p:cNvSpPr/>
            <p:nvPr/>
          </p:nvSpPr>
          <p:spPr>
            <a:xfrm>
              <a:off x="8283640" y="4539357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3" name="Obrázek 52"/>
            <p:cNvPicPr>
              <a:picLocks noChangeAspect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391958" y="4739839"/>
              <a:ext cx="1753608" cy="1439904"/>
            </a:xfrm>
            <a:prstGeom prst="rect">
              <a:avLst/>
            </a:prstGeom>
          </p:spPr>
        </p:pic>
      </p:grpSp>
      <p:grpSp>
        <p:nvGrpSpPr>
          <p:cNvPr id="77" name="míč"/>
          <p:cNvGrpSpPr/>
          <p:nvPr/>
        </p:nvGrpSpPr>
        <p:grpSpPr>
          <a:xfrm>
            <a:off x="10092442" y="4467167"/>
            <a:ext cx="1806927" cy="1800000"/>
            <a:chOff x="12205283" y="4539357"/>
            <a:chExt cx="1806927" cy="1800000"/>
          </a:xfrm>
        </p:grpSpPr>
        <p:sp>
          <p:nvSpPr>
            <p:cNvPr id="41" name="Obdélník 40"/>
            <p:cNvSpPr/>
            <p:nvPr/>
          </p:nvSpPr>
          <p:spPr>
            <a:xfrm>
              <a:off x="12212210" y="4539357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4" name="Obrázek 53"/>
            <p:cNvPicPr>
              <a:picLocks noChangeAspect="1"/>
            </p:cNvPicPr>
            <p:nvPr/>
          </p:nvPicPr>
          <p:blipFill rotWithShape="1"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6349" b="9155"/>
            <a:stretch/>
          </p:blipFill>
          <p:spPr>
            <a:xfrm>
              <a:off x="12205283" y="4547920"/>
              <a:ext cx="1758367" cy="171953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544133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13</a:t>
            </a:fld>
            <a:endParaRPr lang="cs-CZ" dirty="0"/>
          </a:p>
        </p:txBody>
      </p:sp>
      <p:grpSp>
        <p:nvGrpSpPr>
          <p:cNvPr id="58" name="jahoda"/>
          <p:cNvGrpSpPr/>
          <p:nvPr/>
        </p:nvGrpSpPr>
        <p:grpSpPr>
          <a:xfrm>
            <a:off x="337936" y="360389"/>
            <a:ext cx="1800000" cy="1800000"/>
            <a:chOff x="481282" y="432579"/>
            <a:chExt cx="1800000" cy="1800000"/>
          </a:xfrm>
        </p:grpSpPr>
        <p:sp>
          <p:nvSpPr>
            <p:cNvPr id="6" name="Obdélník 5"/>
            <p:cNvSpPr/>
            <p:nvPr/>
          </p:nvSpPr>
          <p:spPr>
            <a:xfrm>
              <a:off x="481282" y="432579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55317" y="476823"/>
              <a:ext cx="1596469" cy="1697842"/>
            </a:xfrm>
            <a:prstGeom prst="rect">
              <a:avLst/>
            </a:prstGeom>
          </p:spPr>
        </p:pic>
      </p:grpSp>
      <p:grpSp>
        <p:nvGrpSpPr>
          <p:cNvPr id="59" name="strom bez"/>
          <p:cNvGrpSpPr/>
          <p:nvPr/>
        </p:nvGrpSpPr>
        <p:grpSpPr>
          <a:xfrm>
            <a:off x="2282475" y="313347"/>
            <a:ext cx="1800000" cy="1877429"/>
            <a:chOff x="2425821" y="385537"/>
            <a:chExt cx="1800000" cy="1877429"/>
          </a:xfrm>
        </p:grpSpPr>
        <p:sp>
          <p:nvSpPr>
            <p:cNvPr id="9" name="Obdélník 8"/>
            <p:cNvSpPr/>
            <p:nvPr/>
          </p:nvSpPr>
          <p:spPr>
            <a:xfrm>
              <a:off x="2425821" y="432579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509820" y="385537"/>
              <a:ext cx="1632001" cy="1877429"/>
            </a:xfrm>
            <a:prstGeom prst="rect">
              <a:avLst/>
            </a:prstGeom>
          </p:spPr>
        </p:pic>
      </p:grpSp>
      <p:sp>
        <p:nvSpPr>
          <p:cNvPr id="15" name="Obdélník 14"/>
          <p:cNvSpPr/>
          <p:nvPr/>
        </p:nvSpPr>
        <p:spPr>
          <a:xfrm>
            <a:off x="10166178" y="4458229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2" name="hříbek"/>
          <p:cNvGrpSpPr/>
          <p:nvPr/>
        </p:nvGrpSpPr>
        <p:grpSpPr>
          <a:xfrm>
            <a:off x="2285938" y="2387118"/>
            <a:ext cx="1816283" cy="1847082"/>
            <a:chOff x="2429284" y="2459308"/>
            <a:chExt cx="1816283" cy="1847082"/>
          </a:xfrm>
        </p:grpSpPr>
        <p:sp>
          <p:nvSpPr>
            <p:cNvPr id="12" name="Obdélník 11"/>
            <p:cNvSpPr/>
            <p:nvPr/>
          </p:nvSpPr>
          <p:spPr>
            <a:xfrm>
              <a:off x="2429284" y="2485968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8" name="Obrázek 27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505492" y="2459308"/>
              <a:ext cx="1740075" cy="1847082"/>
            </a:xfrm>
            <a:prstGeom prst="rect">
              <a:avLst/>
            </a:prstGeom>
          </p:spPr>
        </p:pic>
      </p:grpSp>
      <p:grpSp>
        <p:nvGrpSpPr>
          <p:cNvPr id="60" name="motýl"/>
          <p:cNvGrpSpPr/>
          <p:nvPr/>
        </p:nvGrpSpPr>
        <p:grpSpPr>
          <a:xfrm>
            <a:off x="303947" y="2413778"/>
            <a:ext cx="1838708" cy="1800000"/>
            <a:chOff x="447293" y="2485968"/>
            <a:chExt cx="1838708" cy="1800000"/>
          </a:xfrm>
        </p:grpSpPr>
        <p:sp>
          <p:nvSpPr>
            <p:cNvPr id="10" name="Obdélník 9"/>
            <p:cNvSpPr/>
            <p:nvPr/>
          </p:nvSpPr>
          <p:spPr>
            <a:xfrm>
              <a:off x="481282" y="2485968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9" name="Obrázek 28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1" t="6601" r="3218" b="8020"/>
            <a:stretch/>
          </p:blipFill>
          <p:spPr>
            <a:xfrm>
              <a:off x="447293" y="2514600"/>
              <a:ext cx="1838708" cy="1619250"/>
            </a:xfrm>
            <a:prstGeom prst="rect">
              <a:avLst/>
            </a:prstGeom>
          </p:spPr>
        </p:pic>
      </p:grpSp>
      <p:grpSp>
        <p:nvGrpSpPr>
          <p:cNvPr id="61" name="bonbon"/>
          <p:cNvGrpSpPr/>
          <p:nvPr/>
        </p:nvGrpSpPr>
        <p:grpSpPr>
          <a:xfrm>
            <a:off x="337936" y="4467167"/>
            <a:ext cx="1800000" cy="1829089"/>
            <a:chOff x="481282" y="4539357"/>
            <a:chExt cx="1800000" cy="1829089"/>
          </a:xfrm>
        </p:grpSpPr>
        <p:sp>
          <p:nvSpPr>
            <p:cNvPr id="11" name="Obdélník 10"/>
            <p:cNvSpPr/>
            <p:nvPr/>
          </p:nvSpPr>
          <p:spPr>
            <a:xfrm>
              <a:off x="481282" y="4539357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2" name="Obrázek 31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8722029">
              <a:off x="467595" y="5044601"/>
              <a:ext cx="1756802" cy="890887"/>
            </a:xfrm>
            <a:prstGeom prst="rect">
              <a:avLst/>
            </a:prstGeom>
          </p:spPr>
        </p:pic>
      </p:grpSp>
      <p:grpSp>
        <p:nvGrpSpPr>
          <p:cNvPr id="63" name="kaktus"/>
          <p:cNvGrpSpPr/>
          <p:nvPr/>
        </p:nvGrpSpPr>
        <p:grpSpPr>
          <a:xfrm>
            <a:off x="2285938" y="4376636"/>
            <a:ext cx="1800000" cy="1890531"/>
            <a:chOff x="2429284" y="4448826"/>
            <a:chExt cx="1800000" cy="1890531"/>
          </a:xfrm>
        </p:grpSpPr>
        <p:sp>
          <p:nvSpPr>
            <p:cNvPr id="13" name="Obdélník 12"/>
            <p:cNvSpPr/>
            <p:nvPr/>
          </p:nvSpPr>
          <p:spPr>
            <a:xfrm>
              <a:off x="2429284" y="4539357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3" name="Obrázek 32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1342507">
              <a:off x="2681807" y="4448826"/>
              <a:ext cx="1393187" cy="1859749"/>
            </a:xfrm>
            <a:prstGeom prst="rect">
              <a:avLst/>
            </a:prstGeom>
          </p:spPr>
        </p:pic>
      </p:grpSp>
      <p:sp>
        <p:nvSpPr>
          <p:cNvPr id="16" name="Obdélník 15"/>
          <p:cNvSpPr/>
          <p:nvPr/>
        </p:nvSpPr>
        <p:spPr>
          <a:xfrm>
            <a:off x="10159251" y="351451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0166178" y="2404840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8171792" y="2434200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207507" y="2434200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244991" y="2413778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6207507" y="4487589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244991" y="4467167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8171792" y="4487589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1" name="domeček"/>
          <p:cNvGrpSpPr/>
          <p:nvPr/>
        </p:nvGrpSpPr>
        <p:grpSpPr>
          <a:xfrm>
            <a:off x="4244991" y="360389"/>
            <a:ext cx="1800000" cy="1816299"/>
            <a:chOff x="8283640" y="6592746"/>
            <a:chExt cx="1800000" cy="1816299"/>
          </a:xfrm>
        </p:grpSpPr>
        <p:sp>
          <p:nvSpPr>
            <p:cNvPr id="49" name="Obdélník 48"/>
            <p:cNvSpPr/>
            <p:nvPr/>
          </p:nvSpPr>
          <p:spPr>
            <a:xfrm>
              <a:off x="8283640" y="6592746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5" name="Obrázek 54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480852" y="6617962"/>
              <a:ext cx="1336205" cy="1791083"/>
            </a:xfrm>
            <a:prstGeom prst="rect">
              <a:avLst/>
            </a:prstGeom>
          </p:spPr>
        </p:pic>
      </p:grpSp>
      <p:grpSp>
        <p:nvGrpSpPr>
          <p:cNvPr id="75" name="lízátko"/>
          <p:cNvGrpSpPr/>
          <p:nvPr/>
        </p:nvGrpSpPr>
        <p:grpSpPr>
          <a:xfrm>
            <a:off x="6207507" y="313347"/>
            <a:ext cx="1800000" cy="2054417"/>
            <a:chOff x="10247925" y="6544126"/>
            <a:chExt cx="1800000" cy="2054417"/>
          </a:xfrm>
        </p:grpSpPr>
        <p:sp>
          <p:nvSpPr>
            <p:cNvPr id="50" name="Obdélník 49"/>
            <p:cNvSpPr/>
            <p:nvPr/>
          </p:nvSpPr>
          <p:spPr>
            <a:xfrm>
              <a:off x="10247925" y="6592746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6" name="Obrázek 55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109975">
              <a:off x="10503337" y="6544126"/>
              <a:ext cx="1168735" cy="2054417"/>
            </a:xfrm>
            <a:prstGeom prst="rect">
              <a:avLst/>
            </a:prstGeom>
          </p:spPr>
        </p:pic>
      </p:grpSp>
      <p:grpSp>
        <p:nvGrpSpPr>
          <p:cNvPr id="76" name="strom s"/>
          <p:cNvGrpSpPr/>
          <p:nvPr/>
        </p:nvGrpSpPr>
        <p:grpSpPr>
          <a:xfrm>
            <a:off x="8171792" y="351451"/>
            <a:ext cx="1800000" cy="1810516"/>
            <a:chOff x="12212210" y="6582230"/>
            <a:chExt cx="1800000" cy="1810516"/>
          </a:xfrm>
        </p:grpSpPr>
        <p:sp>
          <p:nvSpPr>
            <p:cNvPr id="51" name="Obdélník 50"/>
            <p:cNvSpPr/>
            <p:nvPr/>
          </p:nvSpPr>
          <p:spPr>
            <a:xfrm>
              <a:off x="12212210" y="6592746"/>
              <a:ext cx="1800000" cy="180000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7" name="Obrázek 56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399669" y="6582230"/>
              <a:ext cx="1411227" cy="181051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014179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Obdélník 23"/>
          <p:cNvSpPr/>
          <p:nvPr/>
        </p:nvSpPr>
        <p:spPr>
          <a:xfrm>
            <a:off x="8135084" y="4467167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170799" y="4467167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10099369" y="4467167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4" name="Obrázek 3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99369" y="4473773"/>
            <a:ext cx="1877572" cy="1892812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18330" y="4539067"/>
            <a:ext cx="1874524" cy="1453899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1053" y="4688083"/>
            <a:ext cx="1783188" cy="1464192"/>
          </a:xfrm>
          <a:prstGeom prst="rect">
            <a:avLst/>
          </a:prstGeom>
        </p:spPr>
      </p:pic>
      <p:sp>
        <p:nvSpPr>
          <p:cNvPr id="40" name="Obdélník 39"/>
          <p:cNvSpPr/>
          <p:nvPr/>
        </p:nvSpPr>
        <p:spPr>
          <a:xfrm>
            <a:off x="10099369" y="2413778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8135084" y="2413778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170799" y="2413778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264445" y="2413778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212447" y="2413778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7" name="Obrázek 2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57977" y="2314539"/>
            <a:ext cx="1788471" cy="1848321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48793" y="2413172"/>
            <a:ext cx="1627683" cy="1729413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6638" y="2306957"/>
            <a:ext cx="1540625" cy="189523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1367" y="2382621"/>
            <a:ext cx="1568305" cy="186231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1741" y="2488265"/>
            <a:ext cx="1790645" cy="1651026"/>
          </a:xfrm>
          <a:prstGeom prst="rect">
            <a:avLst/>
          </a:prstGeom>
        </p:spPr>
      </p:pic>
      <p:sp>
        <p:nvSpPr>
          <p:cNvPr id="42" name="Obdélník 41"/>
          <p:cNvSpPr/>
          <p:nvPr/>
        </p:nvSpPr>
        <p:spPr>
          <a:xfrm>
            <a:off x="10092442" y="360389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205520" y="360389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257518" y="360389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6163872" y="360389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8128157" y="360389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5" name="Obrázek 54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06605">
            <a:off x="2710299" y="271060"/>
            <a:ext cx="940426" cy="1942086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3408" y="299696"/>
            <a:ext cx="1616069" cy="187933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4747" y="331450"/>
            <a:ext cx="1813284" cy="1841220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80499">
            <a:off x="8003503" y="278137"/>
            <a:ext cx="1963657" cy="1822067"/>
          </a:xfrm>
          <a:prstGeom prst="rect">
            <a:avLst/>
          </a:prstGeom>
        </p:spPr>
      </p:pic>
      <p:pic>
        <p:nvPicPr>
          <p:cNvPr id="51" name="Obrázek 50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46031" y="304086"/>
            <a:ext cx="1711299" cy="1797583"/>
          </a:xfrm>
          <a:prstGeom prst="rect">
            <a:avLst/>
          </a:prstGeom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14</a:t>
            </a:fld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12980" y="360389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264445" y="4467167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212447" y="4467167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16443" y="2413778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16443" y="4467167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9045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337936" y="360389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282475" y="360389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285938" y="2413778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7936" y="2413778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37936" y="4467167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285938" y="4467167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7" name="Obrázek 4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72348">
            <a:off x="2526821" y="4371446"/>
            <a:ext cx="1401866" cy="1871335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753850">
            <a:off x="307994" y="4972436"/>
            <a:ext cx="1797911" cy="911733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163" y="2313416"/>
            <a:ext cx="1890786" cy="1887523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2492" y="2361243"/>
            <a:ext cx="1778756" cy="1888142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633" y="393910"/>
            <a:ext cx="1634906" cy="1738721"/>
          </a:xfrm>
          <a:prstGeom prst="rect">
            <a:avLst/>
          </a:prstGeom>
        </p:spPr>
      </p:pic>
      <p:pic>
        <p:nvPicPr>
          <p:cNvPr id="52" name="Obrázek 5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8473" y="277959"/>
            <a:ext cx="1708002" cy="1964860"/>
          </a:xfrm>
          <a:prstGeom prst="rect">
            <a:avLst/>
          </a:prstGeom>
        </p:spPr>
      </p:pic>
      <p:sp>
        <p:nvSpPr>
          <p:cNvPr id="50" name="Obdélník 49"/>
          <p:cNvSpPr/>
          <p:nvPr/>
        </p:nvSpPr>
        <p:spPr>
          <a:xfrm>
            <a:off x="6207507" y="361967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9" name="Obrázek 3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78169">
            <a:off x="6420787" y="299468"/>
            <a:ext cx="1194469" cy="2099653"/>
          </a:xfrm>
          <a:prstGeom prst="rect">
            <a:avLst/>
          </a:prstGeom>
        </p:spPr>
      </p:pic>
      <p:sp>
        <p:nvSpPr>
          <p:cNvPr id="51" name="Obdélník 50"/>
          <p:cNvSpPr/>
          <p:nvPr/>
        </p:nvSpPr>
        <p:spPr>
          <a:xfrm>
            <a:off x="8171792" y="361967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2" name="Obrázek 4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55232" y="340935"/>
            <a:ext cx="1411227" cy="1810516"/>
          </a:xfrm>
          <a:prstGeom prst="rect">
            <a:avLst/>
          </a:prstGeom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15</a:t>
            </a:fld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10166178" y="4458229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0159251" y="351451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0166178" y="2404840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8171792" y="2394444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207507" y="2407696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244991" y="2413778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6207507" y="4461085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244991" y="4467167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8171792" y="4447833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4244991" y="360389"/>
            <a:ext cx="1800000" cy="180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3" name="Obrázek 42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0650" y="404633"/>
            <a:ext cx="1337976" cy="1793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9120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 obrázků a zvuků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Kresby </a:t>
            </a:r>
            <a:r>
              <a:rPr lang="cs-CZ" dirty="0" smtClean="0"/>
              <a:t>a </a:t>
            </a:r>
            <a:r>
              <a:rPr lang="cs-CZ" dirty="0" smtClean="0"/>
              <a:t>fotografie z archivu autorky – Mgr. Zuzana Levá</a:t>
            </a:r>
          </a:p>
          <a:p>
            <a:r>
              <a:rPr lang="cs-CZ" dirty="0" smtClean="0"/>
              <a:t>Kresby skřítků jsou použity se svolením </a:t>
            </a:r>
            <a:r>
              <a:rPr lang="cs-CZ" dirty="0" smtClean="0"/>
              <a:t>autorek Yvety </a:t>
            </a:r>
            <a:r>
              <a:rPr lang="cs-CZ" dirty="0" err="1" smtClean="0"/>
              <a:t>Šteruské</a:t>
            </a:r>
            <a:r>
              <a:rPr lang="cs-CZ" dirty="0" smtClean="0"/>
              <a:t> a Marie </a:t>
            </a:r>
            <a:r>
              <a:rPr lang="cs-CZ" dirty="0" err="1" smtClean="0"/>
              <a:t>Kádnerové</a:t>
            </a:r>
            <a:r>
              <a:rPr lang="cs-CZ" dirty="0" smtClean="0"/>
              <a:t>.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://pixabay.com</a:t>
            </a:r>
            <a:endParaRPr lang="cs-CZ" dirty="0"/>
          </a:p>
          <a:p>
            <a:pPr marL="45720" indent="0">
              <a:buNone/>
            </a:pPr>
            <a:endParaRPr lang="cs-CZ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r>
              <a:rPr lang="cs-CZ" dirty="0" smtClean="0"/>
              <a:t>Didaktický </a:t>
            </a:r>
            <a:r>
              <a:rPr lang="cs-CZ" dirty="0"/>
              <a:t>kufřík </a:t>
            </a:r>
            <a:r>
              <a:rPr lang="cs-CZ" dirty="0" smtClean="0"/>
              <a:t>– KUMUČ (pastelky, kartičky se značkami dětí)</a:t>
            </a:r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/>
              <a:t/>
            </a:r>
            <a:br>
              <a:rPr lang="cs-CZ" sz="3200" b="1" dirty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/>
              <a:t/>
            </a:r>
            <a:br>
              <a:rPr lang="cs-CZ" sz="3200" b="1" dirty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/>
              <a:t/>
            </a:r>
            <a:br>
              <a:rPr lang="cs-CZ" sz="3200" b="1" dirty="0"/>
            </a:br>
            <a:r>
              <a:rPr lang="cs-CZ" sz="3200" b="1" dirty="0"/>
              <a:t/>
            </a:r>
            <a:br>
              <a:rPr lang="cs-CZ" sz="3200" b="1" dirty="0"/>
            </a:b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253222"/>
            <a:ext cx="9509760" cy="3524813"/>
          </a:xfrm>
        </p:spPr>
        <p:txBody>
          <a:bodyPr>
            <a:normAutofit fontScale="92500" lnSpcReduction="20000"/>
          </a:bodyPr>
          <a:lstStyle/>
          <a:p>
            <a:pPr marL="45720" indent="0">
              <a:buNone/>
            </a:pPr>
            <a:r>
              <a:rPr lang="cs-CZ" sz="3500" b="1" dirty="0"/>
              <a:t>Metodický postup</a:t>
            </a:r>
            <a:endParaRPr lang="cs-CZ" sz="3500" b="1" dirty="0" smtClean="0"/>
          </a:p>
          <a:p>
            <a:pPr algn="just"/>
            <a:r>
              <a:rPr lang="cs-CZ" sz="2200" dirty="0" smtClean="0"/>
              <a:t>Prezentaci je možné využít na začátku školního roku, kdy se děti v mateřské škole seznamují s novými značkami. Může být součástí dalších činností, při nichž děti značky poznávají, vyhledávají, vybarvují atd. Prezentace obsahuje celkem devět snímků s úkoly. Na dvojici (trojici) značek děti vyhledávají jednu společnou barvu. První část prezentace (pět snímků) je jednodušší - děti vyhledávají společnou barvu dvou značek. Druhá část prezentace(čtyři snímky) je složitější - děti vyhledávají společnou barvu tří značek.</a:t>
            </a:r>
            <a:endParaRPr lang="cs-CZ" sz="2200" dirty="0"/>
          </a:p>
          <a:p>
            <a:pPr marL="45720" indent="0" algn="just">
              <a:buNone/>
            </a:pPr>
            <a:r>
              <a:rPr lang="cs-CZ" sz="2200" b="1" dirty="0" smtClean="0"/>
              <a:t>Očekávání </a:t>
            </a:r>
            <a:r>
              <a:rPr lang="cs-CZ" sz="2200" b="1" dirty="0"/>
              <a:t>a </a:t>
            </a:r>
            <a:r>
              <a:rPr lang="cs-CZ" sz="2200" b="1" dirty="0" smtClean="0"/>
              <a:t>cíle</a:t>
            </a:r>
          </a:p>
          <a:p>
            <a:pPr algn="just"/>
            <a:r>
              <a:rPr lang="cs-CZ" sz="2200" dirty="0" smtClean="0"/>
              <a:t>Rozvoj smyslového vnímání, pozornosti, poznávání barev</a:t>
            </a:r>
            <a:endParaRPr lang="cs-CZ" sz="2200" dirty="0"/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883214"/>
            <a:ext cx="9509760" cy="3244839"/>
          </a:xfrm>
        </p:spPr>
        <p:txBody>
          <a:bodyPr>
            <a:normAutofit/>
          </a:bodyPr>
          <a:lstStyle/>
          <a:p>
            <a:r>
              <a:rPr lang="cs-CZ" dirty="0" smtClean="0"/>
              <a:t>Na prvních pěti snímcích se dětem uprostřed zobrazuje dvojice značek a okolo pět pastelek různých barev. Úkolem je určit barvu (pastelku), která se vyskytuje na obou značkách. Při </a:t>
            </a:r>
            <a:r>
              <a:rPr lang="cs-CZ" dirty="0"/>
              <a:t>správné odpovědi </a:t>
            </a:r>
            <a:r>
              <a:rPr lang="cs-CZ" dirty="0" smtClean="0"/>
              <a:t>se pastelka  </a:t>
            </a:r>
            <a:r>
              <a:rPr lang="cs-CZ" dirty="0"/>
              <a:t>zvětší, při </a:t>
            </a:r>
            <a:r>
              <a:rPr lang="cs-CZ" dirty="0" smtClean="0"/>
              <a:t>špatné se setře. </a:t>
            </a:r>
          </a:p>
          <a:p>
            <a:r>
              <a:rPr lang="cs-CZ" dirty="0" smtClean="0"/>
              <a:t>Na dalších čtyřech snímcích je úkol těžší – děti určují společnou barvu tří značek. </a:t>
            </a:r>
          </a:p>
          <a:p>
            <a:r>
              <a:rPr lang="cs-CZ" dirty="0" smtClean="0"/>
              <a:t>Pracovní listy (kartičky se značkami) jsou určeny k tisku, při prezentaci se nezobrazují.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Práce s didaktickým kufříkem </a:t>
            </a:r>
            <a:r>
              <a:rPr lang="cs-CZ" sz="3200" b="1" dirty="0" smtClean="0"/>
              <a:t>KUMUČ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793274"/>
            <a:ext cx="9509760" cy="1684445"/>
          </a:xfrm>
        </p:spPr>
        <p:txBody>
          <a:bodyPr>
            <a:normAutofit lnSpcReduction="10000"/>
          </a:bodyPr>
          <a:lstStyle/>
          <a:p>
            <a:pPr algn="just"/>
            <a:r>
              <a:rPr lang="cs-CZ" dirty="0" smtClean="0"/>
              <a:t>V návaznosti na prezentaci můžeme z </a:t>
            </a:r>
            <a:r>
              <a:rPr lang="cs-CZ" dirty="0" err="1" smtClean="0"/>
              <a:t>KUMUČe</a:t>
            </a:r>
            <a:r>
              <a:rPr lang="cs-CZ" dirty="0" smtClean="0"/>
              <a:t> využít pastelky a předem připravené kartičky se značkami jednotlivých dětí (nevybarvené). Každé dítě si nejprve najde kartičku se svojí značkou a poté si ji vybarví. </a:t>
            </a:r>
          </a:p>
          <a:p>
            <a:pPr algn="just"/>
            <a:r>
              <a:rPr lang="cs-CZ" dirty="0" smtClean="0"/>
              <a:t>Kartičky (černobílé/ barevné) jsou připravené k tisku jako pracovní listy, které jsou součástí tohoto materiálu.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</a:t>
            </a:r>
            <a:r>
              <a:rPr lang="cs-CZ" b="1" dirty="0" smtClean="0"/>
              <a:t>Dítě a jeho psychika (PSYCHOLOGICKÁ)</a:t>
            </a:r>
          </a:p>
          <a:p>
            <a:r>
              <a:rPr lang="cs-CZ" dirty="0" smtClean="0"/>
              <a:t>podoblast: </a:t>
            </a:r>
            <a:r>
              <a:rPr lang="cs-CZ" b="1" dirty="0" smtClean="0"/>
              <a:t>Poznávací schopnosti – vnímání</a:t>
            </a:r>
          </a:p>
          <a:p>
            <a:r>
              <a:rPr lang="cs-CZ" b="1" dirty="0" smtClean="0"/>
              <a:t>Dosažené konkretizované výstupy: </a:t>
            </a:r>
            <a:r>
              <a:rPr lang="cs-CZ" dirty="0" smtClean="0"/>
              <a:t>Vnímat a rozlišovat pomocí všech smyslů (rozvoj zrakového vnímání a rozlišování); rozlišit základní barvy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22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661</Words>
  <Application>Microsoft Office PowerPoint</Application>
  <PresentationFormat>Širokoúhlá obrazovka</PresentationFormat>
  <Paragraphs>84</Paragraphs>
  <Slides>22</Slides>
  <Notes>1</Notes>
  <HiddenSlides>4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5" baseType="lpstr">
      <vt:lpstr>Arial</vt:lpstr>
      <vt:lpstr>Century Gothic</vt:lpstr>
      <vt:lpstr>Sheer Green 16x9</vt:lpstr>
      <vt:lpstr>HRAJEME SI SE SKŘÍTKY</vt:lpstr>
      <vt:lpstr>          NAŠI KAMARÁDI SKŘÍTKOVÉ          PRŮVODCI VZDĚLÁVACÍMI OBLASTMI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 obrázků a zvuků</vt:lpstr>
      <vt:lpstr>Materiály, pomůcky a technické vybavení</vt:lpstr>
      <vt:lpstr>       </vt:lpstr>
      <vt:lpstr>Práce s interaktivním výukovým materiálem</vt:lpstr>
      <vt:lpstr>Práce s didaktickým kufříkem KUMUČ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2015-05-14T14:04:40Z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