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5"/>
  </p:notesMasterIdLst>
  <p:handoutMasterIdLst>
    <p:handoutMasterId r:id="rId26"/>
  </p:handoutMasterIdLst>
  <p:sldIdLst>
    <p:sldId id="272" r:id="rId3"/>
    <p:sldId id="322" r:id="rId4"/>
    <p:sldId id="286" r:id="rId5"/>
    <p:sldId id="314" r:id="rId6"/>
    <p:sldId id="315" r:id="rId7"/>
    <p:sldId id="316" r:id="rId8"/>
    <p:sldId id="317" r:id="rId9"/>
    <p:sldId id="318" r:id="rId10"/>
    <p:sldId id="319" r:id="rId11"/>
    <p:sldId id="320" r:id="rId12"/>
    <p:sldId id="321" r:id="rId13"/>
    <p:sldId id="323" r:id="rId14"/>
    <p:sldId id="324" r:id="rId15"/>
    <p:sldId id="325" r:id="rId16"/>
    <p:sldId id="326" r:id="rId17"/>
    <p:sldId id="275" r:id="rId18"/>
    <p:sldId id="277" r:id="rId19"/>
    <p:sldId id="276" r:id="rId20"/>
    <p:sldId id="278" r:id="rId21"/>
    <p:sldId id="279" r:id="rId22"/>
    <p:sldId id="280" r:id="rId23"/>
    <p:sldId id="28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  <p14:sldId id="322"/>
          </p14:sldIdLst>
        </p14:section>
        <p14:section name="obsah" id="{B6707796-E6B6-457E-A385-D5A3BB8693D5}">
          <p14:sldIdLst>
            <p14:sldId id="286"/>
            <p14:sldId id="314"/>
            <p14:sldId id="315"/>
            <p14:sldId id="316"/>
            <p14:sldId id="317"/>
            <p14:sldId id="318"/>
            <p14:sldId id="319"/>
            <p14:sldId id="320"/>
            <p14:sldId id="321"/>
          </p14:sldIdLst>
        </p14:section>
        <p14:section name="PL" id="{88C3165E-6A3F-478B-8F34-AD9308854236}">
          <p14:sldIdLst>
            <p14:sldId id="323"/>
            <p14:sldId id="324"/>
            <p14:sldId id="325"/>
            <p14:sldId id="326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79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777" autoAdjust="0"/>
    <p:restoredTop sz="94660"/>
  </p:normalViewPr>
  <p:slideViewPr>
    <p:cSldViewPr snapToGrid="0">
      <p:cViewPr>
        <p:scale>
          <a:sx n="30" d="100"/>
          <a:sy n="30" d="100"/>
        </p:scale>
        <p:origin x="1272" y="97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14. 5. 2015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14. 5. 2015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10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10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10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10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10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4.png"/><Relationship Id="rId7" Type="http://schemas.openxmlformats.org/officeDocument/2006/relationships/image" Target="../media/image2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11" Type="http://schemas.openxmlformats.org/officeDocument/2006/relationships/image" Target="../media/image15.png"/><Relationship Id="rId5" Type="http://schemas.openxmlformats.org/officeDocument/2006/relationships/image" Target="../media/image22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4.png"/><Relationship Id="rId7" Type="http://schemas.openxmlformats.org/officeDocument/2006/relationships/image" Target="../media/image2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11" Type="http://schemas.openxmlformats.org/officeDocument/2006/relationships/image" Target="../media/image15.png"/><Relationship Id="rId5" Type="http://schemas.openxmlformats.org/officeDocument/2006/relationships/image" Target="../media/image22.png"/><Relationship Id="rId10" Type="http://schemas.openxmlformats.org/officeDocument/2006/relationships/image" Target="../media/image16.png"/><Relationship Id="rId4" Type="http://schemas.openxmlformats.org/officeDocument/2006/relationships/image" Target="../media/image26.png"/><Relationship Id="rId9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2.png"/><Relationship Id="rId7" Type="http://schemas.openxmlformats.org/officeDocument/2006/relationships/image" Target="../media/image2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11" Type="http://schemas.openxmlformats.org/officeDocument/2006/relationships/image" Target="../media/image15.png"/><Relationship Id="rId5" Type="http://schemas.openxmlformats.org/officeDocument/2006/relationships/image" Target="../media/image22.png"/><Relationship Id="rId10" Type="http://schemas.openxmlformats.org/officeDocument/2006/relationships/image" Target="../media/image19.png"/><Relationship Id="rId4" Type="http://schemas.openxmlformats.org/officeDocument/2006/relationships/image" Target="../media/image11.png"/><Relationship Id="rId9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3.png"/><Relationship Id="rId3" Type="http://schemas.openxmlformats.org/officeDocument/2006/relationships/image" Target="../media/image11.png"/><Relationship Id="rId7" Type="http://schemas.openxmlformats.org/officeDocument/2006/relationships/image" Target="../media/image28.png"/><Relationship Id="rId12" Type="http://schemas.openxmlformats.org/officeDocument/2006/relationships/image" Target="../media/image3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31.png"/><Relationship Id="rId5" Type="http://schemas.openxmlformats.org/officeDocument/2006/relationships/image" Target="../media/image13.png"/><Relationship Id="rId10" Type="http://schemas.openxmlformats.org/officeDocument/2006/relationships/image" Target="../media/image22.png"/><Relationship Id="rId4" Type="http://schemas.openxmlformats.org/officeDocument/2006/relationships/image" Target="../media/image26.png"/><Relationship Id="rId9" Type="http://schemas.openxmlformats.org/officeDocument/2006/relationships/image" Target="../media/image30.png"/><Relationship Id="rId1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36.png"/><Relationship Id="rId7" Type="http://schemas.openxmlformats.org/officeDocument/2006/relationships/image" Target="../media/image14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25.png"/><Relationship Id="rId10" Type="http://schemas.openxmlformats.org/officeDocument/2006/relationships/image" Target="../media/image24.png"/><Relationship Id="rId4" Type="http://schemas.openxmlformats.org/officeDocument/2006/relationships/image" Target="../media/image9.png"/><Relationship Id="rId9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49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48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Relationship Id="rId14" Type="http://schemas.openxmlformats.org/officeDocument/2006/relationships/image" Target="../media/image5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HRAJEME SI SE SKŘÍTKY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ÚKOLY SKŘÍTKA </a:t>
            </a:r>
            <a:r>
              <a:rPr lang="cs-CZ" b="1" dirty="0" err="1" smtClean="0"/>
              <a:t>Tichá</a:t>
            </a:r>
            <a:r>
              <a:rPr lang="cs-CZ" sz="2400" b="1" i="0" baseline="0" dirty="0" err="1" smtClean="0"/>
              <a:t>ČKA</a:t>
            </a:r>
            <a:r>
              <a:rPr lang="cs-CZ" sz="2400" b="1" i="0" baseline="0" dirty="0" smtClean="0"/>
              <a:t> – barvy </a:t>
            </a:r>
            <a:r>
              <a:rPr lang="cs-CZ" sz="2400" b="1" i="0" baseline="0" smtClean="0"/>
              <a:t>na značkách II.</a:t>
            </a:r>
            <a:endParaRPr lang="cs-CZ" sz="2400" b="1" i="0" baseline="0" dirty="0" smtClean="0"/>
          </a:p>
          <a:p>
            <a:pPr marL="0" indent="0" algn="ctr">
              <a:spcBef>
                <a:spcPts val="0"/>
              </a:spcBef>
              <a:buNone/>
            </a:pP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svět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ten druhý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jeho tělo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Dítě a jeho psychika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747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hříbek"/>
          <p:cNvGrpSpPr/>
          <p:nvPr/>
        </p:nvGrpSpPr>
        <p:grpSpPr>
          <a:xfrm>
            <a:off x="7862776" y="1102633"/>
            <a:ext cx="1816283" cy="1847082"/>
            <a:chOff x="2429284" y="2459308"/>
            <a:chExt cx="1816283" cy="1847082"/>
          </a:xfrm>
        </p:grpSpPr>
        <p:sp>
          <p:nvSpPr>
            <p:cNvPr id="28" name="Obdélník 27"/>
            <p:cNvSpPr/>
            <p:nvPr/>
          </p:nvSpPr>
          <p:spPr>
            <a:xfrm>
              <a:off x="2429284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05492" y="2459308"/>
              <a:ext cx="1740075" cy="1847082"/>
            </a:xfrm>
            <a:prstGeom prst="rect">
              <a:avLst/>
            </a:prstGeom>
          </p:spPr>
        </p:pic>
      </p:grpSp>
      <p:grpSp>
        <p:nvGrpSpPr>
          <p:cNvPr id="30" name="bonbon"/>
          <p:cNvGrpSpPr/>
          <p:nvPr/>
        </p:nvGrpSpPr>
        <p:grpSpPr>
          <a:xfrm>
            <a:off x="7919124" y="3394489"/>
            <a:ext cx="1800000" cy="1829089"/>
            <a:chOff x="481282" y="4539357"/>
            <a:chExt cx="1800000" cy="1829089"/>
          </a:xfrm>
        </p:grpSpPr>
        <p:sp>
          <p:nvSpPr>
            <p:cNvPr id="31" name="Obdélník 30"/>
            <p:cNvSpPr/>
            <p:nvPr/>
          </p:nvSpPr>
          <p:spPr>
            <a:xfrm>
              <a:off x="481282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722029">
              <a:off x="467595" y="5044601"/>
              <a:ext cx="1756802" cy="890887"/>
            </a:xfrm>
            <a:prstGeom prst="rect">
              <a:avLst/>
            </a:prstGeom>
          </p:spPr>
        </p:pic>
      </p:grpSp>
      <p:grpSp>
        <p:nvGrpSpPr>
          <p:cNvPr id="40" name="tužka"/>
          <p:cNvGrpSpPr/>
          <p:nvPr/>
        </p:nvGrpSpPr>
        <p:grpSpPr>
          <a:xfrm>
            <a:off x="9944432" y="2015729"/>
            <a:ext cx="1800000" cy="1867973"/>
            <a:chOff x="4370359" y="383302"/>
            <a:chExt cx="1800000" cy="1867973"/>
          </a:xfrm>
        </p:grpSpPr>
        <p:sp>
          <p:nvSpPr>
            <p:cNvPr id="42" name="Obdélník 41"/>
            <p:cNvSpPr/>
            <p:nvPr/>
          </p:nvSpPr>
          <p:spPr>
            <a:xfrm>
              <a:off x="4370359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235658">
              <a:off x="4824983" y="383302"/>
              <a:ext cx="904539" cy="1867973"/>
            </a:xfrm>
            <a:prstGeom prst="rect">
              <a:avLst/>
            </a:prstGeom>
          </p:spPr>
        </p:pic>
      </p:grpSp>
      <p:grpSp>
        <p:nvGrpSpPr>
          <p:cNvPr id="36" name="měsíc"/>
          <p:cNvGrpSpPr/>
          <p:nvPr/>
        </p:nvGrpSpPr>
        <p:grpSpPr>
          <a:xfrm>
            <a:off x="2718124" y="910897"/>
            <a:ext cx="1800000" cy="1841221"/>
            <a:chOff x="6318361" y="403640"/>
            <a:chExt cx="1800000" cy="1841221"/>
          </a:xfrm>
        </p:grpSpPr>
        <p:sp>
          <p:nvSpPr>
            <p:cNvPr id="37" name="Obdélník 36"/>
            <p:cNvSpPr/>
            <p:nvPr/>
          </p:nvSpPr>
          <p:spPr>
            <a:xfrm>
              <a:off x="6318361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77223" y="403640"/>
              <a:ext cx="1583293" cy="1841221"/>
            </a:xfrm>
            <a:prstGeom prst="rect">
              <a:avLst/>
            </a:prstGeom>
          </p:spPr>
        </p:pic>
      </p:grpSp>
      <p:grpSp>
        <p:nvGrpSpPr>
          <p:cNvPr id="44" name="jablko"/>
          <p:cNvGrpSpPr/>
          <p:nvPr/>
        </p:nvGrpSpPr>
        <p:grpSpPr>
          <a:xfrm>
            <a:off x="3236044" y="3277545"/>
            <a:ext cx="1800000" cy="1800494"/>
            <a:chOff x="6325288" y="2485721"/>
            <a:chExt cx="1800000" cy="1800494"/>
          </a:xfrm>
        </p:grpSpPr>
        <p:sp>
          <p:nvSpPr>
            <p:cNvPr id="45" name="Obdélník 44"/>
            <p:cNvSpPr/>
            <p:nvPr/>
          </p:nvSpPr>
          <p:spPr>
            <a:xfrm>
              <a:off x="6325288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6" name="Obrázek 45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60238" y="2485721"/>
              <a:ext cx="1516246" cy="1800494"/>
            </a:xfrm>
            <a:prstGeom prst="rect">
              <a:avLst/>
            </a:prstGeom>
          </p:spPr>
        </p:pic>
      </p:grpSp>
      <p:grpSp>
        <p:nvGrpSpPr>
          <p:cNvPr id="33" name="kaktus"/>
          <p:cNvGrpSpPr/>
          <p:nvPr/>
        </p:nvGrpSpPr>
        <p:grpSpPr>
          <a:xfrm>
            <a:off x="903430" y="3515001"/>
            <a:ext cx="1800000" cy="1890531"/>
            <a:chOff x="2429284" y="4448826"/>
            <a:chExt cx="1800000" cy="1890531"/>
          </a:xfrm>
        </p:grpSpPr>
        <p:sp>
          <p:nvSpPr>
            <p:cNvPr id="34" name="Obdélník 33"/>
            <p:cNvSpPr/>
            <p:nvPr/>
          </p:nvSpPr>
          <p:spPr>
            <a:xfrm>
              <a:off x="2429284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342507">
              <a:off x="2681807" y="4448826"/>
              <a:ext cx="1393187" cy="1859749"/>
            </a:xfrm>
            <a:prstGeom prst="rect">
              <a:avLst/>
            </a:prstGeom>
          </p:spPr>
        </p:pic>
      </p:grpSp>
      <p:pic>
        <p:nvPicPr>
          <p:cNvPr id="26" name="Obrázek 2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23" name="Nadpis 4"/>
          <p:cNvSpPr txBox="1">
            <a:spLocks/>
          </p:cNvSpPr>
          <p:nvPr/>
        </p:nvSpPr>
        <p:spPr>
          <a:xfrm>
            <a:off x="276542" y="187538"/>
            <a:ext cx="449033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ZNAČKU S TĚMITO BARVAMI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18" r="31487"/>
          <a:stretch/>
        </p:blipFill>
        <p:spPr>
          <a:xfrm>
            <a:off x="5806856" y="1768852"/>
            <a:ext cx="1359243" cy="2798629"/>
          </a:xfrm>
          <a:prstGeom prst="rect">
            <a:avLst/>
          </a:prstGeom>
          <a:ln w="50800">
            <a:solidFill>
              <a:schemeClr val="accent5"/>
            </a:solidFill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9" r="75870"/>
          <a:stretch/>
        </p:blipFill>
        <p:spPr>
          <a:xfrm>
            <a:off x="5945354" y="1768852"/>
            <a:ext cx="556054" cy="2784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085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hříbek"/>
          <p:cNvGrpSpPr/>
          <p:nvPr/>
        </p:nvGrpSpPr>
        <p:grpSpPr>
          <a:xfrm>
            <a:off x="3529002" y="756751"/>
            <a:ext cx="1816283" cy="1847082"/>
            <a:chOff x="2429284" y="2459308"/>
            <a:chExt cx="1816283" cy="1847082"/>
          </a:xfrm>
        </p:grpSpPr>
        <p:sp>
          <p:nvSpPr>
            <p:cNvPr id="31" name="Obdélník 30"/>
            <p:cNvSpPr/>
            <p:nvPr/>
          </p:nvSpPr>
          <p:spPr>
            <a:xfrm>
              <a:off x="2429284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05492" y="2459308"/>
              <a:ext cx="1740075" cy="1847082"/>
            </a:xfrm>
            <a:prstGeom prst="rect">
              <a:avLst/>
            </a:prstGeom>
          </p:spPr>
        </p:pic>
      </p:grpSp>
      <p:grpSp>
        <p:nvGrpSpPr>
          <p:cNvPr id="33" name="bonbon"/>
          <p:cNvGrpSpPr/>
          <p:nvPr/>
        </p:nvGrpSpPr>
        <p:grpSpPr>
          <a:xfrm>
            <a:off x="9956770" y="2119661"/>
            <a:ext cx="1800000" cy="1829089"/>
            <a:chOff x="481282" y="4539357"/>
            <a:chExt cx="1800000" cy="1829089"/>
          </a:xfrm>
        </p:grpSpPr>
        <p:sp>
          <p:nvSpPr>
            <p:cNvPr id="34" name="Obdélník 33"/>
            <p:cNvSpPr/>
            <p:nvPr/>
          </p:nvSpPr>
          <p:spPr>
            <a:xfrm>
              <a:off x="481282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722029">
              <a:off x="467595" y="5044601"/>
              <a:ext cx="1756802" cy="890887"/>
            </a:xfrm>
            <a:prstGeom prst="rect">
              <a:avLst/>
            </a:prstGeom>
          </p:spPr>
        </p:pic>
      </p:grpSp>
      <p:grpSp>
        <p:nvGrpSpPr>
          <p:cNvPr id="36" name="kaktus"/>
          <p:cNvGrpSpPr/>
          <p:nvPr/>
        </p:nvGrpSpPr>
        <p:grpSpPr>
          <a:xfrm>
            <a:off x="896593" y="3290588"/>
            <a:ext cx="1800000" cy="1890531"/>
            <a:chOff x="2429284" y="4448826"/>
            <a:chExt cx="1800000" cy="1890531"/>
          </a:xfrm>
        </p:grpSpPr>
        <p:sp>
          <p:nvSpPr>
            <p:cNvPr id="37" name="Obdélník 36"/>
            <p:cNvSpPr/>
            <p:nvPr/>
          </p:nvSpPr>
          <p:spPr>
            <a:xfrm>
              <a:off x="2429284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8" name="Obrázek 37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342507">
              <a:off x="2681807" y="4448826"/>
              <a:ext cx="1393187" cy="1859749"/>
            </a:xfrm>
            <a:prstGeom prst="rect">
              <a:avLst/>
            </a:prstGeom>
          </p:spPr>
        </p:pic>
      </p:grpSp>
      <p:grpSp>
        <p:nvGrpSpPr>
          <p:cNvPr id="39" name="měsíc"/>
          <p:cNvGrpSpPr/>
          <p:nvPr/>
        </p:nvGrpSpPr>
        <p:grpSpPr>
          <a:xfrm>
            <a:off x="3305802" y="3139022"/>
            <a:ext cx="1800000" cy="1841221"/>
            <a:chOff x="6318361" y="403640"/>
            <a:chExt cx="1800000" cy="1841221"/>
          </a:xfrm>
        </p:grpSpPr>
        <p:sp>
          <p:nvSpPr>
            <p:cNvPr id="40" name="Obdélník 39"/>
            <p:cNvSpPr/>
            <p:nvPr/>
          </p:nvSpPr>
          <p:spPr>
            <a:xfrm>
              <a:off x="6318361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77223" y="403640"/>
              <a:ext cx="1583293" cy="1841221"/>
            </a:xfrm>
            <a:prstGeom prst="rect">
              <a:avLst/>
            </a:prstGeom>
          </p:spPr>
        </p:pic>
      </p:grpSp>
      <p:grpSp>
        <p:nvGrpSpPr>
          <p:cNvPr id="42" name="tužka"/>
          <p:cNvGrpSpPr/>
          <p:nvPr/>
        </p:nvGrpSpPr>
        <p:grpSpPr>
          <a:xfrm>
            <a:off x="7867674" y="3329146"/>
            <a:ext cx="1800000" cy="1867973"/>
            <a:chOff x="4370359" y="383302"/>
            <a:chExt cx="1800000" cy="1867973"/>
          </a:xfrm>
        </p:grpSpPr>
        <p:sp>
          <p:nvSpPr>
            <p:cNvPr id="43" name="Obdélník 42"/>
            <p:cNvSpPr/>
            <p:nvPr/>
          </p:nvSpPr>
          <p:spPr>
            <a:xfrm>
              <a:off x="4370359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235658">
              <a:off x="4824983" y="383302"/>
              <a:ext cx="904539" cy="1867973"/>
            </a:xfrm>
            <a:prstGeom prst="rect">
              <a:avLst/>
            </a:prstGeom>
          </p:spPr>
        </p:pic>
      </p:grpSp>
      <p:grpSp>
        <p:nvGrpSpPr>
          <p:cNvPr id="45" name="jablko"/>
          <p:cNvGrpSpPr/>
          <p:nvPr/>
        </p:nvGrpSpPr>
        <p:grpSpPr>
          <a:xfrm>
            <a:off x="7551692" y="865398"/>
            <a:ext cx="1800000" cy="1800494"/>
            <a:chOff x="6325288" y="2485721"/>
            <a:chExt cx="1800000" cy="1800494"/>
          </a:xfrm>
        </p:grpSpPr>
        <p:sp>
          <p:nvSpPr>
            <p:cNvPr id="46" name="Obdélník 45"/>
            <p:cNvSpPr/>
            <p:nvPr/>
          </p:nvSpPr>
          <p:spPr>
            <a:xfrm>
              <a:off x="6325288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7" name="Obrázek 46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60238" y="2485721"/>
              <a:ext cx="1516246" cy="1800494"/>
            </a:xfrm>
            <a:prstGeom prst="rect">
              <a:avLst/>
            </a:prstGeom>
          </p:spPr>
        </p:pic>
      </p:grp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23" name="Nadpis 4"/>
          <p:cNvSpPr txBox="1">
            <a:spLocks/>
          </p:cNvSpPr>
          <p:nvPr/>
        </p:nvSpPr>
        <p:spPr>
          <a:xfrm>
            <a:off x="276542" y="187538"/>
            <a:ext cx="449033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ZNAČKU S TĚMITO BARVAMI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18"/>
          <a:stretch/>
        </p:blipFill>
        <p:spPr>
          <a:xfrm>
            <a:off x="6649780" y="1912037"/>
            <a:ext cx="719938" cy="2757103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361" r="11852"/>
          <a:stretch/>
        </p:blipFill>
        <p:spPr>
          <a:xfrm>
            <a:off x="5835536" y="1919636"/>
            <a:ext cx="1429788" cy="2749504"/>
          </a:xfrm>
          <a:prstGeom prst="rect">
            <a:avLst/>
          </a:prstGeom>
          <a:ln w="50800">
            <a:solidFill>
              <a:schemeClr val="accent5"/>
            </a:solidFill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17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hříbek"/>
          <p:cNvGrpSpPr/>
          <p:nvPr/>
        </p:nvGrpSpPr>
        <p:grpSpPr>
          <a:xfrm>
            <a:off x="1124544" y="2949716"/>
            <a:ext cx="1816283" cy="1847082"/>
            <a:chOff x="2429284" y="2459308"/>
            <a:chExt cx="1816283" cy="1847082"/>
          </a:xfrm>
        </p:grpSpPr>
        <p:sp>
          <p:nvSpPr>
            <p:cNvPr id="32" name="Obdélník 31"/>
            <p:cNvSpPr/>
            <p:nvPr/>
          </p:nvSpPr>
          <p:spPr>
            <a:xfrm>
              <a:off x="2429284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05492" y="2459308"/>
              <a:ext cx="1740075" cy="1847082"/>
            </a:xfrm>
            <a:prstGeom prst="rect">
              <a:avLst/>
            </a:prstGeom>
          </p:spPr>
        </p:pic>
      </p:grpSp>
      <p:grpSp>
        <p:nvGrpSpPr>
          <p:cNvPr id="34" name="bonbon"/>
          <p:cNvGrpSpPr/>
          <p:nvPr/>
        </p:nvGrpSpPr>
        <p:grpSpPr>
          <a:xfrm>
            <a:off x="3658247" y="3264111"/>
            <a:ext cx="1800000" cy="1829089"/>
            <a:chOff x="481282" y="4539357"/>
            <a:chExt cx="1800000" cy="1829089"/>
          </a:xfrm>
        </p:grpSpPr>
        <p:sp>
          <p:nvSpPr>
            <p:cNvPr id="35" name="Obdélník 34"/>
            <p:cNvSpPr/>
            <p:nvPr/>
          </p:nvSpPr>
          <p:spPr>
            <a:xfrm>
              <a:off x="481282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722029">
              <a:off x="467595" y="5044601"/>
              <a:ext cx="1756802" cy="890887"/>
            </a:xfrm>
            <a:prstGeom prst="rect">
              <a:avLst/>
            </a:prstGeom>
          </p:spPr>
        </p:pic>
      </p:grpSp>
      <p:grpSp>
        <p:nvGrpSpPr>
          <p:cNvPr id="37" name="kaktus"/>
          <p:cNvGrpSpPr/>
          <p:nvPr/>
        </p:nvGrpSpPr>
        <p:grpSpPr>
          <a:xfrm>
            <a:off x="10127124" y="2189900"/>
            <a:ext cx="1800000" cy="1890531"/>
            <a:chOff x="2429284" y="4448826"/>
            <a:chExt cx="1800000" cy="1890531"/>
          </a:xfrm>
        </p:grpSpPr>
        <p:sp>
          <p:nvSpPr>
            <p:cNvPr id="39" name="Obdélník 38"/>
            <p:cNvSpPr/>
            <p:nvPr/>
          </p:nvSpPr>
          <p:spPr>
            <a:xfrm>
              <a:off x="2429284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342507">
              <a:off x="2681807" y="4448826"/>
              <a:ext cx="1393187" cy="1859749"/>
            </a:xfrm>
            <a:prstGeom prst="rect">
              <a:avLst/>
            </a:prstGeom>
          </p:spPr>
        </p:pic>
      </p:grpSp>
      <p:grpSp>
        <p:nvGrpSpPr>
          <p:cNvPr id="41" name="měsíc"/>
          <p:cNvGrpSpPr/>
          <p:nvPr/>
        </p:nvGrpSpPr>
        <p:grpSpPr>
          <a:xfrm>
            <a:off x="8053056" y="3386763"/>
            <a:ext cx="1800000" cy="1841221"/>
            <a:chOff x="6318361" y="403640"/>
            <a:chExt cx="1800000" cy="1841221"/>
          </a:xfrm>
        </p:grpSpPr>
        <p:sp>
          <p:nvSpPr>
            <p:cNvPr id="42" name="Obdélník 41"/>
            <p:cNvSpPr/>
            <p:nvPr/>
          </p:nvSpPr>
          <p:spPr>
            <a:xfrm>
              <a:off x="6318361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77223" y="403640"/>
              <a:ext cx="1583293" cy="1841221"/>
            </a:xfrm>
            <a:prstGeom prst="rect">
              <a:avLst/>
            </a:prstGeom>
          </p:spPr>
        </p:pic>
      </p:grpSp>
      <p:grpSp>
        <p:nvGrpSpPr>
          <p:cNvPr id="44" name="tužka"/>
          <p:cNvGrpSpPr/>
          <p:nvPr/>
        </p:nvGrpSpPr>
        <p:grpSpPr>
          <a:xfrm>
            <a:off x="3241934" y="811303"/>
            <a:ext cx="1800000" cy="1867973"/>
            <a:chOff x="4370359" y="383302"/>
            <a:chExt cx="1800000" cy="1867973"/>
          </a:xfrm>
        </p:grpSpPr>
        <p:sp>
          <p:nvSpPr>
            <p:cNvPr id="45" name="Obdélník 44"/>
            <p:cNvSpPr/>
            <p:nvPr/>
          </p:nvSpPr>
          <p:spPr>
            <a:xfrm>
              <a:off x="4370359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6" name="Obrázek 45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235658">
              <a:off x="4824983" y="383302"/>
              <a:ext cx="904539" cy="1867973"/>
            </a:xfrm>
            <a:prstGeom prst="rect">
              <a:avLst/>
            </a:prstGeom>
          </p:spPr>
        </p:pic>
      </p:grpSp>
      <p:grpSp>
        <p:nvGrpSpPr>
          <p:cNvPr id="47" name="jablko"/>
          <p:cNvGrpSpPr/>
          <p:nvPr/>
        </p:nvGrpSpPr>
        <p:grpSpPr>
          <a:xfrm>
            <a:off x="7910811" y="899672"/>
            <a:ext cx="1800000" cy="1800494"/>
            <a:chOff x="6325288" y="2485721"/>
            <a:chExt cx="1800000" cy="1800494"/>
          </a:xfrm>
        </p:grpSpPr>
        <p:sp>
          <p:nvSpPr>
            <p:cNvPr id="48" name="Obdélník 47"/>
            <p:cNvSpPr/>
            <p:nvPr/>
          </p:nvSpPr>
          <p:spPr>
            <a:xfrm>
              <a:off x="6325288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9" name="Obrázek 4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60238" y="2485721"/>
              <a:ext cx="1516246" cy="1800494"/>
            </a:xfrm>
            <a:prstGeom prst="rect">
              <a:avLst/>
            </a:prstGeom>
          </p:spPr>
        </p:pic>
      </p:grp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23" name="Nadpis 4"/>
          <p:cNvSpPr txBox="1">
            <a:spLocks/>
          </p:cNvSpPr>
          <p:nvPr/>
        </p:nvSpPr>
        <p:spPr>
          <a:xfrm>
            <a:off x="276542" y="187538"/>
            <a:ext cx="449033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ZNAČKU S TĚMITO BARVAMI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8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30" r="-70"/>
          <a:stretch/>
        </p:blipFill>
        <p:spPr>
          <a:xfrm>
            <a:off x="6068292" y="1955149"/>
            <a:ext cx="1313410" cy="2759035"/>
          </a:xfrm>
          <a:prstGeom prst="rect">
            <a:avLst/>
          </a:prstGeom>
          <a:ln w="50800">
            <a:solidFill>
              <a:schemeClr val="accent5"/>
            </a:solidFill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18"/>
          <a:stretch/>
        </p:blipFill>
        <p:spPr>
          <a:xfrm>
            <a:off x="6774560" y="1957081"/>
            <a:ext cx="719938" cy="2757103"/>
          </a:xfrm>
          <a:prstGeom prst="rect">
            <a:avLst/>
          </a:prstGeom>
          <a:ln w="38100">
            <a:noFill/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689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hříbek"/>
          <p:cNvGrpSpPr/>
          <p:nvPr/>
        </p:nvGrpSpPr>
        <p:grpSpPr>
          <a:xfrm>
            <a:off x="7694957" y="951262"/>
            <a:ext cx="1816283" cy="1847082"/>
            <a:chOff x="2429284" y="2459308"/>
            <a:chExt cx="1816283" cy="1847082"/>
          </a:xfrm>
        </p:grpSpPr>
        <p:sp>
          <p:nvSpPr>
            <p:cNvPr id="33" name="Obdélník 32"/>
            <p:cNvSpPr/>
            <p:nvPr/>
          </p:nvSpPr>
          <p:spPr>
            <a:xfrm>
              <a:off x="2429284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4" name="Obrázek 3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05492" y="2459308"/>
              <a:ext cx="1740075" cy="1847082"/>
            </a:xfrm>
            <a:prstGeom prst="rect">
              <a:avLst/>
            </a:prstGeom>
          </p:spPr>
        </p:pic>
      </p:grpSp>
      <p:grpSp>
        <p:nvGrpSpPr>
          <p:cNvPr id="35" name="bonbon"/>
          <p:cNvGrpSpPr/>
          <p:nvPr/>
        </p:nvGrpSpPr>
        <p:grpSpPr>
          <a:xfrm>
            <a:off x="3567290" y="3088764"/>
            <a:ext cx="1800000" cy="1829089"/>
            <a:chOff x="481282" y="4539357"/>
            <a:chExt cx="1800000" cy="1829089"/>
          </a:xfrm>
        </p:grpSpPr>
        <p:sp>
          <p:nvSpPr>
            <p:cNvPr id="36" name="Obdélník 35"/>
            <p:cNvSpPr/>
            <p:nvPr/>
          </p:nvSpPr>
          <p:spPr>
            <a:xfrm>
              <a:off x="481282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722029">
              <a:off x="467595" y="5044601"/>
              <a:ext cx="1756802" cy="890887"/>
            </a:xfrm>
            <a:prstGeom prst="rect">
              <a:avLst/>
            </a:prstGeom>
          </p:spPr>
        </p:pic>
      </p:grpSp>
      <p:grpSp>
        <p:nvGrpSpPr>
          <p:cNvPr id="38" name="kaktus"/>
          <p:cNvGrpSpPr/>
          <p:nvPr/>
        </p:nvGrpSpPr>
        <p:grpSpPr>
          <a:xfrm>
            <a:off x="7707501" y="3205453"/>
            <a:ext cx="1800000" cy="1890531"/>
            <a:chOff x="2429284" y="4448826"/>
            <a:chExt cx="1800000" cy="1890531"/>
          </a:xfrm>
        </p:grpSpPr>
        <p:sp>
          <p:nvSpPr>
            <p:cNvPr id="39" name="Obdélník 38"/>
            <p:cNvSpPr/>
            <p:nvPr/>
          </p:nvSpPr>
          <p:spPr>
            <a:xfrm>
              <a:off x="2429284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342507">
              <a:off x="2681807" y="4448826"/>
              <a:ext cx="1393187" cy="1859749"/>
            </a:xfrm>
            <a:prstGeom prst="rect">
              <a:avLst/>
            </a:prstGeom>
          </p:spPr>
        </p:pic>
      </p:grpSp>
      <p:grpSp>
        <p:nvGrpSpPr>
          <p:cNvPr id="41" name="měsíc"/>
          <p:cNvGrpSpPr/>
          <p:nvPr/>
        </p:nvGrpSpPr>
        <p:grpSpPr>
          <a:xfrm>
            <a:off x="965282" y="3456705"/>
            <a:ext cx="1800000" cy="1841221"/>
            <a:chOff x="6318361" y="403640"/>
            <a:chExt cx="1800000" cy="1841221"/>
          </a:xfrm>
        </p:grpSpPr>
        <p:sp>
          <p:nvSpPr>
            <p:cNvPr id="42" name="Obdélník 41"/>
            <p:cNvSpPr/>
            <p:nvPr/>
          </p:nvSpPr>
          <p:spPr>
            <a:xfrm>
              <a:off x="6318361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77223" y="403640"/>
              <a:ext cx="1583293" cy="1841221"/>
            </a:xfrm>
            <a:prstGeom prst="rect">
              <a:avLst/>
            </a:prstGeom>
          </p:spPr>
        </p:pic>
      </p:grpSp>
      <p:grpSp>
        <p:nvGrpSpPr>
          <p:cNvPr id="44" name="tužka"/>
          <p:cNvGrpSpPr/>
          <p:nvPr/>
        </p:nvGrpSpPr>
        <p:grpSpPr>
          <a:xfrm>
            <a:off x="10091885" y="2447814"/>
            <a:ext cx="1800000" cy="1867973"/>
            <a:chOff x="4370359" y="383302"/>
            <a:chExt cx="1800000" cy="1867973"/>
          </a:xfrm>
        </p:grpSpPr>
        <p:sp>
          <p:nvSpPr>
            <p:cNvPr id="45" name="Obdélník 44"/>
            <p:cNvSpPr/>
            <p:nvPr/>
          </p:nvSpPr>
          <p:spPr>
            <a:xfrm>
              <a:off x="4370359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6" name="Obrázek 45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235658">
              <a:off x="4824983" y="383302"/>
              <a:ext cx="904539" cy="1867973"/>
            </a:xfrm>
            <a:prstGeom prst="rect">
              <a:avLst/>
            </a:prstGeom>
          </p:spPr>
        </p:pic>
      </p:grpSp>
      <p:grpSp>
        <p:nvGrpSpPr>
          <p:cNvPr id="47" name="jablko"/>
          <p:cNvGrpSpPr/>
          <p:nvPr/>
        </p:nvGrpSpPr>
        <p:grpSpPr>
          <a:xfrm>
            <a:off x="3211996" y="647320"/>
            <a:ext cx="1800000" cy="1800494"/>
            <a:chOff x="6325288" y="2485721"/>
            <a:chExt cx="1800000" cy="1800494"/>
          </a:xfrm>
        </p:grpSpPr>
        <p:sp>
          <p:nvSpPr>
            <p:cNvPr id="48" name="Obdélník 47"/>
            <p:cNvSpPr/>
            <p:nvPr/>
          </p:nvSpPr>
          <p:spPr>
            <a:xfrm>
              <a:off x="6325288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9" name="Obrázek 4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60238" y="2485721"/>
              <a:ext cx="1516246" cy="1800494"/>
            </a:xfrm>
            <a:prstGeom prst="rect">
              <a:avLst/>
            </a:prstGeom>
          </p:spPr>
        </p:pic>
      </p:grp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23" name="Nadpis 4"/>
          <p:cNvSpPr txBox="1">
            <a:spLocks/>
          </p:cNvSpPr>
          <p:nvPr/>
        </p:nvSpPr>
        <p:spPr>
          <a:xfrm>
            <a:off x="276542" y="187538"/>
            <a:ext cx="449033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ZNAČKU S TĚMITO BARVAMI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8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56" r="-1214"/>
          <a:stretch/>
        </p:blipFill>
        <p:spPr>
          <a:xfrm>
            <a:off x="5818909" y="1955147"/>
            <a:ext cx="1363287" cy="2759035"/>
          </a:xfrm>
          <a:prstGeom prst="rect">
            <a:avLst/>
          </a:prstGeom>
          <a:ln w="50800">
            <a:solidFill>
              <a:schemeClr val="accent5"/>
            </a:solidFill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9" r="75870"/>
          <a:stretch/>
        </p:blipFill>
        <p:spPr>
          <a:xfrm>
            <a:off x="6559143" y="1929252"/>
            <a:ext cx="556054" cy="278493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963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hříbek"/>
          <p:cNvGrpSpPr/>
          <p:nvPr/>
        </p:nvGrpSpPr>
        <p:grpSpPr>
          <a:xfrm>
            <a:off x="933828" y="3529855"/>
            <a:ext cx="1816283" cy="1847082"/>
            <a:chOff x="2429284" y="2459308"/>
            <a:chExt cx="1816283" cy="1847082"/>
          </a:xfrm>
        </p:grpSpPr>
        <p:sp>
          <p:nvSpPr>
            <p:cNvPr id="30" name="Obdélník 29"/>
            <p:cNvSpPr/>
            <p:nvPr/>
          </p:nvSpPr>
          <p:spPr>
            <a:xfrm>
              <a:off x="2429284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05492" y="2459308"/>
              <a:ext cx="1740075" cy="1847082"/>
            </a:xfrm>
            <a:prstGeom prst="rect">
              <a:avLst/>
            </a:prstGeom>
          </p:spPr>
        </p:pic>
      </p:grpSp>
      <p:grpSp>
        <p:nvGrpSpPr>
          <p:cNvPr id="32" name="bonbon"/>
          <p:cNvGrpSpPr/>
          <p:nvPr/>
        </p:nvGrpSpPr>
        <p:grpSpPr>
          <a:xfrm>
            <a:off x="7586860" y="991494"/>
            <a:ext cx="1800000" cy="1829089"/>
            <a:chOff x="481282" y="4539357"/>
            <a:chExt cx="1800000" cy="1829089"/>
          </a:xfrm>
        </p:grpSpPr>
        <p:sp>
          <p:nvSpPr>
            <p:cNvPr id="33" name="Obdélník 32"/>
            <p:cNvSpPr/>
            <p:nvPr/>
          </p:nvSpPr>
          <p:spPr>
            <a:xfrm>
              <a:off x="481282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4" name="Obrázek 33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722029">
              <a:off x="467595" y="5044601"/>
              <a:ext cx="1756802" cy="890887"/>
            </a:xfrm>
            <a:prstGeom prst="rect">
              <a:avLst/>
            </a:prstGeom>
          </p:spPr>
        </p:pic>
      </p:grpSp>
      <p:grpSp>
        <p:nvGrpSpPr>
          <p:cNvPr id="37" name="kaktus"/>
          <p:cNvGrpSpPr/>
          <p:nvPr/>
        </p:nvGrpSpPr>
        <p:grpSpPr>
          <a:xfrm>
            <a:off x="3301003" y="690936"/>
            <a:ext cx="1800000" cy="1890531"/>
            <a:chOff x="2429284" y="4448826"/>
            <a:chExt cx="1800000" cy="1890531"/>
          </a:xfrm>
        </p:grpSpPr>
        <p:sp>
          <p:nvSpPr>
            <p:cNvPr id="38" name="Obdélník 37"/>
            <p:cNvSpPr/>
            <p:nvPr/>
          </p:nvSpPr>
          <p:spPr>
            <a:xfrm>
              <a:off x="2429284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342507">
              <a:off x="2681807" y="4448826"/>
              <a:ext cx="1393187" cy="1859749"/>
            </a:xfrm>
            <a:prstGeom prst="rect">
              <a:avLst/>
            </a:prstGeom>
          </p:spPr>
        </p:pic>
      </p:grpSp>
      <p:grpSp>
        <p:nvGrpSpPr>
          <p:cNvPr id="40" name="měsíc"/>
          <p:cNvGrpSpPr/>
          <p:nvPr/>
        </p:nvGrpSpPr>
        <p:grpSpPr>
          <a:xfrm>
            <a:off x="3272028" y="2946909"/>
            <a:ext cx="1800000" cy="1841221"/>
            <a:chOff x="6318361" y="403640"/>
            <a:chExt cx="1800000" cy="1841221"/>
          </a:xfrm>
        </p:grpSpPr>
        <p:sp>
          <p:nvSpPr>
            <p:cNvPr id="41" name="Obdélník 40"/>
            <p:cNvSpPr/>
            <p:nvPr/>
          </p:nvSpPr>
          <p:spPr>
            <a:xfrm>
              <a:off x="6318361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77223" y="403640"/>
              <a:ext cx="1583293" cy="1841221"/>
            </a:xfrm>
            <a:prstGeom prst="rect">
              <a:avLst/>
            </a:prstGeom>
          </p:spPr>
        </p:pic>
      </p:grpSp>
      <p:grpSp>
        <p:nvGrpSpPr>
          <p:cNvPr id="43" name="tužka"/>
          <p:cNvGrpSpPr/>
          <p:nvPr/>
        </p:nvGrpSpPr>
        <p:grpSpPr>
          <a:xfrm>
            <a:off x="10004687" y="1372494"/>
            <a:ext cx="1800000" cy="1867973"/>
            <a:chOff x="4370359" y="383302"/>
            <a:chExt cx="1800000" cy="1867973"/>
          </a:xfrm>
        </p:grpSpPr>
        <p:sp>
          <p:nvSpPr>
            <p:cNvPr id="44" name="Obdélník 43"/>
            <p:cNvSpPr/>
            <p:nvPr/>
          </p:nvSpPr>
          <p:spPr>
            <a:xfrm>
              <a:off x="4370359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235658">
              <a:off x="4824983" y="383302"/>
              <a:ext cx="904539" cy="1867973"/>
            </a:xfrm>
            <a:prstGeom prst="rect">
              <a:avLst/>
            </a:prstGeom>
          </p:spPr>
        </p:pic>
      </p:grpSp>
      <p:grpSp>
        <p:nvGrpSpPr>
          <p:cNvPr id="46" name="jablko"/>
          <p:cNvGrpSpPr/>
          <p:nvPr/>
        </p:nvGrpSpPr>
        <p:grpSpPr>
          <a:xfrm>
            <a:off x="8364397" y="3476189"/>
            <a:ext cx="1800000" cy="1800494"/>
            <a:chOff x="6325288" y="2485721"/>
            <a:chExt cx="1800000" cy="1800494"/>
          </a:xfrm>
        </p:grpSpPr>
        <p:sp>
          <p:nvSpPr>
            <p:cNvPr id="47" name="Obdélník 46"/>
            <p:cNvSpPr/>
            <p:nvPr/>
          </p:nvSpPr>
          <p:spPr>
            <a:xfrm>
              <a:off x="6325288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60238" y="2485721"/>
              <a:ext cx="1516246" cy="1800494"/>
            </a:xfrm>
            <a:prstGeom prst="rect">
              <a:avLst/>
            </a:prstGeom>
          </p:spPr>
        </p:pic>
      </p:grp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sp>
        <p:nvSpPr>
          <p:cNvPr id="23" name="Nadpis 4"/>
          <p:cNvSpPr txBox="1">
            <a:spLocks/>
          </p:cNvSpPr>
          <p:nvPr/>
        </p:nvSpPr>
        <p:spPr>
          <a:xfrm>
            <a:off x="276542" y="187538"/>
            <a:ext cx="449033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ZNAČKU S TĚMITO BARVAMI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9" r="75870"/>
          <a:stretch/>
        </p:blipFill>
        <p:spPr>
          <a:xfrm>
            <a:off x="6482120" y="1959416"/>
            <a:ext cx="556054" cy="278493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47" t="-1777" r="29118" b="-2109"/>
          <a:stretch/>
        </p:blipFill>
        <p:spPr>
          <a:xfrm>
            <a:off x="5785658" y="1898343"/>
            <a:ext cx="1313411" cy="2889787"/>
          </a:xfrm>
          <a:prstGeom prst="rect">
            <a:avLst/>
          </a:prstGeom>
          <a:ln w="50800">
            <a:solidFill>
              <a:schemeClr val="accent5"/>
            </a:solidFill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316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hříbek"/>
          <p:cNvGrpSpPr/>
          <p:nvPr/>
        </p:nvGrpSpPr>
        <p:grpSpPr>
          <a:xfrm>
            <a:off x="7810609" y="3146485"/>
            <a:ext cx="1816283" cy="1847082"/>
            <a:chOff x="2429284" y="2459308"/>
            <a:chExt cx="1816283" cy="1847082"/>
          </a:xfrm>
        </p:grpSpPr>
        <p:sp>
          <p:nvSpPr>
            <p:cNvPr id="22" name="Obdélník 21"/>
            <p:cNvSpPr/>
            <p:nvPr/>
          </p:nvSpPr>
          <p:spPr>
            <a:xfrm>
              <a:off x="2429284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05492" y="2459308"/>
              <a:ext cx="1740075" cy="1847082"/>
            </a:xfrm>
            <a:prstGeom prst="rect">
              <a:avLst/>
            </a:prstGeom>
          </p:spPr>
        </p:pic>
      </p:grpSp>
      <p:grpSp>
        <p:nvGrpSpPr>
          <p:cNvPr id="26" name="bonbon"/>
          <p:cNvGrpSpPr/>
          <p:nvPr/>
        </p:nvGrpSpPr>
        <p:grpSpPr>
          <a:xfrm>
            <a:off x="7657139" y="720180"/>
            <a:ext cx="1800000" cy="1829089"/>
            <a:chOff x="481282" y="4539357"/>
            <a:chExt cx="1800000" cy="1829089"/>
          </a:xfrm>
        </p:grpSpPr>
        <p:sp>
          <p:nvSpPr>
            <p:cNvPr id="27" name="Obdélník 26"/>
            <p:cNvSpPr/>
            <p:nvPr/>
          </p:nvSpPr>
          <p:spPr>
            <a:xfrm>
              <a:off x="481282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722029">
              <a:off x="467595" y="5044601"/>
              <a:ext cx="1756802" cy="890887"/>
            </a:xfrm>
            <a:prstGeom prst="rect">
              <a:avLst/>
            </a:prstGeom>
          </p:spPr>
        </p:pic>
      </p:grpSp>
      <p:grpSp>
        <p:nvGrpSpPr>
          <p:cNvPr id="38" name="kaktus"/>
          <p:cNvGrpSpPr/>
          <p:nvPr/>
        </p:nvGrpSpPr>
        <p:grpSpPr>
          <a:xfrm>
            <a:off x="3545089" y="2746344"/>
            <a:ext cx="1800000" cy="1890531"/>
            <a:chOff x="2429284" y="4448826"/>
            <a:chExt cx="1800000" cy="1890531"/>
          </a:xfrm>
        </p:grpSpPr>
        <p:sp>
          <p:nvSpPr>
            <p:cNvPr id="39" name="Obdélník 38"/>
            <p:cNvSpPr/>
            <p:nvPr/>
          </p:nvSpPr>
          <p:spPr>
            <a:xfrm>
              <a:off x="2429284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342507">
              <a:off x="2681807" y="4448826"/>
              <a:ext cx="1393187" cy="1859749"/>
            </a:xfrm>
            <a:prstGeom prst="rect">
              <a:avLst/>
            </a:prstGeom>
          </p:spPr>
        </p:pic>
      </p:grpSp>
      <p:grpSp>
        <p:nvGrpSpPr>
          <p:cNvPr id="41" name="měsíc"/>
          <p:cNvGrpSpPr/>
          <p:nvPr/>
        </p:nvGrpSpPr>
        <p:grpSpPr>
          <a:xfrm>
            <a:off x="942116" y="3465162"/>
            <a:ext cx="1800000" cy="1841221"/>
            <a:chOff x="6318361" y="403640"/>
            <a:chExt cx="1800000" cy="1841221"/>
          </a:xfrm>
        </p:grpSpPr>
        <p:sp>
          <p:nvSpPr>
            <p:cNvPr id="42" name="Obdélník 41"/>
            <p:cNvSpPr/>
            <p:nvPr/>
          </p:nvSpPr>
          <p:spPr>
            <a:xfrm>
              <a:off x="6318361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77223" y="403640"/>
              <a:ext cx="1583293" cy="1841221"/>
            </a:xfrm>
            <a:prstGeom prst="rect">
              <a:avLst/>
            </a:prstGeom>
          </p:spPr>
        </p:pic>
      </p:grpSp>
      <p:grpSp>
        <p:nvGrpSpPr>
          <p:cNvPr id="44" name="tužka"/>
          <p:cNvGrpSpPr/>
          <p:nvPr/>
        </p:nvGrpSpPr>
        <p:grpSpPr>
          <a:xfrm>
            <a:off x="2650902" y="685448"/>
            <a:ext cx="1800000" cy="1867973"/>
            <a:chOff x="4370359" y="383302"/>
            <a:chExt cx="1800000" cy="1867973"/>
          </a:xfrm>
        </p:grpSpPr>
        <p:sp>
          <p:nvSpPr>
            <p:cNvPr id="45" name="Obdélník 44"/>
            <p:cNvSpPr/>
            <p:nvPr/>
          </p:nvSpPr>
          <p:spPr>
            <a:xfrm>
              <a:off x="4370359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6" name="Obrázek 45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235658">
              <a:off x="4824983" y="383302"/>
              <a:ext cx="904539" cy="1867973"/>
            </a:xfrm>
            <a:prstGeom prst="rect">
              <a:avLst/>
            </a:prstGeom>
          </p:spPr>
        </p:pic>
      </p:grpSp>
      <p:grpSp>
        <p:nvGrpSpPr>
          <p:cNvPr id="47" name="jablko"/>
          <p:cNvGrpSpPr/>
          <p:nvPr/>
        </p:nvGrpSpPr>
        <p:grpSpPr>
          <a:xfrm>
            <a:off x="10028799" y="2049469"/>
            <a:ext cx="1800000" cy="1800494"/>
            <a:chOff x="6325288" y="2485721"/>
            <a:chExt cx="1800000" cy="1800494"/>
          </a:xfrm>
        </p:grpSpPr>
        <p:sp>
          <p:nvSpPr>
            <p:cNvPr id="48" name="Obdélník 47"/>
            <p:cNvSpPr/>
            <p:nvPr/>
          </p:nvSpPr>
          <p:spPr>
            <a:xfrm>
              <a:off x="6325288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9" name="Obrázek 4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60238" y="2485721"/>
              <a:ext cx="1516246" cy="1800494"/>
            </a:xfrm>
            <a:prstGeom prst="rect">
              <a:avLst/>
            </a:prstGeom>
          </p:spPr>
        </p:pic>
      </p:grp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sp>
        <p:nvSpPr>
          <p:cNvPr id="23" name="Nadpis 4"/>
          <p:cNvSpPr txBox="1">
            <a:spLocks/>
          </p:cNvSpPr>
          <p:nvPr/>
        </p:nvSpPr>
        <p:spPr>
          <a:xfrm>
            <a:off x="276542" y="187538"/>
            <a:ext cx="449033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ZNAČKU S TĚMITO BARVAMI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85" r="34715"/>
          <a:stretch/>
        </p:blipFill>
        <p:spPr>
          <a:xfrm>
            <a:off x="6432027" y="1732234"/>
            <a:ext cx="503101" cy="279862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9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261" r="-19" b="-1628"/>
          <a:stretch/>
        </p:blipFill>
        <p:spPr>
          <a:xfrm>
            <a:off x="5669280" y="1768053"/>
            <a:ext cx="1363287" cy="2803947"/>
          </a:xfrm>
          <a:prstGeom prst="rect">
            <a:avLst/>
          </a:prstGeom>
          <a:ln w="50800">
            <a:solidFill>
              <a:schemeClr val="accent5"/>
            </a:solidFill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876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hříbek"/>
          <p:cNvGrpSpPr/>
          <p:nvPr/>
        </p:nvGrpSpPr>
        <p:grpSpPr>
          <a:xfrm>
            <a:off x="9461292" y="3672116"/>
            <a:ext cx="1816283" cy="1847082"/>
            <a:chOff x="2429284" y="2459308"/>
            <a:chExt cx="1816283" cy="1847082"/>
          </a:xfrm>
        </p:grpSpPr>
        <p:sp>
          <p:nvSpPr>
            <p:cNvPr id="23" name="Obdélník 22"/>
            <p:cNvSpPr/>
            <p:nvPr/>
          </p:nvSpPr>
          <p:spPr>
            <a:xfrm>
              <a:off x="2429284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05492" y="2459308"/>
              <a:ext cx="1740075" cy="1847082"/>
            </a:xfrm>
            <a:prstGeom prst="rect">
              <a:avLst/>
            </a:prstGeom>
          </p:spPr>
        </p:pic>
      </p:grpSp>
      <p:grpSp>
        <p:nvGrpSpPr>
          <p:cNvPr id="26" name="kaktus"/>
          <p:cNvGrpSpPr/>
          <p:nvPr/>
        </p:nvGrpSpPr>
        <p:grpSpPr>
          <a:xfrm>
            <a:off x="2466081" y="856295"/>
            <a:ext cx="1800000" cy="1890531"/>
            <a:chOff x="2429284" y="4448826"/>
            <a:chExt cx="1800000" cy="1890531"/>
          </a:xfrm>
        </p:grpSpPr>
        <p:sp>
          <p:nvSpPr>
            <p:cNvPr id="27" name="Obdélník 26"/>
            <p:cNvSpPr/>
            <p:nvPr/>
          </p:nvSpPr>
          <p:spPr>
            <a:xfrm>
              <a:off x="2429284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342507">
              <a:off x="2681807" y="4448826"/>
              <a:ext cx="1393187" cy="1859749"/>
            </a:xfrm>
            <a:prstGeom prst="rect">
              <a:avLst/>
            </a:prstGeom>
          </p:spPr>
        </p:pic>
      </p:grpSp>
      <p:grpSp>
        <p:nvGrpSpPr>
          <p:cNvPr id="33" name="jablko"/>
          <p:cNvGrpSpPr/>
          <p:nvPr/>
        </p:nvGrpSpPr>
        <p:grpSpPr>
          <a:xfrm>
            <a:off x="7039228" y="3111015"/>
            <a:ext cx="1800000" cy="1800494"/>
            <a:chOff x="6325288" y="2485721"/>
            <a:chExt cx="1800000" cy="1800494"/>
          </a:xfrm>
        </p:grpSpPr>
        <p:sp>
          <p:nvSpPr>
            <p:cNvPr id="34" name="Obdélník 33"/>
            <p:cNvSpPr/>
            <p:nvPr/>
          </p:nvSpPr>
          <p:spPr>
            <a:xfrm>
              <a:off x="6325288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60238" y="2485721"/>
              <a:ext cx="1516246" cy="1800494"/>
            </a:xfrm>
            <a:prstGeom prst="rect">
              <a:avLst/>
            </a:prstGeom>
          </p:spPr>
        </p:pic>
      </p:grpSp>
      <p:grpSp>
        <p:nvGrpSpPr>
          <p:cNvPr id="36" name="koruna"/>
          <p:cNvGrpSpPr/>
          <p:nvPr/>
        </p:nvGrpSpPr>
        <p:grpSpPr>
          <a:xfrm>
            <a:off x="5733556" y="208402"/>
            <a:ext cx="1800000" cy="1807979"/>
            <a:chOff x="10247925" y="2477989"/>
            <a:chExt cx="1800000" cy="1807979"/>
          </a:xfrm>
        </p:grpSpPr>
        <p:sp>
          <p:nvSpPr>
            <p:cNvPr id="37" name="Obdélník 36"/>
            <p:cNvSpPr/>
            <p:nvPr/>
          </p:nvSpPr>
          <p:spPr>
            <a:xfrm>
              <a:off x="10247925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8" name="Obrázek 37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32164" y="2477989"/>
              <a:ext cx="1631522" cy="1733492"/>
            </a:xfrm>
            <a:prstGeom prst="rect">
              <a:avLst/>
            </a:prstGeom>
          </p:spPr>
        </p:pic>
      </p:grpSp>
      <p:grpSp>
        <p:nvGrpSpPr>
          <p:cNvPr id="39" name="domeček"/>
          <p:cNvGrpSpPr/>
          <p:nvPr/>
        </p:nvGrpSpPr>
        <p:grpSpPr>
          <a:xfrm>
            <a:off x="1611738" y="3299235"/>
            <a:ext cx="1800000" cy="1816299"/>
            <a:chOff x="8283640" y="6592746"/>
            <a:chExt cx="1800000" cy="1816299"/>
          </a:xfrm>
        </p:grpSpPr>
        <p:sp>
          <p:nvSpPr>
            <p:cNvPr id="40" name="Obdélník 39"/>
            <p:cNvSpPr/>
            <p:nvPr/>
          </p:nvSpPr>
          <p:spPr>
            <a:xfrm>
              <a:off x="8283640" y="6592746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480852" y="6617962"/>
              <a:ext cx="1336205" cy="1791083"/>
            </a:xfrm>
            <a:prstGeom prst="rect">
              <a:avLst/>
            </a:prstGeom>
          </p:spPr>
        </p:pic>
      </p:grpSp>
      <p:grpSp>
        <p:nvGrpSpPr>
          <p:cNvPr id="42" name="strom s"/>
          <p:cNvGrpSpPr/>
          <p:nvPr/>
        </p:nvGrpSpPr>
        <p:grpSpPr>
          <a:xfrm>
            <a:off x="8974178" y="1290478"/>
            <a:ext cx="1800000" cy="1810516"/>
            <a:chOff x="12212210" y="6582230"/>
            <a:chExt cx="1800000" cy="1810516"/>
          </a:xfrm>
        </p:grpSpPr>
        <p:sp>
          <p:nvSpPr>
            <p:cNvPr id="43" name="Obdélník 42"/>
            <p:cNvSpPr/>
            <p:nvPr/>
          </p:nvSpPr>
          <p:spPr>
            <a:xfrm>
              <a:off x="12212210" y="6592746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399669" y="6582230"/>
              <a:ext cx="1411227" cy="1810516"/>
            </a:xfrm>
            <a:prstGeom prst="rect">
              <a:avLst/>
            </a:prstGeom>
          </p:spPr>
        </p:pic>
      </p:grp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sp>
        <p:nvSpPr>
          <p:cNvPr id="18" name="Nadpis 4"/>
          <p:cNvSpPr txBox="1">
            <a:spLocks/>
          </p:cNvSpPr>
          <p:nvPr/>
        </p:nvSpPr>
        <p:spPr>
          <a:xfrm>
            <a:off x="276542" y="187538"/>
            <a:ext cx="4495374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ZNAČKU S TĚMITO BARVAMI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9" r="75870"/>
          <a:stretch/>
        </p:blipFill>
        <p:spPr>
          <a:xfrm>
            <a:off x="6006907" y="2330604"/>
            <a:ext cx="556054" cy="278493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17" t="-1777" r="48352" b="1777"/>
          <a:stretch/>
        </p:blipFill>
        <p:spPr>
          <a:xfrm>
            <a:off x="5373217" y="2281279"/>
            <a:ext cx="543697" cy="278167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0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960" t="1" r="-18733" b="-1391"/>
          <a:stretch/>
        </p:blipFill>
        <p:spPr>
          <a:xfrm>
            <a:off x="4671753" y="2356499"/>
            <a:ext cx="1961803" cy="2797392"/>
          </a:xfrm>
          <a:prstGeom prst="rect">
            <a:avLst/>
          </a:prstGeom>
          <a:ln w="50800">
            <a:solidFill>
              <a:schemeClr val="accent5"/>
            </a:solidFill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619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motýl"/>
          <p:cNvGrpSpPr/>
          <p:nvPr/>
        </p:nvGrpSpPr>
        <p:grpSpPr>
          <a:xfrm>
            <a:off x="8260720" y="1162913"/>
            <a:ext cx="1838708" cy="1800000"/>
            <a:chOff x="447293" y="2485968"/>
            <a:chExt cx="1838708" cy="1800000"/>
          </a:xfrm>
        </p:grpSpPr>
        <p:sp>
          <p:nvSpPr>
            <p:cNvPr id="23" name="Obdélník 22"/>
            <p:cNvSpPr/>
            <p:nvPr/>
          </p:nvSpPr>
          <p:spPr>
            <a:xfrm>
              <a:off x="481282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t="6601" r="3218" b="8020"/>
            <a:stretch/>
          </p:blipFill>
          <p:spPr>
            <a:xfrm>
              <a:off x="447293" y="2514600"/>
              <a:ext cx="1838708" cy="1619250"/>
            </a:xfrm>
            <a:prstGeom prst="rect">
              <a:avLst/>
            </a:prstGeom>
          </p:spPr>
        </p:pic>
      </p:grpSp>
      <p:grpSp>
        <p:nvGrpSpPr>
          <p:cNvPr id="26" name="kaktus"/>
          <p:cNvGrpSpPr/>
          <p:nvPr/>
        </p:nvGrpSpPr>
        <p:grpSpPr>
          <a:xfrm>
            <a:off x="9807084" y="3511535"/>
            <a:ext cx="1800000" cy="1890531"/>
            <a:chOff x="2429284" y="4448826"/>
            <a:chExt cx="1800000" cy="1890531"/>
          </a:xfrm>
        </p:grpSpPr>
        <p:sp>
          <p:nvSpPr>
            <p:cNvPr id="27" name="Obdélník 26"/>
            <p:cNvSpPr/>
            <p:nvPr/>
          </p:nvSpPr>
          <p:spPr>
            <a:xfrm>
              <a:off x="2429284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342507">
              <a:off x="2681807" y="4448826"/>
              <a:ext cx="1393187" cy="1859749"/>
            </a:xfrm>
            <a:prstGeom prst="rect">
              <a:avLst/>
            </a:prstGeom>
          </p:spPr>
        </p:pic>
      </p:grpSp>
      <p:grpSp>
        <p:nvGrpSpPr>
          <p:cNvPr id="29" name="hrnek"/>
          <p:cNvGrpSpPr/>
          <p:nvPr/>
        </p:nvGrpSpPr>
        <p:grpSpPr>
          <a:xfrm>
            <a:off x="5732421" y="196874"/>
            <a:ext cx="1855511" cy="1800000"/>
            <a:chOff x="4321775" y="2485968"/>
            <a:chExt cx="1855511" cy="1800000"/>
          </a:xfrm>
        </p:grpSpPr>
        <p:sp>
          <p:nvSpPr>
            <p:cNvPr id="32" name="Obdélník 31"/>
            <p:cNvSpPr/>
            <p:nvPr/>
          </p:nvSpPr>
          <p:spPr>
            <a:xfrm>
              <a:off x="4377286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4" name="Obrázek 33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21775" y="2560455"/>
              <a:ext cx="1790644" cy="1651026"/>
            </a:xfrm>
            <a:prstGeom prst="rect">
              <a:avLst/>
            </a:prstGeom>
          </p:spPr>
        </p:pic>
      </p:grpSp>
      <p:grpSp>
        <p:nvGrpSpPr>
          <p:cNvPr id="35" name="koruna"/>
          <p:cNvGrpSpPr/>
          <p:nvPr/>
        </p:nvGrpSpPr>
        <p:grpSpPr>
          <a:xfrm>
            <a:off x="7120650" y="3262785"/>
            <a:ext cx="1800000" cy="1807979"/>
            <a:chOff x="10247925" y="2477989"/>
            <a:chExt cx="1800000" cy="1807979"/>
          </a:xfrm>
        </p:grpSpPr>
        <p:sp>
          <p:nvSpPr>
            <p:cNvPr id="36" name="Obdélník 35"/>
            <p:cNvSpPr/>
            <p:nvPr/>
          </p:nvSpPr>
          <p:spPr>
            <a:xfrm>
              <a:off x="10247925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32164" y="2477989"/>
              <a:ext cx="1631522" cy="1733492"/>
            </a:xfrm>
            <a:prstGeom prst="rect">
              <a:avLst/>
            </a:prstGeom>
          </p:spPr>
        </p:pic>
      </p:grpSp>
      <p:grpSp>
        <p:nvGrpSpPr>
          <p:cNvPr id="38" name="domeček"/>
          <p:cNvGrpSpPr/>
          <p:nvPr/>
        </p:nvGrpSpPr>
        <p:grpSpPr>
          <a:xfrm>
            <a:off x="2505271" y="1014237"/>
            <a:ext cx="1800000" cy="1816299"/>
            <a:chOff x="8283640" y="6592746"/>
            <a:chExt cx="1800000" cy="1816299"/>
          </a:xfrm>
        </p:grpSpPr>
        <p:sp>
          <p:nvSpPr>
            <p:cNvPr id="39" name="Obdélník 38"/>
            <p:cNvSpPr/>
            <p:nvPr/>
          </p:nvSpPr>
          <p:spPr>
            <a:xfrm>
              <a:off x="8283640" y="6592746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480852" y="6617962"/>
              <a:ext cx="1336205" cy="1791083"/>
            </a:xfrm>
            <a:prstGeom prst="rect">
              <a:avLst/>
            </a:prstGeom>
          </p:spPr>
        </p:pic>
      </p:grpSp>
      <p:grpSp>
        <p:nvGrpSpPr>
          <p:cNvPr id="41" name="strom s"/>
          <p:cNvGrpSpPr/>
          <p:nvPr/>
        </p:nvGrpSpPr>
        <p:grpSpPr>
          <a:xfrm>
            <a:off x="1402907" y="3347293"/>
            <a:ext cx="1800000" cy="1810516"/>
            <a:chOff x="12212210" y="6582230"/>
            <a:chExt cx="1800000" cy="1810516"/>
          </a:xfrm>
        </p:grpSpPr>
        <p:sp>
          <p:nvSpPr>
            <p:cNvPr id="42" name="Obdélník 41"/>
            <p:cNvSpPr/>
            <p:nvPr/>
          </p:nvSpPr>
          <p:spPr>
            <a:xfrm>
              <a:off x="12212210" y="6592746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399669" y="6582230"/>
              <a:ext cx="1411227" cy="1810516"/>
            </a:xfrm>
            <a:prstGeom prst="rect">
              <a:avLst/>
            </a:prstGeom>
          </p:spPr>
        </p:pic>
      </p:grp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  <p:sp>
        <p:nvSpPr>
          <p:cNvPr id="18" name="Nadpis 4"/>
          <p:cNvSpPr txBox="1">
            <a:spLocks/>
          </p:cNvSpPr>
          <p:nvPr/>
        </p:nvSpPr>
        <p:spPr>
          <a:xfrm>
            <a:off x="276542" y="187538"/>
            <a:ext cx="4415379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ZNAČKU S TĚMITO BARVAMI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9" r="75870"/>
          <a:stretch/>
        </p:blipFill>
        <p:spPr>
          <a:xfrm>
            <a:off x="5932409" y="2258631"/>
            <a:ext cx="556054" cy="278493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786" r="-29707" b="-1572"/>
          <a:stretch/>
        </p:blipFill>
        <p:spPr>
          <a:xfrm>
            <a:off x="4638502" y="2270314"/>
            <a:ext cx="1895302" cy="2800450"/>
          </a:xfrm>
          <a:prstGeom prst="rect">
            <a:avLst/>
          </a:prstGeom>
          <a:ln w="50800">
            <a:solidFill>
              <a:schemeClr val="accent5"/>
            </a:solidFill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85" r="34715"/>
          <a:stretch/>
        </p:blipFill>
        <p:spPr>
          <a:xfrm>
            <a:off x="5378409" y="2244932"/>
            <a:ext cx="503101" cy="279862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6408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bonbon"/>
          <p:cNvGrpSpPr/>
          <p:nvPr/>
        </p:nvGrpSpPr>
        <p:grpSpPr>
          <a:xfrm>
            <a:off x="428295" y="3161771"/>
            <a:ext cx="1800000" cy="1829089"/>
            <a:chOff x="481282" y="4539357"/>
            <a:chExt cx="1800000" cy="1829089"/>
          </a:xfrm>
        </p:grpSpPr>
        <p:sp>
          <p:nvSpPr>
            <p:cNvPr id="21" name="Obdélník 20"/>
            <p:cNvSpPr/>
            <p:nvPr/>
          </p:nvSpPr>
          <p:spPr>
            <a:xfrm>
              <a:off x="481282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722029">
              <a:off x="467595" y="5044601"/>
              <a:ext cx="1756802" cy="890887"/>
            </a:xfrm>
            <a:prstGeom prst="rect">
              <a:avLst/>
            </a:prstGeom>
          </p:spPr>
        </p:pic>
      </p:grpSp>
      <p:grpSp>
        <p:nvGrpSpPr>
          <p:cNvPr id="28" name="měsíc"/>
          <p:cNvGrpSpPr/>
          <p:nvPr/>
        </p:nvGrpSpPr>
        <p:grpSpPr>
          <a:xfrm>
            <a:off x="2724969" y="761271"/>
            <a:ext cx="1800000" cy="1841221"/>
            <a:chOff x="6318361" y="403640"/>
            <a:chExt cx="1800000" cy="1841221"/>
          </a:xfrm>
        </p:grpSpPr>
        <p:sp>
          <p:nvSpPr>
            <p:cNvPr id="30" name="Obdélník 29"/>
            <p:cNvSpPr/>
            <p:nvPr/>
          </p:nvSpPr>
          <p:spPr>
            <a:xfrm>
              <a:off x="6318361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77223" y="403640"/>
              <a:ext cx="1583293" cy="1841221"/>
            </a:xfrm>
            <a:prstGeom prst="rect">
              <a:avLst/>
            </a:prstGeom>
          </p:spPr>
        </p:pic>
      </p:grpSp>
      <p:grpSp>
        <p:nvGrpSpPr>
          <p:cNvPr id="32" name="tužka"/>
          <p:cNvGrpSpPr/>
          <p:nvPr/>
        </p:nvGrpSpPr>
        <p:grpSpPr>
          <a:xfrm>
            <a:off x="2774208" y="3405548"/>
            <a:ext cx="1800000" cy="1867973"/>
            <a:chOff x="4370359" y="383302"/>
            <a:chExt cx="1800000" cy="1867973"/>
          </a:xfrm>
        </p:grpSpPr>
        <p:sp>
          <p:nvSpPr>
            <p:cNvPr id="33" name="Obdélník 32"/>
            <p:cNvSpPr/>
            <p:nvPr/>
          </p:nvSpPr>
          <p:spPr>
            <a:xfrm>
              <a:off x="4370359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4" name="Obrázek 33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235658">
              <a:off x="4824983" y="383302"/>
              <a:ext cx="904539" cy="1867973"/>
            </a:xfrm>
            <a:prstGeom prst="rect">
              <a:avLst/>
            </a:prstGeom>
          </p:spPr>
        </p:pic>
      </p:grpSp>
      <p:grpSp>
        <p:nvGrpSpPr>
          <p:cNvPr id="35" name="koruna"/>
          <p:cNvGrpSpPr/>
          <p:nvPr/>
        </p:nvGrpSpPr>
        <p:grpSpPr>
          <a:xfrm>
            <a:off x="7581159" y="3117764"/>
            <a:ext cx="1800000" cy="1807979"/>
            <a:chOff x="10247925" y="2477989"/>
            <a:chExt cx="1800000" cy="1807979"/>
          </a:xfrm>
        </p:grpSpPr>
        <p:sp>
          <p:nvSpPr>
            <p:cNvPr id="36" name="Obdélník 35"/>
            <p:cNvSpPr/>
            <p:nvPr/>
          </p:nvSpPr>
          <p:spPr>
            <a:xfrm>
              <a:off x="10247925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32164" y="2477989"/>
              <a:ext cx="1631522" cy="1733492"/>
            </a:xfrm>
            <a:prstGeom prst="rect">
              <a:avLst/>
            </a:prstGeom>
          </p:spPr>
        </p:pic>
      </p:grpSp>
      <p:grpSp>
        <p:nvGrpSpPr>
          <p:cNvPr id="38" name="domeček"/>
          <p:cNvGrpSpPr/>
          <p:nvPr/>
        </p:nvGrpSpPr>
        <p:grpSpPr>
          <a:xfrm>
            <a:off x="9938948" y="2263604"/>
            <a:ext cx="1800000" cy="1816299"/>
            <a:chOff x="8283640" y="6592746"/>
            <a:chExt cx="1800000" cy="1816299"/>
          </a:xfrm>
        </p:grpSpPr>
        <p:sp>
          <p:nvSpPr>
            <p:cNvPr id="39" name="Obdélník 38"/>
            <p:cNvSpPr/>
            <p:nvPr/>
          </p:nvSpPr>
          <p:spPr>
            <a:xfrm>
              <a:off x="8283640" y="6592746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480852" y="6617962"/>
              <a:ext cx="1336205" cy="1791083"/>
            </a:xfrm>
            <a:prstGeom prst="rect">
              <a:avLst/>
            </a:prstGeom>
          </p:spPr>
        </p:pic>
      </p:grpSp>
      <p:grpSp>
        <p:nvGrpSpPr>
          <p:cNvPr id="41" name="strom s"/>
          <p:cNvGrpSpPr/>
          <p:nvPr/>
        </p:nvGrpSpPr>
        <p:grpSpPr>
          <a:xfrm>
            <a:off x="7329857" y="469265"/>
            <a:ext cx="1800000" cy="1810516"/>
            <a:chOff x="12212210" y="6582230"/>
            <a:chExt cx="1800000" cy="1810516"/>
          </a:xfrm>
        </p:grpSpPr>
        <p:sp>
          <p:nvSpPr>
            <p:cNvPr id="42" name="Obdélník 41"/>
            <p:cNvSpPr/>
            <p:nvPr/>
          </p:nvSpPr>
          <p:spPr>
            <a:xfrm>
              <a:off x="12212210" y="6592746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399669" y="6582230"/>
              <a:ext cx="1411227" cy="1810516"/>
            </a:xfrm>
            <a:prstGeom prst="rect">
              <a:avLst/>
            </a:prstGeom>
          </p:spPr>
        </p:pic>
      </p:grp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  <p:sp>
        <p:nvSpPr>
          <p:cNvPr id="18" name="Nadpis 4"/>
          <p:cNvSpPr txBox="1">
            <a:spLocks/>
          </p:cNvSpPr>
          <p:nvPr/>
        </p:nvSpPr>
        <p:spPr>
          <a:xfrm>
            <a:off x="276542" y="187538"/>
            <a:ext cx="4430369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ZNAČKU S TĚMITO BARVAMI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85" r="34715"/>
          <a:stretch/>
        </p:blipFill>
        <p:spPr>
          <a:xfrm>
            <a:off x="5709444" y="2306353"/>
            <a:ext cx="503101" cy="279862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74" t="-1777" r="10101" b="-1015"/>
          <a:stretch/>
        </p:blipFill>
        <p:spPr>
          <a:xfrm>
            <a:off x="4920996" y="2241067"/>
            <a:ext cx="2011680" cy="2859337"/>
          </a:xfrm>
          <a:prstGeom prst="rect">
            <a:avLst/>
          </a:prstGeom>
          <a:ln w="50800">
            <a:solidFill>
              <a:schemeClr val="accent5"/>
            </a:solidFill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0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07" r="20141"/>
          <a:stretch/>
        </p:blipFill>
        <p:spPr>
          <a:xfrm>
            <a:off x="6313192" y="2326149"/>
            <a:ext cx="494270" cy="27590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598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2980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264445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212447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16443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16443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66" name="měsíc"/>
          <p:cNvGrpSpPr/>
          <p:nvPr/>
        </p:nvGrpSpPr>
        <p:grpSpPr>
          <a:xfrm>
            <a:off x="4205520" y="331450"/>
            <a:ext cx="1800000" cy="1841221"/>
            <a:chOff x="6318361" y="403640"/>
            <a:chExt cx="1800000" cy="1841221"/>
          </a:xfrm>
        </p:grpSpPr>
        <p:sp>
          <p:nvSpPr>
            <p:cNvPr id="19" name="Obdélník 18"/>
            <p:cNvSpPr/>
            <p:nvPr/>
          </p:nvSpPr>
          <p:spPr>
            <a:xfrm>
              <a:off x="6318361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77223" y="403640"/>
              <a:ext cx="1583293" cy="1841221"/>
            </a:xfrm>
            <a:prstGeom prst="rect">
              <a:avLst/>
            </a:prstGeom>
          </p:spPr>
        </p:pic>
      </p:grpSp>
      <p:grpSp>
        <p:nvGrpSpPr>
          <p:cNvPr id="64" name="tužka"/>
          <p:cNvGrpSpPr/>
          <p:nvPr/>
        </p:nvGrpSpPr>
        <p:grpSpPr>
          <a:xfrm>
            <a:off x="2257518" y="311112"/>
            <a:ext cx="1800000" cy="1867973"/>
            <a:chOff x="4370359" y="383302"/>
            <a:chExt cx="1800000" cy="1867973"/>
          </a:xfrm>
        </p:grpSpPr>
        <p:sp>
          <p:nvSpPr>
            <p:cNvPr id="16" name="Obdélník 15"/>
            <p:cNvSpPr/>
            <p:nvPr/>
          </p:nvSpPr>
          <p:spPr>
            <a:xfrm>
              <a:off x="4370359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235658">
              <a:off x="4824983" y="383302"/>
              <a:ext cx="904539" cy="1867973"/>
            </a:xfrm>
            <a:prstGeom prst="rect">
              <a:avLst/>
            </a:prstGeom>
          </p:spPr>
        </p:pic>
      </p:grpSp>
      <p:grpSp>
        <p:nvGrpSpPr>
          <p:cNvPr id="65" name="hrnek"/>
          <p:cNvGrpSpPr/>
          <p:nvPr/>
        </p:nvGrpSpPr>
        <p:grpSpPr>
          <a:xfrm>
            <a:off x="2208934" y="2413778"/>
            <a:ext cx="1855511" cy="1800000"/>
            <a:chOff x="4321775" y="2485968"/>
            <a:chExt cx="1855511" cy="1800000"/>
          </a:xfrm>
        </p:grpSpPr>
        <p:sp>
          <p:nvSpPr>
            <p:cNvPr id="14" name="Obdélník 13"/>
            <p:cNvSpPr/>
            <p:nvPr/>
          </p:nvSpPr>
          <p:spPr>
            <a:xfrm>
              <a:off x="4377286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8" name="Obrázek 37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21775" y="2560455"/>
              <a:ext cx="1790644" cy="1651026"/>
            </a:xfrm>
            <a:prstGeom prst="rect">
              <a:avLst/>
            </a:prstGeom>
          </p:spPr>
        </p:pic>
      </p:grpSp>
      <p:grpSp>
        <p:nvGrpSpPr>
          <p:cNvPr id="67" name="jablko"/>
          <p:cNvGrpSpPr/>
          <p:nvPr/>
        </p:nvGrpSpPr>
        <p:grpSpPr>
          <a:xfrm>
            <a:off x="4212447" y="2413531"/>
            <a:ext cx="1800000" cy="1800494"/>
            <a:chOff x="6325288" y="2485721"/>
            <a:chExt cx="1800000" cy="1800494"/>
          </a:xfrm>
        </p:grpSpPr>
        <p:sp>
          <p:nvSpPr>
            <p:cNvPr id="17" name="Obdélník 16"/>
            <p:cNvSpPr/>
            <p:nvPr/>
          </p:nvSpPr>
          <p:spPr>
            <a:xfrm>
              <a:off x="6325288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60238" y="2485721"/>
              <a:ext cx="1516246" cy="1800494"/>
            </a:xfrm>
            <a:prstGeom prst="rect">
              <a:avLst/>
            </a:prstGeom>
          </p:spPr>
        </p:pic>
      </p:grpSp>
      <p:grpSp>
        <p:nvGrpSpPr>
          <p:cNvPr id="68" name="mochomůrka"/>
          <p:cNvGrpSpPr/>
          <p:nvPr/>
        </p:nvGrpSpPr>
        <p:grpSpPr>
          <a:xfrm>
            <a:off x="6163872" y="360389"/>
            <a:ext cx="1836649" cy="1800000"/>
            <a:chOff x="8276713" y="432579"/>
            <a:chExt cx="1836649" cy="1800000"/>
          </a:xfrm>
        </p:grpSpPr>
        <p:sp>
          <p:nvSpPr>
            <p:cNvPr id="22" name="Obdélník 21"/>
            <p:cNvSpPr/>
            <p:nvPr/>
          </p:nvSpPr>
          <p:spPr>
            <a:xfrm>
              <a:off x="8276713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40672" y="432579"/>
              <a:ext cx="1772690" cy="1800000"/>
            </a:xfrm>
            <a:prstGeom prst="rect">
              <a:avLst/>
            </a:prstGeom>
          </p:spPr>
        </p:pic>
      </p:grpSp>
      <p:grpSp>
        <p:nvGrpSpPr>
          <p:cNvPr id="72" name="loďka"/>
          <p:cNvGrpSpPr/>
          <p:nvPr/>
        </p:nvGrpSpPr>
        <p:grpSpPr>
          <a:xfrm>
            <a:off x="8016660" y="360389"/>
            <a:ext cx="1911497" cy="1800000"/>
            <a:chOff x="10129501" y="432579"/>
            <a:chExt cx="1911497" cy="1800000"/>
          </a:xfrm>
        </p:grpSpPr>
        <p:sp>
          <p:nvSpPr>
            <p:cNvPr id="25" name="Obdélník 24"/>
            <p:cNvSpPr/>
            <p:nvPr/>
          </p:nvSpPr>
          <p:spPr>
            <a:xfrm>
              <a:off x="10240998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739" r="1708"/>
            <a:stretch/>
          </p:blipFill>
          <p:spPr>
            <a:xfrm rot="21324335">
              <a:off x="10129501" y="587917"/>
              <a:ext cx="1900368" cy="1583375"/>
            </a:xfrm>
            <a:prstGeom prst="rect">
              <a:avLst/>
            </a:prstGeom>
          </p:spPr>
        </p:pic>
      </p:grpSp>
      <p:grpSp>
        <p:nvGrpSpPr>
          <p:cNvPr id="79" name="tulipán"/>
          <p:cNvGrpSpPr/>
          <p:nvPr/>
        </p:nvGrpSpPr>
        <p:grpSpPr>
          <a:xfrm>
            <a:off x="10092442" y="331450"/>
            <a:ext cx="1800000" cy="1828939"/>
            <a:chOff x="12205283" y="403640"/>
            <a:chExt cx="1800000" cy="1828939"/>
          </a:xfrm>
        </p:grpSpPr>
        <p:sp>
          <p:nvSpPr>
            <p:cNvPr id="42" name="Obdélník 41"/>
            <p:cNvSpPr/>
            <p:nvPr/>
          </p:nvSpPr>
          <p:spPr>
            <a:xfrm>
              <a:off x="12205283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286998" y="403640"/>
              <a:ext cx="1683173" cy="1768038"/>
            </a:xfrm>
            <a:prstGeom prst="rect">
              <a:avLst/>
            </a:prstGeom>
          </p:spPr>
        </p:pic>
      </p:grpSp>
      <p:grpSp>
        <p:nvGrpSpPr>
          <p:cNvPr id="78" name="kočárek"/>
          <p:cNvGrpSpPr/>
          <p:nvPr/>
        </p:nvGrpSpPr>
        <p:grpSpPr>
          <a:xfrm>
            <a:off x="10099369" y="2336259"/>
            <a:ext cx="1847079" cy="1877519"/>
            <a:chOff x="12212210" y="2408449"/>
            <a:chExt cx="1847079" cy="1877519"/>
          </a:xfrm>
        </p:grpSpPr>
        <p:sp>
          <p:nvSpPr>
            <p:cNvPr id="40" name="Obdélník 39"/>
            <p:cNvSpPr/>
            <p:nvPr/>
          </p:nvSpPr>
          <p:spPr>
            <a:xfrm>
              <a:off x="12212210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6" name="Obrázek 45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296207" y="2408449"/>
              <a:ext cx="1763082" cy="1822082"/>
            </a:xfrm>
            <a:prstGeom prst="rect">
              <a:avLst/>
            </a:prstGeom>
          </p:spPr>
        </p:pic>
      </p:grpSp>
      <p:grpSp>
        <p:nvGrpSpPr>
          <p:cNvPr id="73" name="koruna"/>
          <p:cNvGrpSpPr/>
          <p:nvPr/>
        </p:nvGrpSpPr>
        <p:grpSpPr>
          <a:xfrm>
            <a:off x="8135084" y="2405799"/>
            <a:ext cx="1800000" cy="1807979"/>
            <a:chOff x="10247925" y="2477989"/>
            <a:chExt cx="1800000" cy="1807979"/>
          </a:xfrm>
        </p:grpSpPr>
        <p:sp>
          <p:nvSpPr>
            <p:cNvPr id="23" name="Obdélník 22"/>
            <p:cNvSpPr/>
            <p:nvPr/>
          </p:nvSpPr>
          <p:spPr>
            <a:xfrm>
              <a:off x="10247925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7" name="Obrázek 46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32164" y="2477989"/>
              <a:ext cx="1631522" cy="1733492"/>
            </a:xfrm>
            <a:prstGeom prst="rect">
              <a:avLst/>
            </a:prstGeom>
          </p:spPr>
        </p:pic>
      </p:grpSp>
      <p:grpSp>
        <p:nvGrpSpPr>
          <p:cNvPr id="69" name="kytka"/>
          <p:cNvGrpSpPr/>
          <p:nvPr/>
        </p:nvGrpSpPr>
        <p:grpSpPr>
          <a:xfrm>
            <a:off x="6170799" y="2317209"/>
            <a:ext cx="1800000" cy="1896569"/>
            <a:chOff x="8283640" y="2389399"/>
            <a:chExt cx="1800000" cy="1896569"/>
          </a:xfrm>
        </p:grpSpPr>
        <p:sp>
          <p:nvSpPr>
            <p:cNvPr id="20" name="Obdélník 19"/>
            <p:cNvSpPr/>
            <p:nvPr/>
          </p:nvSpPr>
          <p:spPr>
            <a:xfrm>
              <a:off x="8283640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91957" y="2389399"/>
              <a:ext cx="1498147" cy="1842982"/>
            </a:xfrm>
            <a:prstGeom prst="rect">
              <a:avLst/>
            </a:prstGeom>
          </p:spPr>
        </p:pic>
      </p:grpSp>
      <p:grpSp>
        <p:nvGrpSpPr>
          <p:cNvPr id="74" name="auto"/>
          <p:cNvGrpSpPr/>
          <p:nvPr/>
        </p:nvGrpSpPr>
        <p:grpSpPr>
          <a:xfrm>
            <a:off x="8111403" y="4467167"/>
            <a:ext cx="1874524" cy="1800000"/>
            <a:chOff x="10224244" y="4539357"/>
            <a:chExt cx="1874524" cy="1800000"/>
          </a:xfrm>
        </p:grpSpPr>
        <p:sp>
          <p:nvSpPr>
            <p:cNvPr id="24" name="Obdélník 23"/>
            <p:cNvSpPr/>
            <p:nvPr/>
          </p:nvSpPr>
          <p:spPr>
            <a:xfrm>
              <a:off x="10247925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52" name="Obrázek 51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24244" y="4611863"/>
              <a:ext cx="1874524" cy="1453899"/>
            </a:xfrm>
            <a:prstGeom prst="rect">
              <a:avLst/>
            </a:prstGeom>
          </p:spPr>
        </p:pic>
      </p:grpSp>
      <p:grpSp>
        <p:nvGrpSpPr>
          <p:cNvPr id="70" name="mašle"/>
          <p:cNvGrpSpPr/>
          <p:nvPr/>
        </p:nvGrpSpPr>
        <p:grpSpPr>
          <a:xfrm>
            <a:off x="6170799" y="4467167"/>
            <a:ext cx="1861926" cy="1800000"/>
            <a:chOff x="8283640" y="4539357"/>
            <a:chExt cx="1861926" cy="1800000"/>
          </a:xfrm>
        </p:grpSpPr>
        <p:sp>
          <p:nvSpPr>
            <p:cNvPr id="21" name="Obdélník 20"/>
            <p:cNvSpPr/>
            <p:nvPr/>
          </p:nvSpPr>
          <p:spPr>
            <a:xfrm>
              <a:off x="8283640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53" name="Obrázek 52"/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91958" y="4739839"/>
              <a:ext cx="1753608" cy="1439904"/>
            </a:xfrm>
            <a:prstGeom prst="rect">
              <a:avLst/>
            </a:prstGeom>
          </p:spPr>
        </p:pic>
      </p:grpSp>
      <p:grpSp>
        <p:nvGrpSpPr>
          <p:cNvPr id="77" name="míč"/>
          <p:cNvGrpSpPr/>
          <p:nvPr/>
        </p:nvGrpSpPr>
        <p:grpSpPr>
          <a:xfrm>
            <a:off x="10092442" y="4467167"/>
            <a:ext cx="1806927" cy="1800000"/>
            <a:chOff x="12205283" y="4539357"/>
            <a:chExt cx="1806927" cy="1800000"/>
          </a:xfrm>
        </p:grpSpPr>
        <p:sp>
          <p:nvSpPr>
            <p:cNvPr id="41" name="Obdélník 40"/>
            <p:cNvSpPr/>
            <p:nvPr/>
          </p:nvSpPr>
          <p:spPr>
            <a:xfrm>
              <a:off x="12212210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54" name="Obrázek 53"/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349" b="9155"/>
            <a:stretch/>
          </p:blipFill>
          <p:spPr>
            <a:xfrm>
              <a:off x="12205283" y="4547920"/>
              <a:ext cx="1758367" cy="171953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06416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8" name="jahoda"/>
          <p:cNvGrpSpPr/>
          <p:nvPr/>
        </p:nvGrpSpPr>
        <p:grpSpPr>
          <a:xfrm>
            <a:off x="337936" y="360389"/>
            <a:ext cx="1800000" cy="1800000"/>
            <a:chOff x="481282" y="432579"/>
            <a:chExt cx="1800000" cy="1800000"/>
          </a:xfrm>
        </p:grpSpPr>
        <p:sp>
          <p:nvSpPr>
            <p:cNvPr id="6" name="Obdélník 5"/>
            <p:cNvSpPr/>
            <p:nvPr/>
          </p:nvSpPr>
          <p:spPr>
            <a:xfrm>
              <a:off x="481282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5317" y="476823"/>
              <a:ext cx="1596469" cy="1697842"/>
            </a:xfrm>
            <a:prstGeom prst="rect">
              <a:avLst/>
            </a:prstGeom>
          </p:spPr>
        </p:pic>
      </p:grpSp>
      <p:grpSp>
        <p:nvGrpSpPr>
          <p:cNvPr id="59" name="strom bez"/>
          <p:cNvGrpSpPr/>
          <p:nvPr/>
        </p:nvGrpSpPr>
        <p:grpSpPr>
          <a:xfrm>
            <a:off x="2282475" y="313347"/>
            <a:ext cx="1800000" cy="1877429"/>
            <a:chOff x="2425821" y="385537"/>
            <a:chExt cx="1800000" cy="1877429"/>
          </a:xfrm>
        </p:grpSpPr>
        <p:sp>
          <p:nvSpPr>
            <p:cNvPr id="9" name="Obdélník 8"/>
            <p:cNvSpPr/>
            <p:nvPr/>
          </p:nvSpPr>
          <p:spPr>
            <a:xfrm>
              <a:off x="2425821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09820" y="385537"/>
              <a:ext cx="1632001" cy="1877429"/>
            </a:xfrm>
            <a:prstGeom prst="rect">
              <a:avLst/>
            </a:prstGeom>
          </p:spPr>
        </p:pic>
      </p:grpSp>
      <p:sp>
        <p:nvSpPr>
          <p:cNvPr id="15" name="Obdélník 14"/>
          <p:cNvSpPr/>
          <p:nvPr/>
        </p:nvSpPr>
        <p:spPr>
          <a:xfrm>
            <a:off x="10166178" y="445822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62" name="hříbek"/>
          <p:cNvGrpSpPr/>
          <p:nvPr/>
        </p:nvGrpSpPr>
        <p:grpSpPr>
          <a:xfrm>
            <a:off x="2285938" y="2387118"/>
            <a:ext cx="1816283" cy="1847082"/>
            <a:chOff x="2429284" y="2459308"/>
            <a:chExt cx="1816283" cy="1847082"/>
          </a:xfrm>
        </p:grpSpPr>
        <p:sp>
          <p:nvSpPr>
            <p:cNvPr id="12" name="Obdélník 11"/>
            <p:cNvSpPr/>
            <p:nvPr/>
          </p:nvSpPr>
          <p:spPr>
            <a:xfrm>
              <a:off x="2429284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05492" y="2459308"/>
              <a:ext cx="1740075" cy="1847082"/>
            </a:xfrm>
            <a:prstGeom prst="rect">
              <a:avLst/>
            </a:prstGeom>
          </p:spPr>
        </p:pic>
      </p:grpSp>
      <p:grpSp>
        <p:nvGrpSpPr>
          <p:cNvPr id="60" name="motýl"/>
          <p:cNvGrpSpPr/>
          <p:nvPr/>
        </p:nvGrpSpPr>
        <p:grpSpPr>
          <a:xfrm>
            <a:off x="303947" y="2413778"/>
            <a:ext cx="1838708" cy="1800000"/>
            <a:chOff x="447293" y="2485968"/>
            <a:chExt cx="1838708" cy="1800000"/>
          </a:xfrm>
        </p:grpSpPr>
        <p:sp>
          <p:nvSpPr>
            <p:cNvPr id="10" name="Obdélník 9"/>
            <p:cNvSpPr/>
            <p:nvPr/>
          </p:nvSpPr>
          <p:spPr>
            <a:xfrm>
              <a:off x="481282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29" name="Obrázek 28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t="6601" r="3218" b="8020"/>
            <a:stretch/>
          </p:blipFill>
          <p:spPr>
            <a:xfrm>
              <a:off x="447293" y="2514600"/>
              <a:ext cx="1838708" cy="1619250"/>
            </a:xfrm>
            <a:prstGeom prst="rect">
              <a:avLst/>
            </a:prstGeom>
          </p:spPr>
        </p:pic>
      </p:grpSp>
      <p:grpSp>
        <p:nvGrpSpPr>
          <p:cNvPr id="61" name="bonbon"/>
          <p:cNvGrpSpPr/>
          <p:nvPr/>
        </p:nvGrpSpPr>
        <p:grpSpPr>
          <a:xfrm>
            <a:off x="337936" y="4467167"/>
            <a:ext cx="1800000" cy="1829089"/>
            <a:chOff x="481282" y="4539357"/>
            <a:chExt cx="1800000" cy="1829089"/>
          </a:xfrm>
        </p:grpSpPr>
        <p:sp>
          <p:nvSpPr>
            <p:cNvPr id="11" name="Obdélník 10"/>
            <p:cNvSpPr/>
            <p:nvPr/>
          </p:nvSpPr>
          <p:spPr>
            <a:xfrm>
              <a:off x="481282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722029">
              <a:off x="467595" y="5044601"/>
              <a:ext cx="1756802" cy="890887"/>
            </a:xfrm>
            <a:prstGeom prst="rect">
              <a:avLst/>
            </a:prstGeom>
          </p:spPr>
        </p:pic>
      </p:grpSp>
      <p:grpSp>
        <p:nvGrpSpPr>
          <p:cNvPr id="63" name="kaktus"/>
          <p:cNvGrpSpPr/>
          <p:nvPr/>
        </p:nvGrpSpPr>
        <p:grpSpPr>
          <a:xfrm>
            <a:off x="2285938" y="4376636"/>
            <a:ext cx="1800000" cy="1890531"/>
            <a:chOff x="2429284" y="4448826"/>
            <a:chExt cx="1800000" cy="1890531"/>
          </a:xfrm>
        </p:grpSpPr>
        <p:sp>
          <p:nvSpPr>
            <p:cNvPr id="13" name="Obdélník 12"/>
            <p:cNvSpPr/>
            <p:nvPr/>
          </p:nvSpPr>
          <p:spPr>
            <a:xfrm>
              <a:off x="2429284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342507">
              <a:off x="2681807" y="4448826"/>
              <a:ext cx="1393187" cy="1859749"/>
            </a:xfrm>
            <a:prstGeom prst="rect">
              <a:avLst/>
            </a:prstGeom>
          </p:spPr>
        </p:pic>
      </p:grpSp>
      <p:sp>
        <p:nvSpPr>
          <p:cNvPr id="16" name="Obdélník 15"/>
          <p:cNvSpPr/>
          <p:nvPr/>
        </p:nvSpPr>
        <p:spPr>
          <a:xfrm>
            <a:off x="10159251" y="351451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166178" y="2404840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8171792" y="2434200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207507" y="2434200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244991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207507" y="44875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244991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8171792" y="44875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71" name="domeček"/>
          <p:cNvGrpSpPr/>
          <p:nvPr/>
        </p:nvGrpSpPr>
        <p:grpSpPr>
          <a:xfrm>
            <a:off x="4244991" y="360389"/>
            <a:ext cx="1800000" cy="1816299"/>
            <a:chOff x="8283640" y="6592746"/>
            <a:chExt cx="1800000" cy="1816299"/>
          </a:xfrm>
        </p:grpSpPr>
        <p:sp>
          <p:nvSpPr>
            <p:cNvPr id="49" name="Obdélník 48"/>
            <p:cNvSpPr/>
            <p:nvPr/>
          </p:nvSpPr>
          <p:spPr>
            <a:xfrm>
              <a:off x="8283640" y="6592746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55" name="Obrázek 54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480852" y="6617962"/>
              <a:ext cx="1336205" cy="1791083"/>
            </a:xfrm>
            <a:prstGeom prst="rect">
              <a:avLst/>
            </a:prstGeom>
          </p:spPr>
        </p:pic>
      </p:grpSp>
      <p:grpSp>
        <p:nvGrpSpPr>
          <p:cNvPr id="75" name="lízátko"/>
          <p:cNvGrpSpPr/>
          <p:nvPr/>
        </p:nvGrpSpPr>
        <p:grpSpPr>
          <a:xfrm>
            <a:off x="6207507" y="313347"/>
            <a:ext cx="1800000" cy="2054417"/>
            <a:chOff x="10247925" y="6544126"/>
            <a:chExt cx="1800000" cy="2054417"/>
          </a:xfrm>
        </p:grpSpPr>
        <p:sp>
          <p:nvSpPr>
            <p:cNvPr id="50" name="Obdélník 49"/>
            <p:cNvSpPr/>
            <p:nvPr/>
          </p:nvSpPr>
          <p:spPr>
            <a:xfrm>
              <a:off x="10247925" y="6592746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56" name="Obrázek 55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09975">
              <a:off x="10503337" y="6544126"/>
              <a:ext cx="1168735" cy="2054417"/>
            </a:xfrm>
            <a:prstGeom prst="rect">
              <a:avLst/>
            </a:prstGeom>
          </p:spPr>
        </p:pic>
      </p:grpSp>
      <p:grpSp>
        <p:nvGrpSpPr>
          <p:cNvPr id="76" name="strom s"/>
          <p:cNvGrpSpPr/>
          <p:nvPr/>
        </p:nvGrpSpPr>
        <p:grpSpPr>
          <a:xfrm>
            <a:off x="8171792" y="351451"/>
            <a:ext cx="1800000" cy="1810516"/>
            <a:chOff x="12212210" y="6582230"/>
            <a:chExt cx="1800000" cy="1810516"/>
          </a:xfrm>
        </p:grpSpPr>
        <p:sp>
          <p:nvSpPr>
            <p:cNvPr id="51" name="Obdélník 50"/>
            <p:cNvSpPr/>
            <p:nvPr/>
          </p:nvSpPr>
          <p:spPr>
            <a:xfrm>
              <a:off x="12212210" y="6592746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pic>
          <p:nvPicPr>
            <p:cNvPr id="57" name="Obrázek 56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399669" y="6582230"/>
              <a:ext cx="1411227" cy="181051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89174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8135084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170799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0099369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34" name="Obrázek 3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9369" y="4473773"/>
            <a:ext cx="1877572" cy="1892812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8330" y="4539067"/>
            <a:ext cx="1874524" cy="145389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1053" y="4688083"/>
            <a:ext cx="1783188" cy="146419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10099369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135084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70799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264445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212447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7977" y="2314539"/>
            <a:ext cx="1788471" cy="184832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8793" y="2413172"/>
            <a:ext cx="1627683" cy="1729413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638" y="2306957"/>
            <a:ext cx="1540625" cy="18952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1367" y="2382621"/>
            <a:ext cx="1568305" cy="18623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1741" y="2488265"/>
            <a:ext cx="1790645" cy="1651026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10092442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205520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257518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163872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8128157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605">
            <a:off x="2710299" y="271060"/>
            <a:ext cx="940426" cy="194208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3408" y="299696"/>
            <a:ext cx="1616069" cy="187933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4747" y="331450"/>
            <a:ext cx="1813284" cy="184122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80499">
            <a:off x="8003503" y="278137"/>
            <a:ext cx="1963657" cy="1822067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6031" y="304086"/>
            <a:ext cx="1711299" cy="1797583"/>
          </a:xfrm>
          <a:prstGeom prst="rect">
            <a:avLst/>
          </a:prstGeo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2980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264445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212447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16443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16443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977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37936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2475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285938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7936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37936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285938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72348">
            <a:off x="2526821" y="4371446"/>
            <a:ext cx="1401866" cy="1871335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53850">
            <a:off x="307994" y="4972436"/>
            <a:ext cx="1797911" cy="911733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163" y="2313416"/>
            <a:ext cx="1890786" cy="1887523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2492" y="2361243"/>
            <a:ext cx="1778756" cy="1888142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633" y="393910"/>
            <a:ext cx="1634906" cy="1738721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8473" y="277959"/>
            <a:ext cx="1708002" cy="1964860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6207507" y="3619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8169">
            <a:off x="6420787" y="299468"/>
            <a:ext cx="1194469" cy="2099653"/>
          </a:xfrm>
          <a:prstGeom prst="rect">
            <a:avLst/>
          </a:prstGeom>
        </p:spPr>
      </p:pic>
      <p:sp>
        <p:nvSpPr>
          <p:cNvPr id="51" name="Obdélník 50"/>
          <p:cNvSpPr/>
          <p:nvPr/>
        </p:nvSpPr>
        <p:spPr>
          <a:xfrm>
            <a:off x="8171792" y="3619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42" name="Obrázek 4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5232" y="340935"/>
            <a:ext cx="1411227" cy="1810516"/>
          </a:xfrm>
          <a:prstGeom prst="rect">
            <a:avLst/>
          </a:prstGeo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0166178" y="445822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0159251" y="351451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166178" y="2404840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8171792" y="2394444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207507" y="2407696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244991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207507" y="4461085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244991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8171792" y="4447833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244991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0650" y="404633"/>
            <a:ext cx="1337976" cy="1793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316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 a zvuků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Kresby a fotografie z archivu autorky – Mgr. Zuzana Levá</a:t>
            </a:r>
          </a:p>
          <a:p>
            <a:r>
              <a:rPr lang="cs-CZ" dirty="0"/>
              <a:t>Kresby skřítků jsou použity se svolením autorek Yvety </a:t>
            </a:r>
            <a:r>
              <a:rPr lang="cs-CZ" dirty="0" err="1"/>
              <a:t>Šteruské</a:t>
            </a:r>
            <a:r>
              <a:rPr lang="cs-CZ" dirty="0"/>
              <a:t> a Marie </a:t>
            </a:r>
            <a:r>
              <a:rPr lang="cs-CZ" dirty="0" err="1"/>
              <a:t>Kádnerové</a:t>
            </a:r>
            <a:r>
              <a:rPr lang="cs-CZ" dirty="0"/>
              <a:t>.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://pixabay.com</a:t>
            </a:r>
            <a:endParaRPr lang="cs-CZ" dirty="0"/>
          </a:p>
          <a:p>
            <a:pPr marL="4572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</a:t>
            </a:r>
            <a:r>
              <a:rPr lang="cs-CZ" dirty="0" smtClean="0"/>
              <a:t>– KUMUČ (pastelky, kartičky se značkami dětí)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/>
              <a:t/>
            </a:r>
            <a:br>
              <a:rPr lang="cs-CZ" sz="3200" b="1" dirty="0"/>
            </a:b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253222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b="1" dirty="0"/>
              <a:t>Metodický </a:t>
            </a:r>
            <a:r>
              <a:rPr lang="cs-CZ" sz="3200" b="1" dirty="0" smtClean="0"/>
              <a:t>postup</a:t>
            </a:r>
          </a:p>
          <a:p>
            <a:pPr algn="just" defTabSz="931863"/>
            <a:r>
              <a:rPr lang="cs-CZ" dirty="0" smtClean="0"/>
              <a:t>Prezentaci </a:t>
            </a:r>
            <a:r>
              <a:rPr lang="cs-CZ" dirty="0"/>
              <a:t>je možné využít na začátku školního roku, kdy se děti v mateřské škole seznamují s novými značkami. Může být součástí dalších činností, při nichž děti značky poznávají, vyhledávají, vybarvují atd. Prezentace </a:t>
            </a:r>
            <a:r>
              <a:rPr lang="cs-CZ" dirty="0" smtClean="0"/>
              <a:t>obsahuje celkem </a:t>
            </a:r>
            <a:r>
              <a:rPr lang="cs-CZ" dirty="0"/>
              <a:t>devět snímků s úkoly. </a:t>
            </a:r>
            <a:r>
              <a:rPr lang="cs-CZ" dirty="0" smtClean="0"/>
              <a:t>Uprostřed každého snímku jsou dvě (tři) barvy (barevné pastelky), okolo pastelek značky. Děti vyhledávají značky s příslušnými barvami. </a:t>
            </a:r>
          </a:p>
          <a:p>
            <a:pPr algn="just" defTabSz="931863"/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pPr algn="just"/>
            <a:r>
              <a:rPr lang="cs-CZ" dirty="0"/>
              <a:t>Rozvoj smyslového vnímání, pozornosti, poznávání barev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883214"/>
            <a:ext cx="9509760" cy="3244839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Na prvních šesti snímcích se dětem uprostřed zobrazují dvě barvy (pastelky) a okolo šest různobarevných značek. Úkolem dětí je určit značku, na které se příslušné dvě barvy nacházejí. Při </a:t>
            </a:r>
            <a:r>
              <a:rPr lang="cs-CZ" dirty="0"/>
              <a:t>správné odpovědi </a:t>
            </a:r>
            <a:r>
              <a:rPr lang="cs-CZ" dirty="0" smtClean="0"/>
              <a:t>se značka zvětší</a:t>
            </a:r>
            <a:r>
              <a:rPr lang="cs-CZ" dirty="0"/>
              <a:t>, při </a:t>
            </a:r>
            <a:r>
              <a:rPr lang="cs-CZ" dirty="0" smtClean="0"/>
              <a:t>špatné se setře. </a:t>
            </a:r>
          </a:p>
          <a:p>
            <a:pPr algn="just"/>
            <a:r>
              <a:rPr lang="cs-CZ" dirty="0" smtClean="0"/>
              <a:t>Na dalších </a:t>
            </a:r>
            <a:r>
              <a:rPr lang="cs-CZ" dirty="0"/>
              <a:t>t</a:t>
            </a:r>
            <a:r>
              <a:rPr lang="cs-CZ" dirty="0" smtClean="0"/>
              <a:t>řech snímcích je úkol těžší – uprostřed se zobrazují tři barvy, děti určují značku se třemi barvami</a:t>
            </a:r>
          </a:p>
          <a:p>
            <a:pPr algn="just"/>
            <a:r>
              <a:rPr lang="cs-CZ" dirty="0"/>
              <a:t>Pracovní listy (kartičky se značkami) jsou určeny k tisku, při prezentaci se nezobrazují.</a:t>
            </a:r>
          </a:p>
          <a:p>
            <a:pPr marL="45720" indent="0" algn="just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Práce s didaktickým kufříkem </a:t>
            </a:r>
            <a:r>
              <a:rPr lang="cs-CZ" sz="3200" b="1" dirty="0" smtClean="0"/>
              <a:t>KUMUČ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793274"/>
            <a:ext cx="9509760" cy="168444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návaznosti na prezentaci můžeme z </a:t>
            </a:r>
            <a:r>
              <a:rPr lang="cs-CZ" dirty="0" err="1" smtClean="0"/>
              <a:t>KUMUČe</a:t>
            </a:r>
            <a:r>
              <a:rPr lang="cs-CZ" dirty="0" smtClean="0"/>
              <a:t> využít pastelky a předem připravené kartičky s vybarvenými značkami jednotlivých dětí. Děti určují barvy, které se nacházejí na jejich značce.</a:t>
            </a:r>
          </a:p>
          <a:p>
            <a:r>
              <a:rPr lang="cs-CZ" dirty="0"/>
              <a:t>Kartičky (černobílé/ barevné) jsou připravené k tisku jako pracovní listy, které jsou součástí tohoto materiálu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oblast: </a:t>
            </a:r>
            <a:r>
              <a:rPr lang="cs-CZ" b="1" dirty="0" smtClean="0"/>
              <a:t>Dítě a jeho psychika (PSACHOLOGICKÁ)</a:t>
            </a:r>
          </a:p>
          <a:p>
            <a:r>
              <a:rPr lang="cs-CZ" dirty="0" smtClean="0"/>
              <a:t>podoblast: </a:t>
            </a:r>
            <a:r>
              <a:rPr lang="cs-CZ" b="1" dirty="0" smtClean="0"/>
              <a:t>Poznávací schopnosti – vnímání</a:t>
            </a:r>
          </a:p>
          <a:p>
            <a:r>
              <a:rPr lang="cs-CZ" b="1" dirty="0" smtClean="0"/>
              <a:t>Dosažené konkretizované výstupy: </a:t>
            </a:r>
            <a:r>
              <a:rPr lang="cs-CZ" dirty="0" smtClean="0"/>
              <a:t>Vnímat a rozlišovat pomocí všech smyslů (rozvoj zrakového vnímání a rozlišování); rozlišit základní barvy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653</Words>
  <Application>Microsoft Office PowerPoint</Application>
  <PresentationFormat>Širokoúhlá obrazovka</PresentationFormat>
  <Paragraphs>84</Paragraphs>
  <Slides>22</Slides>
  <Notes>1</Notes>
  <HiddenSlides>4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5" baseType="lpstr">
      <vt:lpstr>Arial</vt:lpstr>
      <vt:lpstr>Century Gothic</vt:lpstr>
      <vt:lpstr>Sheer Green 16x9</vt:lpstr>
      <vt:lpstr>HRAJEME SI SE SKŘÍTKY</vt:lpstr>
      <vt:lpstr>          NAŠI KAMARÁDI SKŘÍTKOVÉ          PRŮVODCI VZDĚLÁVACÍMI OBLASTMI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 obrázků a zvuků</vt:lpstr>
      <vt:lpstr>Materiály, pomůcky a technické vybavení</vt:lpstr>
      <vt:lpstr>       </vt:lpstr>
      <vt:lpstr>Práce s interaktivním výukovým materiálem</vt:lpstr>
      <vt:lpstr>Práce s didaktickým kufříkem KUMUČ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2015-05-14T14:01:43Z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