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Default Extension="wdp" ContentType="image/vnd.ms-photo"/>
  <Override PartName="/ppt/commentAuthors.xml" ContentType="application/vnd.openxmlformats-officedocument.presentationml.commentAuthors+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13"/>
  </p:notesMasterIdLst>
  <p:handoutMasterIdLst>
    <p:handoutMasterId r:id="rId14"/>
  </p:handoutMasterIdLst>
  <p:sldIdLst>
    <p:sldId id="272" r:id="rId3"/>
    <p:sldId id="273" r:id="rId4"/>
    <p:sldId id="283" r:id="rId5"/>
    <p:sldId id="282" r:id="rId6"/>
    <p:sldId id="275" r:id="rId7"/>
    <p:sldId id="277" r:id="rId8"/>
    <p:sldId id="276" r:id="rId9"/>
    <p:sldId id="278" r:id="rId10"/>
    <p:sldId id="280" r:id="rId11"/>
    <p:sldId id="281"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úvod" id="{425EB4FB-E821-4B32-8ECA-EFEAA5D3F6A1}">
          <p14:sldIdLst>
            <p14:sldId id="272"/>
          </p14:sldIdLst>
        </p14:section>
        <p14:section name="obsah" id="{B6707796-E6B6-457E-A385-D5A3BB8693D5}">
          <p14:sldIdLst>
            <p14:sldId id="273"/>
            <p14:sldId id="283"/>
            <p14:sldId id="282"/>
          </p14:sldIdLst>
        </p14:section>
        <p14:section name="popisy" id="{4491A3A5-2D98-4803-9565-90AB9C3B3DA8}">
          <p14:sldIdLst>
            <p14:sldId id="275"/>
            <p14:sldId id="277"/>
            <p14:sldId id="276"/>
            <p14:sldId id="278"/>
            <p14:sldId id="280"/>
            <p14:sldId id="281"/>
          </p14:sldIdLst>
        </p14:section>
      </p14:sectionLst>
    </p:ext>
    <p:ext uri="{EFAFB233-063F-42B5-8137-9DF3F51BA10A}">
      <p15:sldGuideLst xmlns:p15="http://schemas.microsoft.com/office/powerpoint/2012/main" xmlns="">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3E0E2"/>
    <a:srgbClr val="FFFFFF"/>
    <a:srgbClr val="603924"/>
    <a:srgbClr val="4F220A"/>
    <a:srgbClr val="A78A75"/>
    <a:srgbClr val="93796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116" autoAdjust="0"/>
    <p:restoredTop sz="94660"/>
  </p:normalViewPr>
  <p:slideViewPr>
    <p:cSldViewPr snapToGrid="0">
      <p:cViewPr varScale="1">
        <p:scale>
          <a:sx n="77" d="100"/>
          <a:sy n="77" d="100"/>
        </p:scale>
        <p:origin x="-108" y="-630"/>
      </p:cViewPr>
      <p:guideLst>
        <p:guide orient="horz" pos="2160"/>
        <p:guide pos="3840"/>
      </p:guideLst>
    </p:cSldViewPr>
  </p:slideViewPr>
  <p:notesTextViewPr>
    <p:cViewPr>
      <p:scale>
        <a:sx n="3" d="2"/>
        <a:sy n="3" d="2"/>
      </p:scale>
      <p:origin x="0" y="0"/>
    </p:cViewPr>
  </p:notesTextViewPr>
  <p:notesViewPr>
    <p:cSldViewPr snapToGrid="0">
      <p:cViewPr varScale="1">
        <p:scale>
          <a:sx n="94" d="100"/>
          <a:sy n="94" d="100"/>
        </p:scale>
        <p:origin x="193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cs-CZ" smtClean="0"/>
              <a:pPr/>
              <a:t>14.5.2015</a:t>
            </a:fld>
            <a:endParaRPr lang="cs-CZ" dirty="0"/>
          </a:p>
        </p:txBody>
      </p:sp>
      <p:sp>
        <p:nvSpPr>
          <p:cNvPr id="4" name="Zástupný symbol pro zápatí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cs-CZ" smtClean="0"/>
              <a:t>Tento projekt je spolufinancován Evropským sociálním fondem a státním rozpočtem České republiky.</a:t>
            </a:r>
            <a:endParaRPr lang="cs-CZ" dirty="0"/>
          </a:p>
        </p:txBody>
      </p:sp>
      <p:sp>
        <p:nvSpPr>
          <p:cNvPr id="5" name="Zástupný symbol pro číslo snímku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lang="cs-CZ" smtClean="0"/>
              <a:pPr/>
              <a:t>‹#›</a:t>
            </a:fld>
            <a:endParaRPr lang="cs-CZ" dirty="0"/>
          </a:p>
        </p:txBody>
      </p:sp>
    </p:spTree>
    <p:extLst>
      <p:ext uri="{BB962C8B-B14F-4D97-AF65-F5344CB8AC3E}">
        <p14:creationId xmlns:p14="http://schemas.microsoft.com/office/powerpoint/2010/main" xmlns="" val="257782754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cs-CZ" smtClean="0"/>
              <a:pPr/>
              <a:t>14.5.2015</a:t>
            </a:fld>
            <a:endParaRPr lang="cs-CZ" dirty="0"/>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6" name="Zástupný symbol pro zápatí 6"/>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cs-CZ" smtClean="0"/>
              <a:t>Tento projekt je spolufinancován Evropským sociálním fondem a státním rozpočtem České republiky.</a:t>
            </a:r>
            <a:endParaRPr lang="cs-CZ" dirty="0"/>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lang="cs-CZ" smtClean="0"/>
              <a:pPr/>
              <a:t>‹#›</a:t>
            </a:fld>
            <a:endParaRPr lang="cs-CZ" dirty="0"/>
          </a:p>
        </p:txBody>
      </p:sp>
    </p:spTree>
    <p:extLst>
      <p:ext uri="{BB962C8B-B14F-4D97-AF65-F5344CB8AC3E}">
        <p14:creationId xmlns:p14="http://schemas.microsoft.com/office/powerpoint/2010/main" xmlns="" val="71113671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7FB667E1-E601-4AAF-B95C-B25720D70A60}" type="slidenum">
              <a:rPr lang="cs-CZ" smtClean="0"/>
              <a:pPr/>
              <a:t>1</a:t>
            </a:fld>
            <a:endParaRPr lang="cs-CZ" dirty="0"/>
          </a:p>
        </p:txBody>
      </p:sp>
    </p:spTree>
    <p:extLst>
      <p:ext uri="{BB962C8B-B14F-4D97-AF65-F5344CB8AC3E}">
        <p14:creationId xmlns:p14="http://schemas.microsoft.com/office/powerpoint/2010/main" xmlns="" val="9604109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Úvodní snímek">
    <p:bg>
      <p:bgPr>
        <a:gradFill>
          <a:gsLst>
            <a:gs pos="100000">
              <a:schemeClr val="accent1">
                <a:lumMod val="20000"/>
                <a:lumOff val="80000"/>
                <a:alpha val="86000"/>
              </a:schemeClr>
            </a:gs>
            <a:gs pos="42000">
              <a:schemeClr val="bg1">
                <a:alpha val="40000"/>
              </a:schemeClr>
            </a:gs>
            <a:gs pos="0">
              <a:schemeClr val="accent1">
                <a:lumMod val="20000"/>
                <a:lumOff val="80000"/>
                <a:alpha val="85000"/>
              </a:schemeClr>
            </a:gs>
            <a:gs pos="75000">
              <a:schemeClr val="bg1">
                <a:alpha val="40000"/>
              </a:schemeClr>
            </a:gs>
          </a:gsLst>
          <a:lin ang="5400000" scaled="0"/>
        </a:gradFill>
        <a:effectLst/>
      </p:bgPr>
    </p:bg>
    <p:spTree>
      <p:nvGrpSpPr>
        <p:cNvPr id="1" name=""/>
        <p:cNvGrpSpPr/>
        <p:nvPr/>
      </p:nvGrpSpPr>
      <p:grpSpPr>
        <a:xfrm>
          <a:off x="0" y="0"/>
          <a:ext cx="0" cy="0"/>
          <a:chOff x="0" y="0"/>
          <a:chExt cx="0" cy="0"/>
        </a:xfrm>
      </p:grpSpPr>
      <p:grpSp>
        <p:nvGrpSpPr>
          <p:cNvPr id="6" name="Skupina 4"/>
          <p:cNvGrpSpPr/>
          <p:nvPr/>
        </p:nvGrpSpPr>
        <p:grpSpPr>
          <a:xfrm>
            <a:off x="0" y="0"/>
            <a:ext cx="12188825" cy="713232"/>
            <a:chOff x="0" y="0"/>
            <a:chExt cx="12188825" cy="713232"/>
          </a:xfrm>
        </p:grpSpPr>
        <p:sp>
          <p:nvSpPr>
            <p:cNvPr id="7" name="Obdélník 6"/>
            <p:cNvSpPr/>
            <p:nvPr/>
          </p:nvSpPr>
          <p:spPr>
            <a:xfrm flipV="1">
              <a:off x="0" y="73152"/>
              <a:ext cx="12188825" cy="64008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1" name="Skupina 10"/>
          <p:cNvGrpSpPr/>
          <p:nvPr/>
        </p:nvGrpSpPr>
        <p:grpSpPr>
          <a:xfrm>
            <a:off x="0" y="0"/>
            <a:ext cx="713232" cy="6858000"/>
            <a:chOff x="0" y="0"/>
            <a:chExt cx="713232" cy="6858000"/>
          </a:xfrm>
        </p:grpSpPr>
        <p:sp>
          <p:nvSpPr>
            <p:cNvPr id="12" name="Obdélník 11"/>
            <p:cNvSpPr/>
            <p:nvPr/>
          </p:nvSpPr>
          <p:spPr>
            <a:xfrm flipH="1">
              <a:off x="7315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3" name="Obdélník 12"/>
            <p:cNvSpPr/>
            <p:nvPr/>
          </p:nvSpPr>
          <p:spPr>
            <a:xfrm flipH="1">
              <a:off x="0" y="0"/>
              <a:ext cx="202718"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4" name="Skupina 13"/>
          <p:cNvGrpSpPr/>
          <p:nvPr/>
        </p:nvGrpSpPr>
        <p:grpSpPr>
          <a:xfrm>
            <a:off x="11476762" y="0"/>
            <a:ext cx="746886" cy="6858000"/>
            <a:chOff x="11476762" y="0"/>
            <a:chExt cx="746886" cy="6858000"/>
          </a:xfrm>
        </p:grpSpPr>
        <p:sp>
          <p:nvSpPr>
            <p:cNvPr id="15" name="Obdélník 14"/>
            <p:cNvSpPr/>
            <p:nvPr/>
          </p:nvSpPr>
          <p:spPr>
            <a:xfrm flipH="1">
              <a:off x="1147676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6" name="Obdélník 15"/>
            <p:cNvSpPr/>
            <p:nvPr/>
          </p:nvSpPr>
          <p:spPr>
            <a:xfrm flipH="1">
              <a:off x="12020930" y="0"/>
              <a:ext cx="202718"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7" name="Skupina 16"/>
          <p:cNvGrpSpPr/>
          <p:nvPr/>
        </p:nvGrpSpPr>
        <p:grpSpPr>
          <a:xfrm flipV="1">
            <a:off x="0" y="6144768"/>
            <a:ext cx="12188825" cy="713232"/>
            <a:chOff x="0" y="0"/>
            <a:chExt cx="12188825" cy="713232"/>
          </a:xfrm>
        </p:grpSpPr>
        <p:sp>
          <p:nvSpPr>
            <p:cNvPr id="18" name="Obdélník 17"/>
            <p:cNvSpPr/>
            <p:nvPr/>
          </p:nvSpPr>
          <p:spPr>
            <a:xfrm flipV="1">
              <a:off x="0" y="73152"/>
              <a:ext cx="12188825" cy="64008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9" name="Obdélník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2" name="Nadpis 1"/>
          <p:cNvSpPr>
            <a:spLocks noGrp="1"/>
          </p:cNvSpPr>
          <p:nvPr>
            <p:ph type="ctrTitle"/>
          </p:nvPr>
        </p:nvSpPr>
        <p:spPr>
          <a:xfrm>
            <a:off x="1295400" y="805068"/>
            <a:ext cx="9601200" cy="1904337"/>
          </a:xfrm>
        </p:spPr>
        <p:txBody>
          <a:bodyPr anchor="b">
            <a:noAutofit/>
          </a:bodyPr>
          <a:lstStyle>
            <a:lvl1pPr algn="ctr">
              <a:defRPr sz="6000"/>
            </a:lvl1pPr>
          </a:lstStyle>
          <a:p>
            <a:r>
              <a:rPr lang="cs-CZ" smtClean="0"/>
              <a:t>Kliknutím lze upravit styl.</a:t>
            </a:r>
            <a:endParaRPr lang="cs-CZ" dirty="0"/>
          </a:p>
        </p:txBody>
      </p:sp>
      <p:sp>
        <p:nvSpPr>
          <p:cNvPr id="3" name="Podnadpis 2"/>
          <p:cNvSpPr>
            <a:spLocks noGrp="1"/>
          </p:cNvSpPr>
          <p:nvPr>
            <p:ph type="subTitle" idx="1"/>
          </p:nvPr>
        </p:nvSpPr>
        <p:spPr>
          <a:xfrm>
            <a:off x="1295400" y="2755129"/>
            <a:ext cx="9601200" cy="914400"/>
          </a:xfrm>
        </p:spPr>
        <p:txBody>
          <a:bodyPr>
            <a:normAutofit/>
          </a:bodyPr>
          <a:lstStyle>
            <a:lvl1pPr marL="0" indent="0" algn="ctr">
              <a:spcBef>
                <a:spcPts val="0"/>
              </a:spcBef>
              <a:buNone/>
              <a:defRPr sz="2400" cap="all" baseline="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cs-CZ" smtClean="0"/>
              <a:t>Kliknutím lze upravit styl předlohy.</a:t>
            </a:r>
            <a:endParaRPr lang="cs-CZ" dirty="0"/>
          </a:p>
        </p:txBody>
      </p:sp>
      <p:pic>
        <p:nvPicPr>
          <p:cNvPr id="8" name="Obrázek 7"/>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034997" y="4793914"/>
            <a:ext cx="6120000" cy="1337336"/>
          </a:xfrm>
          <a:prstGeom prst="rect">
            <a:avLst/>
          </a:prstGeom>
        </p:spPr>
      </p:pic>
      <p:pic>
        <p:nvPicPr>
          <p:cNvPr id="21" name="Obrázek 20"/>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4780721" y="3633352"/>
            <a:ext cx="2627382" cy="1253613"/>
          </a:xfrm>
          <a:prstGeom prst="rect">
            <a:avLst/>
          </a:prstGeom>
        </p:spPr>
      </p:pic>
      <p:sp>
        <p:nvSpPr>
          <p:cNvPr id="22" name="Zástupný symbol pro zápatí 5"/>
          <p:cNvSpPr>
            <a:spLocks noGrp="1"/>
          </p:cNvSpPr>
          <p:nvPr>
            <p:ph type="ftr" sz="quarter" idx="11"/>
          </p:nvPr>
        </p:nvSpPr>
        <p:spPr>
          <a:xfrm>
            <a:off x="2802772" y="6291470"/>
            <a:ext cx="7159752" cy="237744"/>
          </a:xfrm>
        </p:spPr>
        <p:txBody>
          <a:bodyPr/>
          <a:lstStyle/>
          <a:p>
            <a:r>
              <a:rPr lang="cs-CZ" smtClean="0"/>
              <a:t>Projekt CZ.1.07/1.3.00/48.0075 je spolufinancován Evropským sociálním fondem a státním rozpočtem České republiky.</a:t>
            </a:r>
            <a:endParaRPr lang="cs-CZ" dirty="0"/>
          </a:p>
        </p:txBody>
      </p:sp>
    </p:spTree>
    <p:extLst>
      <p:ext uri="{BB962C8B-B14F-4D97-AF65-F5344CB8AC3E}">
        <p14:creationId xmlns:p14="http://schemas.microsoft.com/office/powerpoint/2010/main" xmlns="" val="338288208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obsah 2"/>
          <p:cNvSpPr>
            <a:spLocks noGrp="1"/>
          </p:cNvSpPr>
          <p:nvPr>
            <p:ph idx="1"/>
          </p:nvPr>
        </p:nvSpPr>
        <p:spPr>
          <a:xfrm>
            <a:off x="1341120" y="1673352"/>
            <a:ext cx="9509760" cy="352481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4" name="Zástupný symbol pro datum 3"/>
          <p:cNvSpPr>
            <a:spLocks noGrp="1"/>
          </p:cNvSpPr>
          <p:nvPr>
            <p:ph type="dt" sz="half" idx="10"/>
          </p:nvPr>
        </p:nvSpPr>
        <p:spPr/>
        <p:txBody>
          <a:bodyPr/>
          <a:lstStyle/>
          <a:p>
            <a:endParaRPr lang="cs-CZ" dirty="0"/>
          </a:p>
        </p:txBody>
      </p:sp>
      <p:sp>
        <p:nvSpPr>
          <p:cNvPr id="5" name="Zástupný symbol pro zápatí 5"/>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6" name="Zástupný symbol pro číslo snímku 5"/>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415934224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grpSp>
        <p:nvGrpSpPr>
          <p:cNvPr id="8" name="Skupina 6"/>
          <p:cNvGrpSpPr/>
          <p:nvPr/>
        </p:nvGrpSpPr>
        <p:grpSpPr>
          <a:xfrm flipV="1">
            <a:off x="0" y="6309360"/>
            <a:ext cx="12188825" cy="548640"/>
            <a:chOff x="0" y="0"/>
            <a:chExt cx="12188825" cy="713232"/>
          </a:xfrm>
        </p:grpSpPr>
        <p:sp>
          <p:nvSpPr>
            <p:cNvPr id="9" name="Obdélník 8"/>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1" name="Skupina 10"/>
          <p:cNvGrpSpPr/>
          <p:nvPr/>
        </p:nvGrpSpPr>
        <p:grpSpPr>
          <a:xfrm>
            <a:off x="16736" y="0"/>
            <a:ext cx="12188825" cy="548640"/>
            <a:chOff x="0" y="0"/>
            <a:chExt cx="12188825" cy="713232"/>
          </a:xfrm>
        </p:grpSpPr>
        <p:sp>
          <p:nvSpPr>
            <p:cNvPr id="12" name="Obdélník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3" name="Obdélník 12"/>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4" name="Zástupný symbol pro datum 3"/>
          <p:cNvSpPr>
            <a:spLocks noGrp="1"/>
          </p:cNvSpPr>
          <p:nvPr>
            <p:ph type="dt" sz="half" idx="10"/>
          </p:nvPr>
        </p:nvSpPr>
        <p:spPr/>
        <p:txBody>
          <a:bodyPr/>
          <a:lstStyle/>
          <a:p>
            <a:endParaRPr lang="cs-CZ" dirty="0"/>
          </a:p>
        </p:txBody>
      </p:sp>
      <p:sp>
        <p:nvSpPr>
          <p:cNvPr id="5" name="Zástupný symbol pro zápatí 5"/>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6" name="Zástupný symbol pro číslo snímku 5"/>
          <p:cNvSpPr>
            <a:spLocks noGrp="1"/>
          </p:cNvSpPr>
          <p:nvPr>
            <p:ph type="sldNum" sz="quarter" idx="12"/>
          </p:nvPr>
        </p:nvSpPr>
        <p:spPr/>
        <p:txBody>
          <a:bodyPr/>
          <a:lstStyle/>
          <a:p>
            <a:fld id="{CA8D9AD5-F248-4919-864A-CFD76CC027D6}" type="slidenum">
              <a:rPr lang="cs-CZ" smtClean="0"/>
              <a:pPr/>
              <a:t>‹#›</a:t>
            </a:fld>
            <a:endParaRPr lang="cs-CZ" dirty="0"/>
          </a:p>
        </p:txBody>
      </p:sp>
      <p:sp>
        <p:nvSpPr>
          <p:cNvPr id="2" name="Nadpis 1"/>
          <p:cNvSpPr>
            <a:spLocks noGrp="1"/>
          </p:cNvSpPr>
          <p:nvPr>
            <p:ph type="title"/>
          </p:nvPr>
        </p:nvSpPr>
        <p:spPr>
          <a:xfrm>
            <a:off x="1295400" y="1188720"/>
            <a:ext cx="9601200" cy="1375576"/>
          </a:xfrm>
        </p:spPr>
        <p:txBody>
          <a:bodyPr anchor="b">
            <a:normAutofit/>
          </a:bodyPr>
          <a:lstStyle>
            <a:lvl1pPr algn="ctr">
              <a:defRPr sz="5400" b="0">
                <a:solidFill>
                  <a:schemeClr val="tx1">
                    <a:lumMod val="75000"/>
                  </a:schemeClr>
                </a:solidFill>
              </a:defRPr>
            </a:lvl1pPr>
          </a:lstStyle>
          <a:p>
            <a:r>
              <a:rPr lang="cs-CZ" smtClean="0"/>
              <a:t>Kliknutím lze upravit styl.</a:t>
            </a:r>
            <a:endParaRPr lang="cs-CZ" dirty="0"/>
          </a:p>
        </p:txBody>
      </p:sp>
      <p:sp>
        <p:nvSpPr>
          <p:cNvPr id="3" name="Zástupný symbol pro text 2"/>
          <p:cNvSpPr>
            <a:spLocks noGrp="1"/>
          </p:cNvSpPr>
          <p:nvPr>
            <p:ph type="body" idx="1"/>
          </p:nvPr>
        </p:nvSpPr>
        <p:spPr>
          <a:xfrm>
            <a:off x="1295400" y="2618762"/>
            <a:ext cx="9601200" cy="914400"/>
          </a:xfrm>
        </p:spPr>
        <p:txBody>
          <a:bodyPr anchor="t"/>
          <a:lstStyle>
            <a:lvl1pPr marL="0" indent="0" algn="ctr">
              <a:spcBef>
                <a:spcPts val="0"/>
              </a:spcBef>
              <a:buNone/>
              <a:defRPr sz="2000" cap="all"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pic>
        <p:nvPicPr>
          <p:cNvPr id="14" name="Obrázek 13"/>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034997" y="4793914"/>
            <a:ext cx="6120000" cy="1337336"/>
          </a:xfrm>
          <a:prstGeom prst="rect">
            <a:avLst/>
          </a:prstGeom>
        </p:spPr>
      </p:pic>
      <p:pic>
        <p:nvPicPr>
          <p:cNvPr id="15" name="Obrázek 14"/>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4797457" y="3587628"/>
            <a:ext cx="2627382" cy="1253613"/>
          </a:xfrm>
          <a:prstGeom prst="rect">
            <a:avLst/>
          </a:prstGeom>
        </p:spPr>
      </p:pic>
    </p:spTree>
    <p:extLst>
      <p:ext uri="{BB962C8B-B14F-4D97-AF65-F5344CB8AC3E}">
        <p14:creationId xmlns:p14="http://schemas.microsoft.com/office/powerpoint/2010/main" xmlns="" val="271584378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obsah 2"/>
          <p:cNvSpPr>
            <a:spLocks noGrp="1"/>
          </p:cNvSpPr>
          <p:nvPr>
            <p:ph sz="half" idx="1"/>
          </p:nvPr>
        </p:nvSpPr>
        <p:spPr>
          <a:xfrm>
            <a:off x="1341120" y="1673352"/>
            <a:ext cx="4572000" cy="351487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4" name="Zástupný symbol pro obsah 3"/>
          <p:cNvSpPr>
            <a:spLocks noGrp="1"/>
          </p:cNvSpPr>
          <p:nvPr>
            <p:ph sz="half" idx="2"/>
          </p:nvPr>
        </p:nvSpPr>
        <p:spPr>
          <a:xfrm>
            <a:off x="6278880" y="1673352"/>
            <a:ext cx="4572000" cy="3514874"/>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5" name="Zástupný symbol pro datum 4"/>
          <p:cNvSpPr>
            <a:spLocks noGrp="1"/>
          </p:cNvSpPr>
          <p:nvPr>
            <p:ph type="dt" sz="half" idx="10"/>
          </p:nvPr>
        </p:nvSpPr>
        <p:spPr/>
        <p:txBody>
          <a:bodyPr/>
          <a:lstStyle/>
          <a:p>
            <a:endParaRPr lang="cs-CZ" dirty="0"/>
          </a:p>
        </p:txBody>
      </p:sp>
      <p:sp>
        <p:nvSpPr>
          <p:cNvPr id="6" name="Zástupný symbol pro zápatí 6"/>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7" name="Zástupný symbol pro číslo snímku 6"/>
          <p:cNvSpPr>
            <a:spLocks noGrp="1"/>
          </p:cNvSpPr>
          <p:nvPr>
            <p:ph type="sldNum" sz="quarter" idx="12"/>
          </p:nvPr>
        </p:nvSpPr>
        <p:spPr/>
        <p:txBody>
          <a:bodyPr/>
          <a:lstStyle/>
          <a:p>
            <a:fld id="{0D06EF73-9DB8-4763-865F-2F88181A4732}" type="slidenum">
              <a:rPr lang="cs-CZ" smtClean="0"/>
              <a:pPr/>
              <a:t>‹#›</a:t>
            </a:fld>
            <a:endParaRPr lang="cs-CZ" dirty="0"/>
          </a:p>
        </p:txBody>
      </p:sp>
    </p:spTree>
    <p:extLst>
      <p:ext uri="{BB962C8B-B14F-4D97-AF65-F5344CB8AC3E}">
        <p14:creationId xmlns:p14="http://schemas.microsoft.com/office/powerpoint/2010/main" xmlns="" val="292305615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text 2"/>
          <p:cNvSpPr>
            <a:spLocks noGrp="1"/>
          </p:cNvSpPr>
          <p:nvPr>
            <p:ph type="body" idx="1"/>
          </p:nvPr>
        </p:nvSpPr>
        <p:spPr>
          <a:xfrm>
            <a:off x="1341120" y="1600200"/>
            <a:ext cx="4572000" cy="758952"/>
          </a:xfrm>
        </p:spPr>
        <p:txBody>
          <a:bodyPr anchor="ctr">
            <a:normAutofit/>
          </a:bodyPr>
          <a:lstStyle>
            <a:lvl1pPr marL="0" indent="0">
              <a:spcBef>
                <a:spcPts val="0"/>
              </a:spcBef>
              <a:buNone/>
              <a:defRPr sz="2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1341120" y="2441448"/>
            <a:ext cx="4572000" cy="27368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5" name="Zástupný symbol pro text 4"/>
          <p:cNvSpPr>
            <a:spLocks noGrp="1"/>
          </p:cNvSpPr>
          <p:nvPr>
            <p:ph type="body" sz="quarter" idx="3"/>
          </p:nvPr>
        </p:nvSpPr>
        <p:spPr>
          <a:xfrm>
            <a:off x="6278880" y="1600200"/>
            <a:ext cx="4572000" cy="758952"/>
          </a:xfrm>
        </p:spPr>
        <p:txBody>
          <a:bodyPr anchor="ctr">
            <a:normAutofit/>
          </a:bodyPr>
          <a:lstStyle>
            <a:lvl1pPr marL="0" indent="0">
              <a:spcBef>
                <a:spcPts val="0"/>
              </a:spcBef>
              <a:buNone/>
              <a:defRPr sz="2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6278880" y="2441448"/>
            <a:ext cx="4572000" cy="27368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7" name="Zástupný symbol pro datum 6"/>
          <p:cNvSpPr>
            <a:spLocks noGrp="1"/>
          </p:cNvSpPr>
          <p:nvPr>
            <p:ph type="dt" sz="half" idx="10"/>
          </p:nvPr>
        </p:nvSpPr>
        <p:spPr/>
        <p:txBody>
          <a:bodyPr/>
          <a:lstStyle/>
          <a:p>
            <a:endParaRPr lang="cs-CZ" dirty="0"/>
          </a:p>
        </p:txBody>
      </p:sp>
      <p:sp>
        <p:nvSpPr>
          <p:cNvPr id="8" name="Zástupný symbol pro zápatí 8"/>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9" name="Zástupný symbol pro číslo snímku 8"/>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405708082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dirty="0"/>
          </a:p>
        </p:txBody>
      </p:sp>
      <p:sp>
        <p:nvSpPr>
          <p:cNvPr id="3" name="Zástupný symbol pro datum 2"/>
          <p:cNvSpPr>
            <a:spLocks noGrp="1"/>
          </p:cNvSpPr>
          <p:nvPr>
            <p:ph type="dt" sz="half" idx="10"/>
          </p:nvPr>
        </p:nvSpPr>
        <p:spPr/>
        <p:txBody>
          <a:bodyPr/>
          <a:lstStyle/>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84201103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endParaRPr lang="cs-CZ" dirty="0"/>
          </a:p>
        </p:txBody>
      </p:sp>
      <p:sp>
        <p:nvSpPr>
          <p:cNvPr id="3" name="Zástupný symbol pro zápatí 2"/>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4" name="Zástupný symbol pro číslo snímku 3"/>
          <p:cNvSpPr>
            <a:spLocks noGrp="1"/>
          </p:cNvSpPr>
          <p:nvPr>
            <p:ph type="sldNum" sz="quarter" idx="12"/>
          </p:nvPr>
        </p:nvSpPr>
        <p:spPr/>
        <p:txBody>
          <a:bodyPr/>
          <a:lstStyle/>
          <a:p>
            <a:fld id="{CA8D9AD5-F248-4919-864A-CFD76CC027D6}" type="slidenum">
              <a:rPr lang="cs-CZ" smtClean="0"/>
              <a:pPr/>
              <a:t>‹#›</a:t>
            </a:fld>
            <a:endParaRPr lang="cs-CZ" dirty="0"/>
          </a:p>
        </p:txBody>
      </p:sp>
      <p:pic>
        <p:nvPicPr>
          <p:cNvPr id="5" name="Obrázek 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3460872" y="5196694"/>
            <a:ext cx="5040000" cy="1101335"/>
          </a:xfrm>
          <a:prstGeom prst="rect">
            <a:avLst/>
          </a:prstGeom>
        </p:spPr>
      </p:pic>
      <p:pic>
        <p:nvPicPr>
          <p:cNvPr id="6" name="Obrázek 5"/>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9561444" y="0"/>
            <a:ext cx="2627382" cy="1253613"/>
          </a:xfrm>
          <a:prstGeom prst="rect">
            <a:avLst/>
          </a:prstGeom>
        </p:spPr>
      </p:pic>
    </p:spTree>
    <p:extLst>
      <p:ext uri="{BB962C8B-B14F-4D97-AF65-F5344CB8AC3E}">
        <p14:creationId xmlns:p14="http://schemas.microsoft.com/office/powerpoint/2010/main" xmlns="" val="25590039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grpSp>
        <p:nvGrpSpPr>
          <p:cNvPr id="8" name="Skupina 6"/>
          <p:cNvGrpSpPr/>
          <p:nvPr/>
        </p:nvGrpSpPr>
        <p:grpSpPr>
          <a:xfrm>
            <a:off x="0" y="0"/>
            <a:ext cx="12188825" cy="548640"/>
            <a:chOff x="0" y="0"/>
            <a:chExt cx="12188825" cy="713232"/>
          </a:xfrm>
        </p:grpSpPr>
        <p:sp>
          <p:nvSpPr>
            <p:cNvPr id="9" name="Obdélník 8"/>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2" name="Nadpis 1"/>
          <p:cNvSpPr>
            <a:spLocks noGrp="1"/>
          </p:cNvSpPr>
          <p:nvPr>
            <p:ph type="title"/>
          </p:nvPr>
        </p:nvSpPr>
        <p:spPr>
          <a:xfrm>
            <a:off x="8138160" y="1828800"/>
            <a:ext cx="3657600" cy="2286000"/>
          </a:xfrm>
        </p:spPr>
        <p:txBody>
          <a:bodyPr anchor="b">
            <a:normAutofit/>
          </a:bodyPr>
          <a:lstStyle>
            <a:lvl1pPr>
              <a:defRPr sz="3400" b="0"/>
            </a:lvl1pPr>
          </a:lstStyle>
          <a:p>
            <a:r>
              <a:rPr lang="cs-CZ" smtClean="0"/>
              <a:t>Kliknutím lze upravit styl.</a:t>
            </a:r>
            <a:endParaRPr lang="cs-CZ" dirty="0"/>
          </a:p>
        </p:txBody>
      </p:sp>
      <p:sp>
        <p:nvSpPr>
          <p:cNvPr id="3" name="Zástupný symbol pro obsah 2"/>
          <p:cNvSpPr>
            <a:spLocks noGrp="1"/>
          </p:cNvSpPr>
          <p:nvPr>
            <p:ph idx="1"/>
          </p:nvPr>
        </p:nvSpPr>
        <p:spPr>
          <a:xfrm>
            <a:off x="548640" y="1005840"/>
            <a:ext cx="7223760" cy="4162508"/>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dirty="0"/>
          </a:p>
        </p:txBody>
      </p:sp>
      <p:sp>
        <p:nvSpPr>
          <p:cNvPr id="4" name="Zástupný symbol pro text 3"/>
          <p:cNvSpPr>
            <a:spLocks noGrp="1"/>
          </p:cNvSpPr>
          <p:nvPr>
            <p:ph type="body" sz="half" idx="2"/>
          </p:nvPr>
        </p:nvSpPr>
        <p:spPr>
          <a:xfrm>
            <a:off x="8138160" y="4206240"/>
            <a:ext cx="3657600" cy="962108"/>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endParaRPr lang="cs-CZ" dirty="0"/>
          </a:p>
        </p:txBody>
      </p:sp>
      <p:sp>
        <p:nvSpPr>
          <p:cNvPr id="6" name="Zástupný symbol pro zápatí 6"/>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7" name="Zástupný symbol pro číslo snímku 6"/>
          <p:cNvSpPr>
            <a:spLocks noGrp="1"/>
          </p:cNvSpPr>
          <p:nvPr>
            <p:ph type="sldNum" sz="quarter" idx="12"/>
          </p:nvPr>
        </p:nvSpPr>
        <p:spPr/>
        <p:txBody>
          <a:bodyPr/>
          <a:lstStyle/>
          <a:p>
            <a:fld id="{CA8D9AD5-F248-4919-864A-CFD76CC027D6}" type="slidenum">
              <a:rPr lang="cs-CZ" smtClean="0"/>
              <a:pPr/>
              <a:t>‹#›</a:t>
            </a:fld>
            <a:endParaRPr lang="cs-CZ" dirty="0"/>
          </a:p>
        </p:txBody>
      </p:sp>
    </p:spTree>
    <p:extLst>
      <p:ext uri="{BB962C8B-B14F-4D97-AF65-F5344CB8AC3E}">
        <p14:creationId xmlns:p14="http://schemas.microsoft.com/office/powerpoint/2010/main" xmlns="" val="143594665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138160" y="1828800"/>
            <a:ext cx="3657600" cy="2286000"/>
          </a:xfrm>
        </p:spPr>
        <p:txBody>
          <a:bodyPr anchor="b">
            <a:normAutofit/>
          </a:bodyPr>
          <a:lstStyle>
            <a:lvl1pPr>
              <a:defRPr sz="3400" b="0"/>
            </a:lvl1pPr>
          </a:lstStyle>
          <a:p>
            <a:r>
              <a:rPr lang="cs-CZ" smtClean="0"/>
              <a:t>Kliknutím lze upravit styl.</a:t>
            </a:r>
            <a:endParaRPr lang="cs-CZ" dirty="0"/>
          </a:p>
        </p:txBody>
      </p:sp>
      <p:sp>
        <p:nvSpPr>
          <p:cNvPr id="3" name="Piál 1Zástupný symbol pro obrázek 2"/>
          <p:cNvSpPr>
            <a:spLocks noGrp="1"/>
          </p:cNvSpPr>
          <p:nvPr>
            <p:ph type="pic" idx="1"/>
          </p:nvPr>
        </p:nvSpPr>
        <p:spPr>
          <a:xfrm>
            <a:off x="548640" y="548640"/>
            <a:ext cx="6675120" cy="5760720"/>
          </a:xfrm>
          <a:noFill/>
        </p:spPr>
        <p:txBody>
          <a:bodyPr/>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cs-CZ" dirty="0"/>
          </a:p>
        </p:txBody>
      </p:sp>
      <p:sp>
        <p:nvSpPr>
          <p:cNvPr id="4" name="Zástupný symbol pro text 3"/>
          <p:cNvSpPr>
            <a:spLocks noGrp="1"/>
          </p:cNvSpPr>
          <p:nvPr>
            <p:ph type="body" sz="half" idx="2"/>
          </p:nvPr>
        </p:nvSpPr>
        <p:spPr>
          <a:xfrm>
            <a:off x="8138160" y="4206240"/>
            <a:ext cx="3657600" cy="1645920"/>
          </a:xfrm>
        </p:spPr>
        <p:txBody>
          <a:bodyPr>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endParaRPr lang="cs-CZ" dirty="0"/>
          </a:p>
        </p:txBody>
      </p:sp>
      <p:sp>
        <p:nvSpPr>
          <p:cNvPr id="6" name="Zástupný symbol pro zápatí 6"/>
          <p:cNvSpPr>
            <a:spLocks noGrp="1"/>
          </p:cNvSpPr>
          <p:nvPr>
            <p:ph type="ftr" sz="quarter" idx="11"/>
          </p:nvPr>
        </p:nvSpPr>
        <p:spPr>
          <a:xfrm>
            <a:off x="582783" y="6387435"/>
            <a:ext cx="7159752" cy="237744"/>
          </a:xfrm>
        </p:spPr>
        <p:txBody>
          <a:bodyPr/>
          <a:lstStyle/>
          <a:p>
            <a:r>
              <a:rPr lang="cs-CZ" smtClean="0"/>
              <a:t>Projekt CZ.1.07/1.3.00/48.0075 je spolufinancován Evropským sociálním fondem a státním rozpočtem České republiky.</a:t>
            </a:r>
            <a:endParaRPr lang="cs-CZ" dirty="0"/>
          </a:p>
        </p:txBody>
      </p:sp>
      <p:sp>
        <p:nvSpPr>
          <p:cNvPr id="7" name="Zástupný symbol pro číslo snímku 6"/>
          <p:cNvSpPr>
            <a:spLocks noGrp="1"/>
          </p:cNvSpPr>
          <p:nvPr>
            <p:ph type="sldNum" sz="quarter" idx="12"/>
          </p:nvPr>
        </p:nvSpPr>
        <p:spPr/>
        <p:txBody>
          <a:bodyPr/>
          <a:lstStyle/>
          <a:p>
            <a:fld id="{CA8D9AD5-F248-4919-864A-CFD76CC027D6}" type="slidenum">
              <a:rPr lang="cs-CZ" smtClean="0"/>
              <a:pPr/>
              <a:t>‹#›</a:t>
            </a:fld>
            <a:endParaRPr lang="cs-CZ" dirty="0"/>
          </a:p>
        </p:txBody>
      </p:sp>
      <p:grpSp>
        <p:nvGrpSpPr>
          <p:cNvPr id="8" name="Skupina 6"/>
          <p:cNvGrpSpPr/>
          <p:nvPr/>
        </p:nvGrpSpPr>
        <p:grpSpPr>
          <a:xfrm>
            <a:off x="0" y="0"/>
            <a:ext cx="7772400" cy="548640"/>
            <a:chOff x="0" y="0"/>
            <a:chExt cx="12188825" cy="713232"/>
          </a:xfrm>
        </p:grpSpPr>
        <p:sp>
          <p:nvSpPr>
            <p:cNvPr id="9" name="Obdélník 8"/>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1" name="Skupina 10"/>
          <p:cNvGrpSpPr/>
          <p:nvPr/>
        </p:nvGrpSpPr>
        <p:grpSpPr>
          <a:xfrm flipV="1">
            <a:off x="0" y="6309360"/>
            <a:ext cx="7772400" cy="548640"/>
            <a:chOff x="0" y="0"/>
            <a:chExt cx="12188825" cy="713232"/>
          </a:xfrm>
        </p:grpSpPr>
        <p:sp>
          <p:nvSpPr>
            <p:cNvPr id="12" name="Obdélník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3" name="Obdélník 12"/>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4" name="Skupina 13"/>
          <p:cNvGrpSpPr/>
          <p:nvPr/>
        </p:nvGrpSpPr>
        <p:grpSpPr>
          <a:xfrm rot="5400000" flipV="1">
            <a:off x="-3154680" y="3154680"/>
            <a:ext cx="6858000" cy="548640"/>
            <a:chOff x="0" y="0"/>
            <a:chExt cx="12188825" cy="713232"/>
          </a:xfrm>
        </p:grpSpPr>
        <p:sp>
          <p:nvSpPr>
            <p:cNvPr id="15" name="Obdélník 14"/>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6" name="Obdélník 15"/>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grpSp>
        <p:nvGrpSpPr>
          <p:cNvPr id="17" name="Skupina 16"/>
          <p:cNvGrpSpPr/>
          <p:nvPr/>
        </p:nvGrpSpPr>
        <p:grpSpPr>
          <a:xfrm rot="16200000" flipH="1" flipV="1">
            <a:off x="4069079" y="3154681"/>
            <a:ext cx="6858000" cy="548640"/>
            <a:chOff x="0" y="0"/>
            <a:chExt cx="12188825" cy="713232"/>
          </a:xfrm>
        </p:grpSpPr>
        <p:sp>
          <p:nvSpPr>
            <p:cNvPr id="18" name="Obdélník 17"/>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9" name="Obdélník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pic>
        <p:nvPicPr>
          <p:cNvPr id="20" name="Obrázek 19"/>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1366199" y="5207144"/>
            <a:ext cx="5040000" cy="1101335"/>
          </a:xfrm>
          <a:prstGeom prst="rect">
            <a:avLst/>
          </a:prstGeom>
        </p:spPr>
      </p:pic>
      <p:pic>
        <p:nvPicPr>
          <p:cNvPr id="21" name="Obrázek 20"/>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9561444" y="0"/>
            <a:ext cx="2627382" cy="1253613"/>
          </a:xfrm>
          <a:prstGeom prst="rect">
            <a:avLst/>
          </a:prstGeom>
        </p:spPr>
      </p:pic>
    </p:spTree>
    <p:extLst>
      <p:ext uri="{BB962C8B-B14F-4D97-AF65-F5344CB8AC3E}">
        <p14:creationId xmlns:p14="http://schemas.microsoft.com/office/powerpoint/2010/main" xmlns="" val="137173462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gi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1">
                <a:lumMod val="20000"/>
                <a:lumOff val="80000"/>
                <a:alpha val="56000"/>
              </a:schemeClr>
            </a:gs>
            <a:gs pos="79000">
              <a:schemeClr val="bg1"/>
            </a:gs>
          </a:gsLst>
          <a:lin ang="5400000" scaled="0"/>
        </a:gradFill>
        <a:effectLst/>
      </p:bgPr>
    </p:bg>
    <p:spTree>
      <p:nvGrpSpPr>
        <p:cNvPr id="1" name=""/>
        <p:cNvGrpSpPr/>
        <p:nvPr/>
      </p:nvGrpSpPr>
      <p:grpSpPr>
        <a:xfrm>
          <a:off x="0" y="0"/>
          <a:ext cx="0" cy="0"/>
          <a:chOff x="0" y="0"/>
          <a:chExt cx="0" cy="0"/>
        </a:xfrm>
      </p:grpSpPr>
      <p:grpSp>
        <p:nvGrpSpPr>
          <p:cNvPr id="8" name="Skupina 6"/>
          <p:cNvGrpSpPr/>
          <p:nvPr/>
        </p:nvGrpSpPr>
        <p:grpSpPr bwMode="auto">
          <a:xfrm flipV="1">
            <a:off x="0" y="6309360"/>
            <a:ext cx="12188825" cy="548640"/>
            <a:chOff x="0" y="0"/>
            <a:chExt cx="12188825" cy="713232"/>
          </a:xfrm>
        </p:grpSpPr>
        <p:sp>
          <p:nvSpPr>
            <p:cNvPr id="9" name="Obdélník 8"/>
            <p:cNvSpPr/>
            <p:nvPr/>
          </p:nvSpPr>
          <p:spPr bwMode="auto">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sp>
          <p:nvSpPr>
            <p:cNvPr id="10" name="Obdélník 9"/>
            <p:cNvSpPr/>
            <p:nvPr/>
          </p:nvSpPr>
          <p:spPr bwMode="auto">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grpSp>
      <p:sp>
        <p:nvSpPr>
          <p:cNvPr id="2" name="Zástupný symbol pro nadpis 1"/>
          <p:cNvSpPr>
            <a:spLocks noGrp="1"/>
          </p:cNvSpPr>
          <p:nvPr>
            <p:ph type="title"/>
          </p:nvPr>
        </p:nvSpPr>
        <p:spPr>
          <a:xfrm>
            <a:off x="1341120" y="438912"/>
            <a:ext cx="9509760" cy="1088136"/>
          </a:xfrm>
          <a:prstGeom prst="rect">
            <a:avLst/>
          </a:prstGeom>
        </p:spPr>
        <p:txBody>
          <a:bodyPr vert="horz" lIns="91440" tIns="45720" rIns="91440" bIns="45720" rtlCol="0" anchor="b">
            <a:normAutofit/>
          </a:bodyPr>
          <a:lstStyle/>
          <a:p>
            <a:r>
              <a:rPr lang="cs-CZ" dirty="0" smtClean="0"/>
              <a:t>Kliknutím lze upravit styl.</a:t>
            </a:r>
            <a:endParaRPr lang="cs-CZ" dirty="0"/>
          </a:p>
        </p:txBody>
      </p:sp>
      <p:sp>
        <p:nvSpPr>
          <p:cNvPr id="3" name="Zástupný symbol pro text 2"/>
          <p:cNvSpPr>
            <a:spLocks noGrp="1"/>
          </p:cNvSpPr>
          <p:nvPr>
            <p:ph type="body" idx="1"/>
          </p:nvPr>
        </p:nvSpPr>
        <p:spPr>
          <a:xfrm>
            <a:off x="1341120" y="1673352"/>
            <a:ext cx="9509760" cy="4343400"/>
          </a:xfrm>
          <a:prstGeom prst="rect">
            <a:avLst/>
          </a:prstGeom>
        </p:spPr>
        <p:txBody>
          <a:bodyPr vert="horz" lIns="91440" tIns="45720" rIns="91440" bIns="45720" rtlCol="0">
            <a:normAutofit/>
          </a:body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8875776" y="6391656"/>
            <a:ext cx="960120" cy="237744"/>
          </a:xfrm>
          <a:prstGeom prst="rect">
            <a:avLst/>
          </a:prstGeom>
        </p:spPr>
        <p:txBody>
          <a:bodyPr vert="horz" lIns="91440" tIns="45720" rIns="91440" bIns="45720" rtlCol="0" anchor="ctr"/>
          <a:lstStyle>
            <a:lvl1pPr algn="r">
              <a:defRPr sz="800">
                <a:solidFill>
                  <a:schemeClr val="tx1"/>
                </a:solidFill>
              </a:defRPr>
            </a:lvl1pPr>
          </a:lstStyle>
          <a:p>
            <a:endParaRPr lang="cs-CZ" dirty="0"/>
          </a:p>
        </p:txBody>
      </p:sp>
      <p:sp>
        <p:nvSpPr>
          <p:cNvPr id="5" name="Zástupný symbol pro zápatí 5"/>
          <p:cNvSpPr>
            <a:spLocks noGrp="1"/>
          </p:cNvSpPr>
          <p:nvPr>
            <p:ph type="ftr" sz="quarter" idx="3"/>
          </p:nvPr>
        </p:nvSpPr>
        <p:spPr>
          <a:xfrm>
            <a:off x="1341120" y="6391656"/>
            <a:ext cx="7159752" cy="237744"/>
          </a:xfrm>
          <a:prstGeom prst="rect">
            <a:avLst/>
          </a:prstGeom>
        </p:spPr>
        <p:txBody>
          <a:bodyPr vert="horz" lIns="91440" tIns="45720" rIns="91440" bIns="45720" rtlCol="0" anchor="ctr"/>
          <a:lstStyle>
            <a:lvl1pPr algn="l">
              <a:defRPr sz="800" cap="all" baseline="0">
                <a:solidFill>
                  <a:schemeClr val="tx1"/>
                </a:solidFill>
              </a:defRPr>
            </a:lvl1pPr>
          </a:lstStyle>
          <a:p>
            <a:r>
              <a:rPr lang="cs-CZ" smtClean="0"/>
              <a:t>Projekt CZ.1.07/1.3.00/48.0075 je spolufinancován Evropským sociálním fondem a státním rozpočtem České republiky.</a:t>
            </a:r>
            <a:endParaRPr lang="cs-CZ" dirty="0"/>
          </a:p>
        </p:txBody>
      </p:sp>
      <p:sp>
        <p:nvSpPr>
          <p:cNvPr id="6" name="Zástupný symbol pro číslo snímku 5"/>
          <p:cNvSpPr>
            <a:spLocks noGrp="1"/>
          </p:cNvSpPr>
          <p:nvPr>
            <p:ph type="sldNum" sz="quarter" idx="4"/>
          </p:nvPr>
        </p:nvSpPr>
        <p:spPr>
          <a:xfrm>
            <a:off x="10210800" y="6391656"/>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lang="cs-CZ" smtClean="0"/>
              <a:pPr/>
              <a:t>‹#›</a:t>
            </a:fld>
            <a:endParaRPr lang="cs-CZ" dirty="0"/>
          </a:p>
        </p:txBody>
      </p:sp>
      <p:pic>
        <p:nvPicPr>
          <p:cNvPr id="7" name="Obrázek 6"/>
          <p:cNvPicPr>
            <a:picLocks noChangeAspect="1"/>
          </p:cNvPicPr>
          <p:nvPr userDrawn="1"/>
        </p:nvPicPr>
        <p:blipFill>
          <a:blip r:embed="rId11" cstate="print">
            <a:extLst>
              <a:ext uri="{28A0092B-C50C-407E-A947-70E740481C1C}">
                <a14:useLocalDpi xmlns:a14="http://schemas.microsoft.com/office/drawing/2010/main" xmlns="" val="0"/>
              </a:ext>
            </a:extLst>
          </a:blip>
          <a:stretch>
            <a:fillRect/>
          </a:stretch>
        </p:blipFill>
        <p:spPr>
          <a:xfrm>
            <a:off x="3460872" y="5196694"/>
            <a:ext cx="5040000" cy="1101335"/>
          </a:xfrm>
          <a:prstGeom prst="rect">
            <a:avLst/>
          </a:prstGeom>
        </p:spPr>
      </p:pic>
      <p:pic>
        <p:nvPicPr>
          <p:cNvPr id="11" name="Obrázek 10"/>
          <p:cNvPicPr>
            <a:picLocks noChangeAspect="1"/>
          </p:cNvPicPr>
          <p:nvPr userDrawn="1"/>
        </p:nvPicPr>
        <p:blipFill>
          <a:blip r:embed="rId12" cstate="print">
            <a:extLst>
              <a:ext uri="{28A0092B-C50C-407E-A947-70E740481C1C}">
                <a14:useLocalDpi xmlns:a14="http://schemas.microsoft.com/office/drawing/2010/main" xmlns="" val="0"/>
              </a:ext>
            </a:extLst>
          </a:blip>
          <a:stretch>
            <a:fillRect/>
          </a:stretch>
        </p:blipFill>
        <p:spPr>
          <a:xfrm>
            <a:off x="9561444" y="0"/>
            <a:ext cx="2627382" cy="1253613"/>
          </a:xfrm>
          <a:prstGeom prst="rect">
            <a:avLst/>
          </a:prstGeom>
        </p:spPr>
      </p:pic>
    </p:spTree>
    <p:extLst>
      <p:ext uri="{BB962C8B-B14F-4D97-AF65-F5344CB8AC3E}">
        <p14:creationId xmlns:p14="http://schemas.microsoft.com/office/powerpoint/2010/main" xmlns=""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0" r:id="rId4"/>
    <p:sldLayoutId id="2147483653" r:id="rId5"/>
    <p:sldLayoutId id="2147483654" r:id="rId6"/>
    <p:sldLayoutId id="2147483655" r:id="rId7"/>
    <p:sldLayoutId id="2147483656" r:id="rId8"/>
    <p:sldLayoutId id="2147483657" r:id="rId9"/>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hf hdr="0" dt="0"/>
  <p:txStyles>
    <p:titleStyle>
      <a:lvl1pPr marL="0" indent="0" algn="l" defTabSz="914400" rtl="0" eaLnBrk="1" latinLnBrk="0" hangingPunct="1">
        <a:lnSpc>
          <a:spcPct val="90000"/>
        </a:lnSpc>
        <a:spcBef>
          <a:spcPct val="0"/>
        </a:spcBef>
        <a:buFont typeface="Arial" pitchFamily="34" charset="0"/>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3" pos="3840" userDrawn="1">
          <p15:clr>
            <a:srgbClr val="F26B43"/>
          </p15:clr>
        </p15:guide>
        <p15:guide id="5"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13" Type="http://schemas.microsoft.com/office/2007/relationships/hdphoto" Target="../media/hdphoto2.wdp"/><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3.png"/><Relationship Id="rId2" Type="http://schemas.openxmlformats.org/officeDocument/2006/relationships/image" Target="../media/image4.jpeg"/><Relationship Id="rId16" Type="http://schemas.openxmlformats.org/officeDocument/2006/relationships/image" Target="../media/image16.png"/><Relationship Id="rId1" Type="http://schemas.openxmlformats.org/officeDocument/2006/relationships/slideLayout" Target="../slideLayouts/slideLayout6.xml"/><Relationship Id="rId6" Type="http://schemas.openxmlformats.org/officeDocument/2006/relationships/image" Target="../media/image8.png"/><Relationship Id="rId11" Type="http://schemas.microsoft.com/office/2007/relationships/hdphoto" Target="../media/hdphoto1.wdp"/><Relationship Id="rId5" Type="http://schemas.openxmlformats.org/officeDocument/2006/relationships/image" Target="../media/image7.png"/><Relationship Id="rId15" Type="http://schemas.openxmlformats.org/officeDocument/2006/relationships/image" Target="../media/image15.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2" Type="http://schemas.openxmlformats.org/officeDocument/2006/relationships/hyperlink" Target="http://pixabay.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lumMod val="20000"/>
                <a:lumOff val="80000"/>
                <a:alpha val="86000"/>
              </a:schemeClr>
            </a:gs>
            <a:gs pos="42000">
              <a:schemeClr val="bg1">
                <a:alpha val="40000"/>
              </a:schemeClr>
            </a:gs>
            <a:gs pos="0">
              <a:schemeClr val="accent1">
                <a:lumMod val="20000"/>
                <a:lumOff val="80000"/>
                <a:alpha val="85000"/>
              </a:schemeClr>
            </a:gs>
            <a:gs pos="75000">
              <a:schemeClr val="bg1">
                <a:alpha val="40000"/>
              </a:schemeClr>
            </a:gs>
          </a:gsLst>
          <a:lin ang="5400000" scaled="0"/>
        </a:gradFill>
        <a:effectLst/>
      </p:bgPr>
    </p:bg>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marL="0" indent="0" algn="ctr" defTabSz="914400">
              <a:lnSpc>
                <a:spcPct val="90000"/>
              </a:lnSpc>
              <a:spcBef>
                <a:spcPts val="0"/>
              </a:spcBef>
              <a:buNone/>
            </a:pPr>
            <a:r>
              <a:rPr lang="cs-CZ" b="1" dirty="0" smtClean="0">
                <a:solidFill>
                  <a:srgbClr val="624D38">
                    <a:lumMod val="75000"/>
                  </a:srgbClr>
                </a:solidFill>
                <a:latin typeface="Century Gothic"/>
              </a:rPr>
              <a:t>ŽIRAFY</a:t>
            </a:r>
            <a:endParaRPr lang="cs-CZ" sz="6000" b="1" i="0" dirty="0">
              <a:solidFill>
                <a:srgbClr val="624D38">
                  <a:lumMod val="75000"/>
                </a:srgbClr>
              </a:solidFill>
              <a:latin typeface="Century Gothic"/>
            </a:endParaRPr>
          </a:p>
        </p:txBody>
      </p:sp>
      <p:sp>
        <p:nvSpPr>
          <p:cNvPr id="3" name="Podnadpis 2"/>
          <p:cNvSpPr>
            <a:spLocks noGrp="1"/>
          </p:cNvSpPr>
          <p:nvPr>
            <p:ph type="subTitle" idx="1"/>
          </p:nvPr>
        </p:nvSpPr>
        <p:spPr/>
        <p:txBody>
          <a:bodyPr/>
          <a:lstStyle/>
          <a:p>
            <a:pPr marL="0" indent="0" algn="ctr">
              <a:spcBef>
                <a:spcPts val="0"/>
              </a:spcBef>
              <a:buNone/>
            </a:pPr>
            <a:r>
              <a:rPr lang="cs-CZ" sz="2400" b="1" i="0" cap="none" baseline="0" dirty="0" smtClean="0"/>
              <a:t>Procvičí</a:t>
            </a:r>
            <a:r>
              <a:rPr lang="cs-CZ" sz="2400" b="1" i="0" cap="none" dirty="0" smtClean="0"/>
              <a:t> tvůj </a:t>
            </a:r>
            <a:r>
              <a:rPr lang="cs-CZ" sz="2400" b="1" i="0" cap="none" baseline="0" dirty="0" smtClean="0"/>
              <a:t>postřeh.</a:t>
            </a:r>
            <a:endParaRPr lang="cs-CZ" sz="2400" b="1" i="0" cap="none" baseline="0" dirty="0"/>
          </a:p>
        </p:txBody>
      </p:sp>
    </p:spTree>
    <p:extLst>
      <p:ext uri="{BB962C8B-B14F-4D97-AF65-F5344CB8AC3E}">
        <p14:creationId xmlns:p14="http://schemas.microsoft.com/office/powerpoint/2010/main" xmlns="" val="267154260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2</a:t>
            </a:fld>
            <a:endParaRPr lang="cs-CZ" dirty="0"/>
          </a:p>
        </p:txBody>
      </p:sp>
      <p:pic>
        <p:nvPicPr>
          <p:cNvPr id="1026" name="Picture 2" descr="Africa, African, Animal, Big, Brown, Standing, Cute"/>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10074" t="9013" r="14907" b="10065"/>
          <a:stretch/>
        </p:blipFill>
        <p:spPr bwMode="auto">
          <a:xfrm rot="21390934">
            <a:off x="7193690" y="1916010"/>
            <a:ext cx="2405494" cy="3898232"/>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Picture 6" descr="Africa, African, Animal, Big, Brown, Close-Up, Cute"/>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l="6386" t="10669" r="4522" b="6482"/>
          <a:stretch/>
        </p:blipFill>
        <p:spPr bwMode="auto">
          <a:xfrm>
            <a:off x="10210800" y="3249666"/>
            <a:ext cx="1674244" cy="2339018"/>
          </a:xfrm>
          <a:prstGeom prst="rect">
            <a:avLst/>
          </a:prstGeom>
          <a:noFill/>
          <a:extLst>
            <a:ext uri="{909E8E84-426E-40DD-AFC4-6F175D3DCCD1}">
              <a14:hiddenFill xmlns:a14="http://schemas.microsoft.com/office/drawing/2010/main" xmlns="">
                <a:solidFill>
                  <a:srgbClr val="FFFFFF"/>
                </a:solidFill>
              </a14:hiddenFill>
            </a:ext>
          </a:extLst>
        </p:spPr>
      </p:pic>
      <p:pic>
        <p:nvPicPr>
          <p:cNvPr id="1032" name="Picture 8" descr="Baby, Giraffe, Animal, Africa, Cute, African, Wildlife"/>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26402" t="7787" r="26551" b="5514"/>
          <a:stretch/>
        </p:blipFill>
        <p:spPr bwMode="auto">
          <a:xfrm>
            <a:off x="6399376" y="3514632"/>
            <a:ext cx="1008401" cy="2446121"/>
          </a:xfrm>
          <a:prstGeom prst="rect">
            <a:avLst/>
          </a:prstGeom>
          <a:noFill/>
          <a:extLst>
            <a:ext uri="{909E8E84-426E-40DD-AFC4-6F175D3DCCD1}">
              <a14:hiddenFill xmlns:a14="http://schemas.microsoft.com/office/drawing/2010/main" xmlns="">
                <a:solidFill>
                  <a:srgbClr val="FFFFFF"/>
                </a:solidFill>
              </a14:hiddenFill>
            </a:ext>
          </a:extLst>
        </p:spPr>
      </p:pic>
      <p:pic>
        <p:nvPicPr>
          <p:cNvPr id="1034" name="Picture 10" descr="Giraffe, Animal, Wildlife, Fruit, Juicy, Food, Ripe"/>
          <p:cNvPicPr>
            <a:picLocks noChangeAspect="1" noChangeArrowheads="1"/>
          </p:cNvPicPr>
          <p:nvPr/>
        </p:nvPicPr>
        <p:blipFill rotWithShape="1">
          <a:blip r:embed="rId6" cstate="print">
            <a:extLst>
              <a:ext uri="{28A0092B-C50C-407E-A947-70E740481C1C}">
                <a14:useLocalDpi xmlns:a14="http://schemas.microsoft.com/office/drawing/2010/main" xmlns="" val="0"/>
              </a:ext>
            </a:extLst>
          </a:blip>
          <a:srcRect l="17529" t="12630" r="34568"/>
          <a:stretch/>
        </p:blipFill>
        <p:spPr bwMode="auto">
          <a:xfrm>
            <a:off x="3451997" y="2700969"/>
            <a:ext cx="2120036" cy="2573755"/>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Picture 2" descr="Africa, African, Animal, Big, Brown, Standing, Cute"/>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10074" t="9013" r="14907" b="10065"/>
          <a:stretch/>
        </p:blipFill>
        <p:spPr bwMode="auto">
          <a:xfrm flipH="1">
            <a:off x="995032" y="1783756"/>
            <a:ext cx="2661963" cy="4313854"/>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Giraffe, Animal, Safari, Africa, Watering Hole, Move"/>
          <p:cNvPicPr>
            <a:picLocks noChangeAspect="1" noChangeArrowheads="1"/>
          </p:cNvPicPr>
          <p:nvPr/>
        </p:nvPicPr>
        <p:blipFill rotWithShape="1">
          <a:blip r:embed="rId7" cstate="print">
            <a:extLst>
              <a:ext uri="{28A0092B-C50C-407E-A947-70E740481C1C}">
                <a14:useLocalDpi xmlns:a14="http://schemas.microsoft.com/office/drawing/2010/main" xmlns="" val="0"/>
              </a:ext>
            </a:extLst>
          </a:blip>
          <a:srcRect l="17239" r="10511"/>
          <a:stretch/>
        </p:blipFill>
        <p:spPr bwMode="auto">
          <a:xfrm>
            <a:off x="2402735" y="874347"/>
            <a:ext cx="2891160" cy="5983653"/>
          </a:xfrm>
          <a:prstGeom prst="rect">
            <a:avLst/>
          </a:prstGeom>
          <a:noFill/>
          <a:extLst>
            <a:ext uri="{909E8E84-426E-40DD-AFC4-6F175D3DCCD1}">
              <a14:hiddenFill xmlns:a14="http://schemas.microsoft.com/office/drawing/2010/main" xmlns="">
                <a:solidFill>
                  <a:srgbClr val="FFFFFF"/>
                </a:solidFill>
              </a14:hiddenFill>
            </a:ext>
          </a:extLst>
        </p:spPr>
      </p:pic>
      <p:pic>
        <p:nvPicPr>
          <p:cNvPr id="1036" name="Picture 12" descr="Giraffe, Animal, Head, Nature, Fauna, Animals, Neck"/>
          <p:cNvPicPr>
            <a:picLocks noChangeAspect="1" noChangeArrowheads="1"/>
          </p:cNvPicPr>
          <p:nvPr/>
        </p:nvPicPr>
        <p:blipFill rotWithShape="1">
          <a:blip r:embed="rId8" cstate="print">
            <a:extLst>
              <a:ext uri="{28A0092B-C50C-407E-A947-70E740481C1C}">
                <a14:useLocalDpi xmlns:a14="http://schemas.microsoft.com/office/drawing/2010/main" xmlns="" val="0"/>
              </a:ext>
            </a:extLst>
          </a:blip>
          <a:srcRect l="34290" t="7182" r="14131" b="879"/>
          <a:stretch/>
        </p:blipFill>
        <p:spPr bwMode="auto">
          <a:xfrm rot="20589245">
            <a:off x="10387478" y="-168191"/>
            <a:ext cx="2351338" cy="2783217"/>
          </a:xfrm>
          <a:prstGeom prst="rect">
            <a:avLst/>
          </a:prstGeom>
          <a:noFill/>
          <a:extLst>
            <a:ext uri="{909E8E84-426E-40DD-AFC4-6F175D3DCCD1}">
              <a14:hiddenFill xmlns:a14="http://schemas.microsoft.com/office/drawing/2010/main" xmlns="">
                <a:solidFill>
                  <a:srgbClr val="FFFFFF"/>
                </a:solidFill>
              </a14:hiddenFill>
            </a:ext>
          </a:extLst>
        </p:spPr>
      </p:pic>
      <p:pic>
        <p:nvPicPr>
          <p:cNvPr id="1038" name="Picture 14" descr="Giraffe, Animal, Funny, Facial Expression, Mimic, Neck"/>
          <p:cNvPicPr>
            <a:picLocks noChangeAspect="1" noChangeArrowheads="1"/>
          </p:cNvPicPr>
          <p:nvPr/>
        </p:nvPicPr>
        <p:blipFill rotWithShape="1">
          <a:blip r:embed="rId9" cstate="print">
            <a:extLst>
              <a:ext uri="{28A0092B-C50C-407E-A947-70E740481C1C}">
                <a14:useLocalDpi xmlns:a14="http://schemas.microsoft.com/office/drawing/2010/main" xmlns="" val="0"/>
              </a:ext>
            </a:extLst>
          </a:blip>
          <a:srcRect l="26659" r="24657"/>
          <a:stretch/>
        </p:blipFill>
        <p:spPr bwMode="auto">
          <a:xfrm>
            <a:off x="-1024960" y="316905"/>
            <a:ext cx="2967789" cy="293370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912552867"/>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9000" b="-9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3</a:t>
            </a:fld>
            <a:endParaRPr lang="cs-CZ" dirty="0"/>
          </a:p>
        </p:txBody>
      </p:sp>
      <p:pic>
        <p:nvPicPr>
          <p:cNvPr id="1026" name="zirafa 4" descr="Africa, African, Animal, Big, Brown, Standing, Cute"/>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10074" t="9013" r="14907" b="10065"/>
          <a:stretch/>
        </p:blipFill>
        <p:spPr bwMode="auto">
          <a:xfrm rot="21390934">
            <a:off x="7193690" y="1916010"/>
            <a:ext cx="2405494" cy="3898232"/>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zirafa seduci" descr="Africa, African, Animal, Big, Brown, Close-Up, Cute"/>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l="6386" t="10669" r="4522" b="6482"/>
          <a:stretch/>
        </p:blipFill>
        <p:spPr bwMode="auto">
          <a:xfrm>
            <a:off x="9743864" y="3250606"/>
            <a:ext cx="1674244" cy="2339018"/>
          </a:xfrm>
          <a:prstGeom prst="rect">
            <a:avLst/>
          </a:prstGeom>
          <a:noFill/>
          <a:extLst>
            <a:ext uri="{909E8E84-426E-40DD-AFC4-6F175D3DCCD1}">
              <a14:hiddenFill xmlns:a14="http://schemas.microsoft.com/office/drawing/2010/main" xmlns="">
                <a:solidFill>
                  <a:srgbClr val="FFFFFF"/>
                </a:solidFill>
              </a14:hiddenFill>
            </a:ext>
          </a:extLst>
        </p:spPr>
      </p:pic>
      <p:pic>
        <p:nvPicPr>
          <p:cNvPr id="1032" name="mlade" descr="Baby, Giraffe, Animal, Africa, Cute, African, Wildlife"/>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26402" t="7787" r="26551" b="5514"/>
          <a:stretch/>
        </p:blipFill>
        <p:spPr bwMode="auto">
          <a:xfrm>
            <a:off x="6399376" y="3514632"/>
            <a:ext cx="1008401" cy="2446121"/>
          </a:xfrm>
          <a:prstGeom prst="rect">
            <a:avLst/>
          </a:prstGeom>
          <a:noFill/>
          <a:extLst>
            <a:ext uri="{909E8E84-426E-40DD-AFC4-6F175D3DCCD1}">
              <a14:hiddenFill xmlns:a14="http://schemas.microsoft.com/office/drawing/2010/main" xmlns="">
                <a:solidFill>
                  <a:srgbClr val="FFFFFF"/>
                </a:solidFill>
              </a14:hiddenFill>
            </a:ext>
          </a:extLst>
        </p:spPr>
      </p:pic>
      <p:pic>
        <p:nvPicPr>
          <p:cNvPr id="1034" name="zirafa 3" descr="Giraffe, Animal, Wildlife, Fruit, Juicy, Food, Ripe"/>
          <p:cNvPicPr>
            <a:picLocks noChangeAspect="1" noChangeArrowheads="1"/>
          </p:cNvPicPr>
          <p:nvPr/>
        </p:nvPicPr>
        <p:blipFill rotWithShape="1">
          <a:blip r:embed="rId6" cstate="print">
            <a:extLst>
              <a:ext uri="{28A0092B-C50C-407E-A947-70E740481C1C}">
                <a14:useLocalDpi xmlns:a14="http://schemas.microsoft.com/office/drawing/2010/main" xmlns="" val="0"/>
              </a:ext>
            </a:extLst>
          </a:blip>
          <a:srcRect l="17529" t="12630" r="34568"/>
          <a:stretch/>
        </p:blipFill>
        <p:spPr bwMode="auto">
          <a:xfrm>
            <a:off x="3451997" y="2700969"/>
            <a:ext cx="2120036" cy="2573755"/>
          </a:xfrm>
          <a:prstGeom prst="rect">
            <a:avLst/>
          </a:prstGeom>
          <a:noFill/>
          <a:extLst>
            <a:ext uri="{909E8E84-426E-40DD-AFC4-6F175D3DCCD1}">
              <a14:hiddenFill xmlns:a14="http://schemas.microsoft.com/office/drawing/2010/main" xmlns="">
                <a:solidFill>
                  <a:srgbClr val="FFFFFF"/>
                </a:solidFill>
              </a14:hiddenFill>
            </a:ext>
          </a:extLst>
        </p:spPr>
      </p:pic>
      <p:pic>
        <p:nvPicPr>
          <p:cNvPr id="10" name="zirafa 2" descr="Africa, African, Animal, Big, Brown, Standing, Cute"/>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10074" t="9013" r="14907" b="10065"/>
          <a:stretch/>
        </p:blipFill>
        <p:spPr bwMode="auto">
          <a:xfrm flipH="1">
            <a:off x="995032" y="1783756"/>
            <a:ext cx="2661963" cy="4313854"/>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zirafa 1" descr="Giraffe, Animal, Safari, Africa, Watering Hole, Move"/>
          <p:cNvPicPr>
            <a:picLocks noChangeAspect="1" noChangeArrowheads="1"/>
          </p:cNvPicPr>
          <p:nvPr/>
        </p:nvPicPr>
        <p:blipFill rotWithShape="1">
          <a:blip r:embed="rId7" cstate="print">
            <a:extLst>
              <a:ext uri="{28A0092B-C50C-407E-A947-70E740481C1C}">
                <a14:useLocalDpi xmlns:a14="http://schemas.microsoft.com/office/drawing/2010/main" xmlns="" val="0"/>
              </a:ext>
            </a:extLst>
          </a:blip>
          <a:srcRect l="17239" r="10511"/>
          <a:stretch/>
        </p:blipFill>
        <p:spPr bwMode="auto">
          <a:xfrm>
            <a:off x="2402735" y="874347"/>
            <a:ext cx="2891160" cy="5983653"/>
          </a:xfrm>
          <a:prstGeom prst="rect">
            <a:avLst/>
          </a:prstGeom>
          <a:noFill/>
          <a:extLst>
            <a:ext uri="{909E8E84-426E-40DD-AFC4-6F175D3DCCD1}">
              <a14:hiddenFill xmlns:a14="http://schemas.microsoft.com/office/drawing/2010/main" xmlns="">
                <a:solidFill>
                  <a:srgbClr val="FFFFFF"/>
                </a:solidFill>
              </a14:hiddenFill>
            </a:ext>
          </a:extLst>
        </p:spPr>
      </p:pic>
      <p:pic>
        <p:nvPicPr>
          <p:cNvPr id="1036" name="hlava 2" descr="Giraffe, Animal, Head, Nature, Fauna, Animals, Neck"/>
          <p:cNvPicPr>
            <a:picLocks noChangeAspect="1" noChangeArrowheads="1"/>
          </p:cNvPicPr>
          <p:nvPr/>
        </p:nvPicPr>
        <p:blipFill rotWithShape="1">
          <a:blip r:embed="rId8" cstate="print">
            <a:extLst>
              <a:ext uri="{28A0092B-C50C-407E-A947-70E740481C1C}">
                <a14:useLocalDpi xmlns:a14="http://schemas.microsoft.com/office/drawing/2010/main" xmlns="" val="0"/>
              </a:ext>
            </a:extLst>
          </a:blip>
          <a:srcRect l="34290" t="7182" r="14131" b="879"/>
          <a:stretch/>
        </p:blipFill>
        <p:spPr bwMode="auto">
          <a:xfrm rot="20589245">
            <a:off x="10387478" y="-168191"/>
            <a:ext cx="2351338" cy="2783217"/>
          </a:xfrm>
          <a:prstGeom prst="rect">
            <a:avLst/>
          </a:prstGeom>
          <a:noFill/>
          <a:extLst>
            <a:ext uri="{909E8E84-426E-40DD-AFC4-6F175D3DCCD1}">
              <a14:hiddenFill xmlns:a14="http://schemas.microsoft.com/office/drawing/2010/main" xmlns="">
                <a:solidFill>
                  <a:srgbClr val="FFFFFF"/>
                </a:solidFill>
              </a14:hiddenFill>
            </a:ext>
          </a:extLst>
        </p:spPr>
      </p:pic>
      <p:pic>
        <p:nvPicPr>
          <p:cNvPr id="1038" name="hlava 1" descr="Giraffe, Animal, Funny, Facial Expression, Mimic, Neck"/>
          <p:cNvPicPr>
            <a:picLocks noChangeAspect="1" noChangeArrowheads="1"/>
          </p:cNvPicPr>
          <p:nvPr/>
        </p:nvPicPr>
        <p:blipFill rotWithShape="1">
          <a:blip r:embed="rId9" cstate="print">
            <a:extLst>
              <a:ext uri="{28A0092B-C50C-407E-A947-70E740481C1C}">
                <a14:useLocalDpi xmlns:a14="http://schemas.microsoft.com/office/drawing/2010/main" xmlns="" val="0"/>
              </a:ext>
            </a:extLst>
          </a:blip>
          <a:srcRect l="26659" r="24657"/>
          <a:stretch/>
        </p:blipFill>
        <p:spPr bwMode="auto">
          <a:xfrm>
            <a:off x="-1024960" y="316905"/>
            <a:ext cx="2967789" cy="2933701"/>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silu - sedici" descr="Africa, African, Animal, Big, Brown, Close-Up, Cute"/>
          <p:cNvPicPr>
            <a:picLocks noChangeAspect="1" noChangeArrowheads="1"/>
          </p:cNvPicPr>
          <p:nvPr/>
        </p:nvPicPr>
        <p:blipFill rotWithShape="1">
          <a:blip r:embed="rId10" cstate="print">
            <a:extLst>
              <a:ext uri="{BEBA8EAE-BF5A-486C-A8C5-ECC9F3942E4B}">
                <a14:imgProps xmlns:a14="http://schemas.microsoft.com/office/drawing/2010/main" xmlns="">
                  <a14:imgLayer r:embed="rId11">
                    <a14:imgEffect>
                      <a14:brightnessContrast bright="-100000"/>
                    </a14:imgEffect>
                  </a14:imgLayer>
                </a14:imgProps>
              </a:ext>
              <a:ext uri="{28A0092B-C50C-407E-A947-70E740481C1C}">
                <a14:useLocalDpi xmlns:a14="http://schemas.microsoft.com/office/drawing/2010/main" xmlns="" val="0"/>
              </a:ext>
            </a:extLst>
          </a:blip>
          <a:srcRect l="6386" t="10669" r="4522" b="6482"/>
          <a:stretch/>
        </p:blipFill>
        <p:spPr bwMode="auto">
          <a:xfrm>
            <a:off x="7977499" y="175036"/>
            <a:ext cx="705380" cy="985458"/>
          </a:xfrm>
          <a:prstGeom prst="rect">
            <a:avLst/>
          </a:prstGeom>
          <a:noFill/>
          <a:extLst>
            <a:ext uri="{909E8E84-426E-40DD-AFC4-6F175D3DCCD1}">
              <a14:hiddenFill xmlns:a14="http://schemas.microsoft.com/office/drawing/2010/main" xmlns="">
                <a:solidFill>
                  <a:srgbClr val="FFFFFF"/>
                </a:solidFill>
              </a14:hiddenFill>
            </a:ext>
          </a:extLst>
        </p:spPr>
      </p:pic>
      <p:pic>
        <p:nvPicPr>
          <p:cNvPr id="12" name="silu - komplet" descr="Giraffe, Animal, Wildlife, Fruit, Juicy, Food, Ripe"/>
          <p:cNvPicPr>
            <a:picLocks noChangeAspect="1" noChangeArrowheads="1"/>
          </p:cNvPicPr>
          <p:nvPr/>
        </p:nvPicPr>
        <p:blipFill rotWithShape="1">
          <a:blip r:embed="rId12" cstate="print">
            <a:extLst>
              <a:ext uri="{BEBA8EAE-BF5A-486C-A8C5-ECC9F3942E4B}">
                <a14:imgProps xmlns:a14="http://schemas.microsoft.com/office/drawing/2010/main" xmlns="">
                  <a14:imgLayer r:embed="rId13">
                    <a14:imgEffect>
                      <a14:brightnessContrast bright="-100000"/>
                    </a14:imgEffect>
                  </a14:imgLayer>
                </a14:imgProps>
              </a:ext>
              <a:ext uri="{28A0092B-C50C-407E-A947-70E740481C1C}">
                <a14:useLocalDpi xmlns:a14="http://schemas.microsoft.com/office/drawing/2010/main" xmlns="" val="0"/>
              </a:ext>
            </a:extLst>
          </a:blip>
          <a:srcRect l="17529" t="12630" r="34568"/>
          <a:stretch/>
        </p:blipFill>
        <p:spPr bwMode="auto">
          <a:xfrm>
            <a:off x="6478002" y="640738"/>
            <a:ext cx="929775" cy="1128761"/>
          </a:xfrm>
          <a:prstGeom prst="rect">
            <a:avLst/>
          </a:prstGeom>
          <a:noFill/>
          <a:extLst>
            <a:ext uri="{909E8E84-426E-40DD-AFC4-6F175D3DCCD1}">
              <a14:hiddenFill xmlns:a14="http://schemas.microsoft.com/office/drawing/2010/main" xmlns="">
                <a:solidFill>
                  <a:srgbClr val="FFFFFF"/>
                </a:solidFill>
              </a14:hiddenFill>
            </a:ext>
          </a:extLst>
        </p:spPr>
      </p:pic>
      <p:pic>
        <p:nvPicPr>
          <p:cNvPr id="13" name="silu - hlava" descr="Giraffe, Animal, Head, Nature, Fauna, Animals, Neck"/>
          <p:cNvPicPr>
            <a:picLocks noChangeAspect="1" noChangeArrowheads="1"/>
          </p:cNvPicPr>
          <p:nvPr/>
        </p:nvPicPr>
        <p:blipFill rotWithShape="1">
          <a:blip r:embed="rId14" cstate="print">
            <a:extLst>
              <a:ext uri="{28A0092B-C50C-407E-A947-70E740481C1C}">
                <a14:useLocalDpi xmlns:a14="http://schemas.microsoft.com/office/drawing/2010/main" xmlns="" val="0"/>
              </a:ext>
            </a:extLst>
          </a:blip>
          <a:srcRect l="34290" t="7182" r="14131" b="879"/>
          <a:stretch/>
        </p:blipFill>
        <p:spPr bwMode="auto">
          <a:xfrm>
            <a:off x="4488562" y="30168"/>
            <a:ext cx="753875" cy="892342"/>
          </a:xfrm>
          <a:prstGeom prst="rect">
            <a:avLst/>
          </a:prstGeom>
          <a:noFill/>
          <a:extLst>
            <a:ext uri="{909E8E84-426E-40DD-AFC4-6F175D3DCCD1}">
              <a14:hiddenFill xmlns:a14="http://schemas.microsoft.com/office/drawing/2010/main" xmlns="">
                <a:solidFill>
                  <a:srgbClr val="FFFFFF"/>
                </a:solidFill>
              </a14:hiddenFill>
            </a:ext>
          </a:extLst>
        </p:spPr>
      </p:pic>
      <p:sp>
        <p:nvSpPr>
          <p:cNvPr id="2" name="cislo 2"/>
          <p:cNvSpPr txBox="1"/>
          <p:nvPr/>
        </p:nvSpPr>
        <p:spPr>
          <a:xfrm>
            <a:off x="3631198" y="70156"/>
            <a:ext cx="879408" cy="1107996"/>
          </a:xfrm>
          <a:prstGeom prst="rect">
            <a:avLst/>
          </a:prstGeom>
          <a:noFill/>
        </p:spPr>
        <p:txBody>
          <a:bodyPr wrap="square" rtlCol="0">
            <a:spAutoFit/>
          </a:bodyPr>
          <a:lstStyle/>
          <a:p>
            <a:pPr algn="ctr"/>
            <a:r>
              <a:rPr lang="cs-CZ" sz="6600" dirty="0" smtClean="0">
                <a:latin typeface="Arial Black" panose="020B0A04020102020204" pitchFamily="34" charset="0"/>
              </a:rPr>
              <a:t>2</a:t>
            </a:r>
            <a:endParaRPr lang="cs-CZ" sz="6600" dirty="0">
              <a:latin typeface="Arial Black" panose="020B0A04020102020204" pitchFamily="34" charset="0"/>
            </a:endParaRPr>
          </a:p>
        </p:txBody>
      </p:sp>
      <p:sp>
        <p:nvSpPr>
          <p:cNvPr id="15" name="cislo 5"/>
          <p:cNvSpPr txBox="1"/>
          <p:nvPr/>
        </p:nvSpPr>
        <p:spPr>
          <a:xfrm>
            <a:off x="5840451" y="1769499"/>
            <a:ext cx="879408" cy="1107996"/>
          </a:xfrm>
          <a:prstGeom prst="rect">
            <a:avLst/>
          </a:prstGeom>
          <a:noFill/>
        </p:spPr>
        <p:txBody>
          <a:bodyPr wrap="square" rtlCol="0">
            <a:spAutoFit/>
          </a:bodyPr>
          <a:lstStyle/>
          <a:p>
            <a:pPr algn="ctr"/>
            <a:r>
              <a:rPr lang="cs-CZ" sz="6600" dirty="0" smtClean="0">
                <a:latin typeface="Arial Black" panose="020B0A04020102020204" pitchFamily="34" charset="0"/>
              </a:rPr>
              <a:t>5</a:t>
            </a:r>
            <a:endParaRPr lang="cs-CZ" sz="6600" dirty="0">
              <a:latin typeface="Arial Black" panose="020B0A04020102020204" pitchFamily="34" charset="0"/>
            </a:endParaRPr>
          </a:p>
        </p:txBody>
      </p:sp>
      <p:sp>
        <p:nvSpPr>
          <p:cNvPr id="16" name="cislo 1"/>
          <p:cNvSpPr txBox="1"/>
          <p:nvPr/>
        </p:nvSpPr>
        <p:spPr>
          <a:xfrm>
            <a:off x="8605240" y="39220"/>
            <a:ext cx="879408" cy="1107996"/>
          </a:xfrm>
          <a:prstGeom prst="rect">
            <a:avLst/>
          </a:prstGeom>
          <a:noFill/>
        </p:spPr>
        <p:txBody>
          <a:bodyPr wrap="square" rtlCol="0">
            <a:spAutoFit/>
          </a:bodyPr>
          <a:lstStyle/>
          <a:p>
            <a:pPr algn="ctr"/>
            <a:r>
              <a:rPr lang="cs-CZ" sz="6600" dirty="0" smtClean="0">
                <a:latin typeface="Arial Black" panose="020B0A04020102020204" pitchFamily="34" charset="0"/>
              </a:rPr>
              <a:t>1</a:t>
            </a:r>
            <a:endParaRPr lang="cs-CZ" sz="6600" dirty="0">
              <a:latin typeface="Arial Black" panose="020B0A04020102020204" pitchFamily="34" charset="0"/>
            </a:endParaRPr>
          </a:p>
        </p:txBody>
      </p:sp>
      <p:grpSp>
        <p:nvGrpSpPr>
          <p:cNvPr id="3" name="Skupina 2"/>
          <p:cNvGrpSpPr/>
          <p:nvPr/>
        </p:nvGrpSpPr>
        <p:grpSpPr>
          <a:xfrm>
            <a:off x="11173566" y="6003491"/>
            <a:ext cx="779161" cy="776330"/>
            <a:chOff x="95089" y="3810535"/>
            <a:chExt cx="1175842" cy="1171569"/>
          </a:xfrm>
        </p:grpSpPr>
        <p:pic>
          <p:nvPicPr>
            <p:cNvPr id="17" name="Picture 6" descr="Africa, African, Animal, Big, Brown, Close-Up, Cute"/>
            <p:cNvPicPr>
              <a:picLocks noChangeAspect="1" noChangeArrowheads="1"/>
            </p:cNvPicPr>
            <p:nvPr/>
          </p:nvPicPr>
          <p:blipFill rotWithShape="1">
            <a:blip r:embed="rId15" cstate="print">
              <a:extLst>
                <a:ext uri="{BEBA8EAE-BF5A-486C-A8C5-ECC9F3942E4B}">
                  <a14:imgProps xmlns:a14="http://schemas.microsoft.com/office/drawing/2010/main" xmlns="">
                    <a14:imgLayer r:embed="rId11">
                      <a14:imgEffect>
                        <a14:brightnessContrast bright="-100000"/>
                      </a14:imgEffect>
                    </a14:imgLayer>
                  </a14:imgProps>
                </a:ext>
                <a:ext uri="{28A0092B-C50C-407E-A947-70E740481C1C}">
                  <a14:useLocalDpi xmlns:a14="http://schemas.microsoft.com/office/drawing/2010/main" xmlns="" val="0"/>
                </a:ext>
              </a:extLst>
            </a:blip>
            <a:srcRect l="6386" t="10669" r="4522" b="6482"/>
            <a:stretch/>
          </p:blipFill>
          <p:spPr bwMode="auto">
            <a:xfrm>
              <a:off x="662317" y="4131833"/>
              <a:ext cx="608614" cy="850271"/>
            </a:xfrm>
            <a:prstGeom prst="rect">
              <a:avLst/>
            </a:prstGeom>
            <a:noFill/>
            <a:extLst>
              <a:ext uri="{909E8E84-426E-40DD-AFC4-6F175D3DCCD1}">
                <a14:hiddenFill xmlns:a14="http://schemas.microsoft.com/office/drawing/2010/main" xmlns="">
                  <a:solidFill>
                    <a:srgbClr val="FFFFFF"/>
                  </a:solidFill>
                </a14:hiddenFill>
              </a:ext>
            </a:extLst>
          </p:spPr>
        </p:pic>
        <p:pic>
          <p:nvPicPr>
            <p:cNvPr id="18" name="Picture 10" descr="Giraffe, Animal, Wildlife, Fruit, Juicy, Food, Ripe"/>
            <p:cNvPicPr>
              <a:picLocks noChangeAspect="1" noChangeArrowheads="1"/>
            </p:cNvPicPr>
            <p:nvPr/>
          </p:nvPicPr>
          <p:blipFill rotWithShape="1">
            <a:blip r:embed="rId16" cstate="print">
              <a:extLst>
                <a:ext uri="{BEBA8EAE-BF5A-486C-A8C5-ECC9F3942E4B}">
                  <a14:imgProps xmlns:a14="http://schemas.microsoft.com/office/drawing/2010/main" xmlns="">
                    <a14:imgLayer r:embed="rId13">
                      <a14:imgEffect>
                        <a14:brightnessContrast bright="-100000"/>
                      </a14:imgEffect>
                    </a14:imgLayer>
                  </a14:imgProps>
                </a:ext>
                <a:ext uri="{28A0092B-C50C-407E-A947-70E740481C1C}">
                  <a14:useLocalDpi xmlns:a14="http://schemas.microsoft.com/office/drawing/2010/main" xmlns="" val="0"/>
                </a:ext>
              </a:extLst>
            </a:blip>
            <a:srcRect l="17529" t="12630" r="34568"/>
            <a:stretch/>
          </p:blipFill>
          <p:spPr bwMode="auto">
            <a:xfrm>
              <a:off x="95089" y="3810535"/>
              <a:ext cx="802227" cy="973915"/>
            </a:xfrm>
            <a:prstGeom prst="rect">
              <a:avLst/>
            </a:prstGeom>
            <a:noFill/>
            <a:extLst>
              <a:ext uri="{909E8E84-426E-40DD-AFC4-6F175D3DCCD1}">
                <a14:hiddenFill xmlns:a14="http://schemas.microsoft.com/office/drawing/2010/main" xmlns="">
                  <a:solidFill>
                    <a:srgbClr val="FFFFFF"/>
                  </a:solidFill>
                </a14:hiddenFill>
              </a:ext>
            </a:extLst>
          </p:spPr>
        </p:pic>
      </p:grpSp>
      <p:sp>
        <p:nvSpPr>
          <p:cNvPr id="21" name="cislo 8"/>
          <p:cNvSpPr txBox="1"/>
          <p:nvPr/>
        </p:nvSpPr>
        <p:spPr>
          <a:xfrm>
            <a:off x="11386445" y="4951282"/>
            <a:ext cx="879408" cy="1107996"/>
          </a:xfrm>
          <a:prstGeom prst="rect">
            <a:avLst/>
          </a:prstGeom>
          <a:noFill/>
        </p:spPr>
        <p:txBody>
          <a:bodyPr wrap="square" rtlCol="0">
            <a:spAutoFit/>
          </a:bodyPr>
          <a:lstStyle/>
          <a:p>
            <a:pPr algn="ctr"/>
            <a:r>
              <a:rPr lang="cs-CZ" sz="6600" dirty="0" smtClean="0">
                <a:latin typeface="Arial Black" panose="020B0A04020102020204" pitchFamily="34" charset="0"/>
              </a:rPr>
              <a:t>8</a:t>
            </a:r>
            <a:endParaRPr lang="cs-CZ" sz="6600" dirty="0">
              <a:latin typeface="Arial Black" panose="020B0A04020102020204" pitchFamily="34" charset="0"/>
            </a:endParaRPr>
          </a:p>
        </p:txBody>
      </p:sp>
    </p:spTree>
    <p:extLst>
      <p:ext uri="{BB962C8B-B14F-4D97-AF65-F5344CB8AC3E}">
        <p14:creationId xmlns:p14="http://schemas.microsoft.com/office/powerpoint/2010/main" xmlns="" val="2135186422"/>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 presetClass="entr" presetSubtype="0" fill="hold" nodeType="clickEffect">
                                  <p:stCondLst>
                                    <p:cond delay="1000"/>
                                  </p:stCondLst>
                                  <p:childTnLst>
                                    <p:set>
                                      <p:cBhvr>
                                        <p:cTn id="6" dur="1" fill="hold">
                                          <p:stCondLst>
                                            <p:cond delay="0"/>
                                          </p:stCondLst>
                                        </p:cTn>
                                        <p:tgtEl>
                                          <p:spTgt spid="1038"/>
                                        </p:tgtEl>
                                        <p:attrNameLst>
                                          <p:attrName>style.visibility</p:attrName>
                                        </p:attrNameLst>
                                      </p:cBhvr>
                                      <p:to>
                                        <p:strVal val="visible"/>
                                      </p:to>
                                    </p:set>
                                  </p:childTnLst>
                                </p:cTn>
                              </p:par>
                            </p:childTnLst>
                          </p:cTn>
                        </p:par>
                        <p:par>
                          <p:cTn id="7" fill="hold">
                            <p:stCondLst>
                              <p:cond delay="1000"/>
                            </p:stCondLst>
                            <p:childTnLst>
                              <p:par>
                                <p:cTn id="8" presetID="1" presetClass="entr" presetSubtype="0" fill="hold" nodeType="afterEffect">
                                  <p:stCondLst>
                                    <p:cond delay="500"/>
                                  </p:stCondLst>
                                  <p:childTnLst>
                                    <p:set>
                                      <p:cBhvr>
                                        <p:cTn id="9" dur="1" fill="hold">
                                          <p:stCondLst>
                                            <p:cond delay="0"/>
                                          </p:stCondLst>
                                        </p:cTn>
                                        <p:tgtEl>
                                          <p:spTgt spid="1036"/>
                                        </p:tgtEl>
                                        <p:attrNameLst>
                                          <p:attrName>style.visibility</p:attrName>
                                        </p:attrNameLst>
                                      </p:cBhvr>
                                      <p:to>
                                        <p:strVal val="visible"/>
                                      </p:to>
                                    </p:set>
                                  </p:childTnLst>
                                </p:cTn>
                              </p:par>
                            </p:childTnLst>
                          </p:cTn>
                        </p:par>
                        <p:par>
                          <p:cTn id="10" fill="hold">
                            <p:stCondLst>
                              <p:cond delay="1500"/>
                            </p:stCondLst>
                            <p:childTnLst>
                              <p:par>
                                <p:cTn id="11" presetID="53" presetClass="entr" presetSubtype="16"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childTnLst>
              </p:cTn>
              <p:nextCondLst>
                <p:cond evt="onClick" delay="0">
                  <p:tgtEl>
                    <p:spTgt spid="13"/>
                  </p:tgtEl>
                </p:cond>
              </p:nextCondLst>
            </p:seq>
            <p:seq concurrent="1" nextAc="seek">
              <p:cTn id="16" restart="whenNotActive" fill="hold" evtFilter="cancelBubble" nodeType="interactiveSeq">
                <p:stCondLst>
                  <p:cond evt="onClick" delay="0">
                    <p:tgtEl>
                      <p:spTgt spid="12"/>
                    </p:tgtEl>
                  </p:cond>
                </p:stCondLst>
                <p:endSync evt="end" delay="0">
                  <p:rtn val="all"/>
                </p:endSync>
                <p:childTnLst>
                  <p:par>
                    <p:cTn id="17" fill="hold">
                      <p:stCondLst>
                        <p:cond delay="0"/>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childTnLst>
                                </p:cTn>
                              </p:par>
                              <p:par>
                                <p:cTn id="21" presetID="1" presetClass="entr" presetSubtype="0" fill="hold" nodeType="withEffect">
                                  <p:stCondLst>
                                    <p:cond delay="500"/>
                                  </p:stCondLst>
                                  <p:childTnLst>
                                    <p:set>
                                      <p:cBhvr>
                                        <p:cTn id="22" dur="1" fill="hold">
                                          <p:stCondLst>
                                            <p:cond delay="0"/>
                                          </p:stCondLst>
                                        </p:cTn>
                                        <p:tgtEl>
                                          <p:spTgt spid="1034"/>
                                        </p:tgtEl>
                                        <p:attrNameLst>
                                          <p:attrName>style.visibility</p:attrName>
                                        </p:attrNameLst>
                                      </p:cBhvr>
                                      <p:to>
                                        <p:strVal val="visible"/>
                                      </p:to>
                                    </p:set>
                                  </p:childTnLst>
                                </p:cTn>
                              </p:par>
                              <p:par>
                                <p:cTn id="23" presetID="1" presetClass="entr" presetSubtype="0" fill="hold" nodeType="withEffect">
                                  <p:stCondLst>
                                    <p:cond delay="100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nodeType="withEffect">
                                  <p:stCondLst>
                                    <p:cond delay="1500"/>
                                  </p:stCondLst>
                                  <p:childTnLst>
                                    <p:set>
                                      <p:cBhvr>
                                        <p:cTn id="26" dur="1" fill="hold">
                                          <p:stCondLst>
                                            <p:cond delay="0"/>
                                          </p:stCondLst>
                                        </p:cTn>
                                        <p:tgtEl>
                                          <p:spTgt spid="1032"/>
                                        </p:tgtEl>
                                        <p:attrNameLst>
                                          <p:attrName>style.visibility</p:attrName>
                                        </p:attrNameLst>
                                      </p:cBhvr>
                                      <p:to>
                                        <p:strVal val="visible"/>
                                      </p:to>
                                    </p:set>
                                  </p:childTnLst>
                                </p:cTn>
                              </p:par>
                              <p:par>
                                <p:cTn id="27" presetID="1" presetClass="entr" presetSubtype="0" fill="hold" nodeType="withEffect">
                                  <p:stCondLst>
                                    <p:cond delay="2000"/>
                                  </p:stCondLst>
                                  <p:childTnLst>
                                    <p:set>
                                      <p:cBhvr>
                                        <p:cTn id="28" dur="1" fill="hold">
                                          <p:stCondLst>
                                            <p:cond delay="0"/>
                                          </p:stCondLst>
                                        </p:cTn>
                                        <p:tgtEl>
                                          <p:spTgt spid="1028"/>
                                        </p:tgtEl>
                                        <p:attrNameLst>
                                          <p:attrName>style.visibility</p:attrName>
                                        </p:attrNameLst>
                                      </p:cBhvr>
                                      <p:to>
                                        <p:strVal val="visible"/>
                                      </p:to>
                                    </p:se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childTnLst>
                    </p:cTn>
                  </p:par>
                </p:childTnLst>
              </p:cTn>
              <p:nextCondLst>
                <p:cond evt="onClick" delay="0">
                  <p:tgtEl>
                    <p:spTgt spid="12"/>
                  </p:tgtEl>
                </p:cond>
              </p:nextCondLst>
            </p:seq>
            <p:seq concurrent="1" nextAc="seek">
              <p:cTn id="35" restart="whenNotActive" fill="hold" evtFilter="cancelBubble" nodeType="interactiveSeq">
                <p:stCondLst>
                  <p:cond evt="onClick" delay="0">
                    <p:tgtEl>
                      <p:spTgt spid="11"/>
                    </p:tgtEl>
                  </p:cond>
                </p:stCondLst>
                <p:endSync evt="end" delay="0">
                  <p:rtn val="all"/>
                </p:endSync>
                <p:childTnLst>
                  <p:par>
                    <p:cTn id="36" fill="hold">
                      <p:stCondLst>
                        <p:cond delay="0"/>
                      </p:stCondLst>
                      <p:childTnLst>
                        <p:par>
                          <p:cTn id="37" fill="hold">
                            <p:stCondLst>
                              <p:cond delay="0"/>
                            </p:stCondLst>
                            <p:childTnLst>
                              <p:par>
                                <p:cTn id="38" presetID="1" presetClass="entr" presetSubtype="0" fill="hold" nodeType="clickEffect">
                                  <p:stCondLst>
                                    <p:cond delay="500"/>
                                  </p:stCondLst>
                                  <p:childTnLst>
                                    <p:set>
                                      <p:cBhvr>
                                        <p:cTn id="39" dur="1" fill="hold">
                                          <p:stCondLst>
                                            <p:cond delay="0"/>
                                          </p:stCondLst>
                                        </p:cTn>
                                        <p:tgtEl>
                                          <p:spTgt spid="1030"/>
                                        </p:tgtEl>
                                        <p:attrNameLst>
                                          <p:attrName>style.visibility</p:attrName>
                                        </p:attrNameLst>
                                      </p:cBhvr>
                                      <p:to>
                                        <p:strVal val="visible"/>
                                      </p:to>
                                    </p:set>
                                  </p:childTnLst>
                                </p:cTn>
                              </p:par>
                            </p:childTnLst>
                          </p:cTn>
                        </p:par>
                        <p:par>
                          <p:cTn id="40" fill="hold">
                            <p:stCondLst>
                              <p:cond delay="500"/>
                            </p:stCondLst>
                            <p:childTnLst>
                              <p:par>
                                <p:cTn id="41" presetID="53" presetClass="entr" presetSubtype="16" fill="hold" grpId="0" nodeType="afterEffect">
                                  <p:stCondLst>
                                    <p:cond delay="5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childTnLst>
                    </p:cTn>
                  </p:par>
                </p:childTnLst>
              </p:cTn>
              <p:nextCondLst>
                <p:cond evt="onClick" delay="0">
                  <p:tgtEl>
                    <p:spTgt spid="11"/>
                  </p:tgtEl>
                </p:cond>
              </p:nextCondLst>
            </p:seq>
            <p:seq concurrent="1" nextAc="seek">
              <p:cTn id="46" restart="whenNotActive" fill="hold" evtFilter="cancelBubble" nodeType="interactiveSeq">
                <p:stCondLst>
                  <p:cond evt="onClick" delay="0">
                    <p:tgtEl>
                      <p:spTgt spid="3"/>
                    </p:tgtEl>
                  </p:cond>
                </p:stCondLst>
                <p:endSync evt="end" delay="0">
                  <p:rtn val="all"/>
                </p:endSync>
                <p:childTnLst>
                  <p:par>
                    <p:cTn id="47" fill="hold">
                      <p:stCondLst>
                        <p:cond delay="0"/>
                      </p:stCondLst>
                      <p:childTnLst>
                        <p:par>
                          <p:cTn id="48" fill="hold">
                            <p:stCondLst>
                              <p:cond delay="0"/>
                            </p:stCondLst>
                            <p:childTnLst>
                              <p:par>
                                <p:cTn id="49" presetID="53" presetClass="entr" presetSubtype="16" fill="hold" grpId="0" nodeType="clickEffect">
                                  <p:stCondLst>
                                    <p:cond delay="5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childTnLst>
                          </p:cTn>
                        </p:par>
                      </p:childTnLst>
                    </p:cTn>
                  </p:par>
                </p:childTnLst>
              </p:cTn>
              <p:nextCondLst>
                <p:cond evt="onClick" delay="0">
                  <p:tgtEl>
                    <p:spTgt spid="3"/>
                  </p:tgtEl>
                </p:cond>
              </p:nextCondLst>
            </p:seq>
          </p:childTnLst>
        </p:cTn>
      </p:par>
    </p:tnLst>
    <p:bldLst>
      <p:bldP spid="2" grpId="0"/>
      <p:bldP spid="15" grpId="0"/>
      <p:bldP spid="16" grpId="0"/>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alphaModFix amt="80000"/>
            <a:lum/>
          </a:blip>
          <a:srcRect/>
          <a:stretch>
            <a:fillRect t="-17000" b="-17000"/>
          </a:stretch>
        </a:blipFill>
        <a:effectLst/>
      </p:bgPr>
    </p:bg>
    <p:spTree>
      <p:nvGrpSpPr>
        <p:cNvPr id="1" name=""/>
        <p:cNvGrpSpPr/>
        <p:nvPr/>
      </p:nvGrpSpPr>
      <p:grpSpPr>
        <a:xfrm>
          <a:off x="0" y="0"/>
          <a:ext cx="0" cy="0"/>
          <a:chOff x="0" y="0"/>
          <a:chExt cx="0" cy="0"/>
        </a:xfrm>
      </p:grpSpPr>
      <p:sp>
        <p:nvSpPr>
          <p:cNvPr id="5" name="Zástupný symbol pro číslo snímku 4"/>
          <p:cNvSpPr>
            <a:spLocks noGrp="1"/>
          </p:cNvSpPr>
          <p:nvPr>
            <p:ph type="sldNum" sz="quarter" idx="12"/>
          </p:nvPr>
        </p:nvSpPr>
        <p:spPr/>
        <p:txBody>
          <a:bodyPr/>
          <a:lstStyle/>
          <a:p>
            <a:fld id="{CA8D9AD5-F248-4919-864A-CFD76CC027D6}" type="slidenum">
              <a:rPr lang="cs-CZ" smtClean="0"/>
              <a:pPr/>
              <a:t>4</a:t>
            </a:fld>
            <a:endParaRPr lang="cs-CZ" dirty="0"/>
          </a:p>
        </p:txBody>
      </p:sp>
      <p:sp>
        <p:nvSpPr>
          <p:cNvPr id="2" name="TextovéPole 1"/>
          <p:cNvSpPr txBox="1"/>
          <p:nvPr/>
        </p:nvSpPr>
        <p:spPr>
          <a:xfrm>
            <a:off x="7606632" y="1005508"/>
            <a:ext cx="1042068" cy="461665"/>
          </a:xfrm>
          <a:prstGeom prst="rect">
            <a:avLst/>
          </a:prstGeom>
          <a:solidFill>
            <a:srgbClr val="E3E0E2"/>
          </a:solidFill>
          <a:ln w="381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defPPr>
              <a:defRPr lang="en-US"/>
            </a:defPPr>
            <a:lvl1pPr algn="ctr">
              <a:defRPr sz="2400" b="1">
                <a:solidFill>
                  <a:srgbClr val="4F220A"/>
                </a:solidFill>
              </a:defRPr>
            </a:lvl1pPr>
          </a:lstStyle>
          <a:p>
            <a:r>
              <a:rPr lang="cs-CZ" dirty="0"/>
              <a:t>výška</a:t>
            </a:r>
          </a:p>
        </p:txBody>
      </p:sp>
      <p:sp>
        <p:nvSpPr>
          <p:cNvPr id="10" name="TextovéPole 9"/>
          <p:cNvSpPr txBox="1"/>
          <p:nvPr/>
        </p:nvSpPr>
        <p:spPr>
          <a:xfrm>
            <a:off x="7606632" y="2129062"/>
            <a:ext cx="1042068" cy="461665"/>
          </a:xfrm>
          <a:prstGeom prst="rect">
            <a:avLst/>
          </a:prstGeom>
          <a:solidFill>
            <a:srgbClr val="E3E0E2"/>
          </a:solidFill>
          <a:ln w="381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defPPr>
              <a:defRPr lang="en-US"/>
            </a:defPPr>
            <a:lvl1pPr algn="ctr">
              <a:defRPr sz="2400" b="1">
                <a:solidFill>
                  <a:srgbClr val="4F220A"/>
                </a:solidFill>
              </a:defRPr>
            </a:lvl1pPr>
          </a:lstStyle>
          <a:p>
            <a:r>
              <a:rPr lang="cs-CZ" dirty="0"/>
              <a:t>váha</a:t>
            </a:r>
          </a:p>
        </p:txBody>
      </p:sp>
      <p:sp>
        <p:nvSpPr>
          <p:cNvPr id="11" name="TextovéPole 10"/>
          <p:cNvSpPr txBox="1"/>
          <p:nvPr/>
        </p:nvSpPr>
        <p:spPr>
          <a:xfrm>
            <a:off x="7168483" y="4376170"/>
            <a:ext cx="1480218" cy="461665"/>
          </a:xfrm>
          <a:prstGeom prst="rect">
            <a:avLst/>
          </a:prstGeom>
          <a:solidFill>
            <a:srgbClr val="E3E0E2"/>
          </a:solidFill>
          <a:ln w="381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defPPr>
              <a:defRPr lang="en-US"/>
            </a:defPPr>
            <a:lvl1pPr algn="ctr">
              <a:defRPr sz="2400" b="1">
                <a:solidFill>
                  <a:srgbClr val="4F220A"/>
                </a:solidFill>
              </a:defRPr>
            </a:lvl1pPr>
          </a:lstStyle>
          <a:p>
            <a:r>
              <a:rPr lang="cs-CZ" dirty="0"/>
              <a:t>rychlost</a:t>
            </a:r>
          </a:p>
        </p:txBody>
      </p:sp>
      <p:sp>
        <p:nvSpPr>
          <p:cNvPr id="12" name="TextovéPole 11"/>
          <p:cNvSpPr txBox="1"/>
          <p:nvPr/>
        </p:nvSpPr>
        <p:spPr>
          <a:xfrm>
            <a:off x="7168482" y="3252616"/>
            <a:ext cx="1480218" cy="461665"/>
          </a:xfrm>
          <a:prstGeom prst="rect">
            <a:avLst/>
          </a:prstGeom>
          <a:solidFill>
            <a:srgbClr val="E3E0E2"/>
          </a:solidFill>
          <a:ln w="381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defPPr>
              <a:defRPr lang="en-US"/>
            </a:defPPr>
            <a:lvl1pPr algn="ctr">
              <a:defRPr sz="2400" b="1">
                <a:solidFill>
                  <a:srgbClr val="4F220A"/>
                </a:solidFill>
              </a:defRPr>
            </a:lvl1pPr>
          </a:lstStyle>
          <a:p>
            <a:r>
              <a:rPr lang="cs-CZ" dirty="0"/>
              <a:t>potrava</a:t>
            </a:r>
          </a:p>
        </p:txBody>
      </p:sp>
      <p:sp>
        <p:nvSpPr>
          <p:cNvPr id="13" name="TextovéPole 12"/>
          <p:cNvSpPr txBox="1"/>
          <p:nvPr/>
        </p:nvSpPr>
        <p:spPr>
          <a:xfrm>
            <a:off x="7168482" y="5537824"/>
            <a:ext cx="1842168" cy="461665"/>
          </a:xfrm>
          <a:prstGeom prst="rect">
            <a:avLst/>
          </a:prstGeom>
          <a:solidFill>
            <a:srgbClr val="E3E0E2"/>
          </a:solidFill>
          <a:ln w="381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rtlCol="0">
            <a:spAutoFit/>
          </a:bodyPr>
          <a:lstStyle/>
          <a:p>
            <a:pPr algn="ctr"/>
            <a:r>
              <a:rPr lang="cs-CZ" sz="2400" b="1" dirty="0" smtClean="0">
                <a:solidFill>
                  <a:srgbClr val="4F220A"/>
                </a:solidFill>
              </a:rPr>
              <a:t>zajímavost</a:t>
            </a:r>
            <a:endParaRPr lang="cs-CZ" sz="2400" b="1" dirty="0">
              <a:solidFill>
                <a:srgbClr val="4F220A"/>
              </a:solidFill>
            </a:endParaRPr>
          </a:p>
        </p:txBody>
      </p:sp>
      <p:sp>
        <p:nvSpPr>
          <p:cNvPr id="4" name="Šipka nahoru 3"/>
          <p:cNvSpPr/>
          <p:nvPr/>
        </p:nvSpPr>
        <p:spPr>
          <a:xfrm>
            <a:off x="4533071" y="384313"/>
            <a:ext cx="569844" cy="6020595"/>
          </a:xfrm>
          <a:prstGeom prst="upArrow">
            <a:avLst>
              <a:gd name="adj1" fmla="val 50000"/>
              <a:gd name="adj2" fmla="val 98837"/>
            </a:avLst>
          </a:prstGeom>
          <a:solidFill>
            <a:srgbClr val="E3E0E2"/>
          </a:solidFill>
          <a:ln w="38100">
            <a:solidFill>
              <a:srgbClr val="6039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ln>
                <a:solidFill>
                  <a:srgbClr val="4F220A"/>
                </a:solidFill>
              </a:ln>
            </a:endParaRPr>
          </a:p>
        </p:txBody>
      </p:sp>
      <p:pic>
        <p:nvPicPr>
          <p:cNvPr id="1026" name="Picture 2" descr="&amp;Zcaron;irafa, Zví&amp;rcaron;e, Safari, Afrika, Studny, Pohyb"/>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909796" y="3488478"/>
            <a:ext cx="1849791" cy="2766043"/>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028" name="Picture 4" descr="&amp;Zcaron;irafy, Zví&amp;rcaron;ata, Zoo, Zav&amp;rcaron;ít, Hlava, Divoké Zví&amp;rcaron;e"/>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021247" y="776908"/>
            <a:ext cx="2738340" cy="1904003"/>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3" name="zirafa 2" descr="Africa, African, Animal, Big, Brown, Standing, Cute"/>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10074" t="9013" r="14907" b="10065"/>
          <a:stretch/>
        </p:blipFill>
        <p:spPr bwMode="auto">
          <a:xfrm flipH="1">
            <a:off x="-112591" y="175066"/>
            <a:ext cx="4123858" cy="6682934"/>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TextovéPole 14"/>
          <p:cNvSpPr txBox="1"/>
          <p:nvPr/>
        </p:nvSpPr>
        <p:spPr>
          <a:xfrm>
            <a:off x="7081898" y="5973919"/>
            <a:ext cx="3918333" cy="369332"/>
          </a:xfrm>
          <a:prstGeom prst="rect">
            <a:avLst/>
          </a:prstGeom>
          <a:noFill/>
        </p:spPr>
        <p:txBody>
          <a:bodyPr wrap="square" rtlCol="0">
            <a:spAutoFit/>
          </a:bodyPr>
          <a:lstStyle/>
          <a:p>
            <a:r>
              <a:rPr lang="cs-CZ" b="1" dirty="0" smtClean="0">
                <a:solidFill>
                  <a:srgbClr val="E3E0E2"/>
                </a:solidFill>
              </a:rPr>
              <a:t>Neví se, jestli žirafy umějí plavat. </a:t>
            </a:r>
            <a:endParaRPr lang="cs-CZ" b="1" dirty="0">
              <a:solidFill>
                <a:srgbClr val="E3E0E2"/>
              </a:solidFill>
            </a:endParaRPr>
          </a:p>
        </p:txBody>
      </p:sp>
      <p:sp>
        <p:nvSpPr>
          <p:cNvPr id="18" name="TextovéPole 17"/>
          <p:cNvSpPr txBox="1"/>
          <p:nvPr/>
        </p:nvSpPr>
        <p:spPr>
          <a:xfrm>
            <a:off x="7111332" y="4818785"/>
            <a:ext cx="2379365" cy="646331"/>
          </a:xfrm>
          <a:prstGeom prst="rect">
            <a:avLst/>
          </a:prstGeom>
          <a:noFill/>
        </p:spPr>
        <p:txBody>
          <a:bodyPr wrap="square" rtlCol="0">
            <a:spAutoFit/>
          </a:bodyPr>
          <a:lstStyle/>
          <a:p>
            <a:r>
              <a:rPr lang="cs-CZ" b="1" dirty="0" smtClean="0">
                <a:solidFill>
                  <a:srgbClr val="E3E0E2"/>
                </a:solidFill>
              </a:rPr>
              <a:t>stejnou rychlostí jezdí po městě auta</a:t>
            </a:r>
            <a:endParaRPr lang="cs-CZ" b="1" dirty="0">
              <a:solidFill>
                <a:srgbClr val="E3E0E2"/>
              </a:solidFill>
            </a:endParaRPr>
          </a:p>
        </p:txBody>
      </p:sp>
      <p:sp>
        <p:nvSpPr>
          <p:cNvPr id="16" name="TextovéPole 15"/>
          <p:cNvSpPr txBox="1"/>
          <p:nvPr/>
        </p:nvSpPr>
        <p:spPr>
          <a:xfrm>
            <a:off x="6199696" y="4268448"/>
            <a:ext cx="871106" cy="1138773"/>
          </a:xfrm>
          <a:prstGeom prst="rect">
            <a:avLst/>
          </a:prstGeom>
          <a:noFill/>
        </p:spPr>
        <p:txBody>
          <a:bodyPr wrap="square" rtlCol="0">
            <a:spAutoFit/>
          </a:bodyPr>
          <a:lstStyle/>
          <a:p>
            <a:pPr algn="ctr"/>
            <a:r>
              <a:rPr lang="cs-CZ" sz="4000" b="1" dirty="0">
                <a:solidFill>
                  <a:srgbClr val="E3E0E2"/>
                </a:solidFill>
              </a:rPr>
              <a:t>51</a:t>
            </a:r>
            <a:r>
              <a:rPr lang="cs-CZ" sz="2800" b="1" dirty="0">
                <a:solidFill>
                  <a:srgbClr val="E3E0E2"/>
                </a:solidFill>
              </a:rPr>
              <a:t> </a:t>
            </a:r>
            <a:r>
              <a:rPr lang="cs-CZ" sz="2000" b="1" dirty="0">
                <a:solidFill>
                  <a:srgbClr val="E3E0E2"/>
                </a:solidFill>
              </a:rPr>
              <a:t>km/h</a:t>
            </a:r>
            <a:r>
              <a:rPr lang="cs-CZ" sz="2800" b="1" dirty="0">
                <a:solidFill>
                  <a:srgbClr val="E3E0E2"/>
                </a:solidFill>
              </a:rPr>
              <a:t> </a:t>
            </a:r>
            <a:endParaRPr lang="cs-CZ" sz="2800" b="1" dirty="0"/>
          </a:p>
        </p:txBody>
      </p:sp>
      <p:sp>
        <p:nvSpPr>
          <p:cNvPr id="20" name="TextovéPole 19"/>
          <p:cNvSpPr txBox="1"/>
          <p:nvPr/>
        </p:nvSpPr>
        <p:spPr>
          <a:xfrm>
            <a:off x="8925997" y="2561140"/>
            <a:ext cx="2784893" cy="923330"/>
          </a:xfrm>
          <a:prstGeom prst="rect">
            <a:avLst/>
          </a:prstGeom>
          <a:noFill/>
        </p:spPr>
        <p:txBody>
          <a:bodyPr wrap="square" rtlCol="0">
            <a:spAutoFit/>
          </a:bodyPr>
          <a:lstStyle/>
          <a:p>
            <a:pPr algn="r"/>
            <a:r>
              <a:rPr lang="cs-CZ" b="1" dirty="0" smtClean="0">
                <a:solidFill>
                  <a:srgbClr val="E3E0E2"/>
                </a:solidFill>
              </a:rPr>
              <a:t>Spásá vegetaci ve vyšších polohách než ostatní  býložravci.</a:t>
            </a:r>
            <a:endParaRPr lang="cs-CZ" b="1" dirty="0">
              <a:solidFill>
                <a:srgbClr val="E3E0E2"/>
              </a:solidFill>
            </a:endParaRPr>
          </a:p>
        </p:txBody>
      </p:sp>
      <p:sp>
        <p:nvSpPr>
          <p:cNvPr id="21" name="TextovéPole 20"/>
          <p:cNvSpPr txBox="1"/>
          <p:nvPr/>
        </p:nvSpPr>
        <p:spPr>
          <a:xfrm>
            <a:off x="5979918" y="868924"/>
            <a:ext cx="1526437" cy="707886"/>
          </a:xfrm>
          <a:prstGeom prst="rect">
            <a:avLst/>
          </a:prstGeom>
          <a:noFill/>
        </p:spPr>
        <p:txBody>
          <a:bodyPr wrap="square" rtlCol="0">
            <a:spAutoFit/>
          </a:bodyPr>
          <a:lstStyle/>
          <a:p>
            <a:pPr algn="r"/>
            <a:r>
              <a:rPr lang="cs-CZ" sz="2000" b="1" dirty="0" smtClean="0">
                <a:solidFill>
                  <a:srgbClr val="E3E0E2"/>
                </a:solidFill>
              </a:rPr>
              <a:t>až </a:t>
            </a:r>
            <a:r>
              <a:rPr lang="cs-CZ" sz="4000" b="1" dirty="0" smtClean="0">
                <a:solidFill>
                  <a:srgbClr val="E3E0E2"/>
                </a:solidFill>
              </a:rPr>
              <a:t>5,5</a:t>
            </a:r>
            <a:r>
              <a:rPr lang="cs-CZ" sz="2000" b="1" dirty="0" smtClean="0">
                <a:solidFill>
                  <a:srgbClr val="E3E0E2"/>
                </a:solidFill>
              </a:rPr>
              <a:t>m</a:t>
            </a:r>
            <a:r>
              <a:rPr lang="cs-CZ" sz="2800" b="1" dirty="0" smtClean="0">
                <a:solidFill>
                  <a:srgbClr val="E3E0E2"/>
                </a:solidFill>
              </a:rPr>
              <a:t> </a:t>
            </a:r>
            <a:endParaRPr lang="cs-CZ" sz="2800" b="1" dirty="0"/>
          </a:p>
        </p:txBody>
      </p:sp>
      <p:sp>
        <p:nvSpPr>
          <p:cNvPr id="22" name="TextovéPole 21"/>
          <p:cNvSpPr txBox="1"/>
          <p:nvPr/>
        </p:nvSpPr>
        <p:spPr>
          <a:xfrm>
            <a:off x="5657249" y="1973428"/>
            <a:ext cx="1887318" cy="707886"/>
          </a:xfrm>
          <a:prstGeom prst="rect">
            <a:avLst/>
          </a:prstGeom>
          <a:noFill/>
        </p:spPr>
        <p:txBody>
          <a:bodyPr wrap="square" rtlCol="0">
            <a:spAutoFit/>
          </a:bodyPr>
          <a:lstStyle/>
          <a:p>
            <a:pPr algn="r"/>
            <a:r>
              <a:rPr lang="cs-CZ" sz="2000" b="1" dirty="0" smtClean="0">
                <a:solidFill>
                  <a:srgbClr val="E3E0E2"/>
                </a:solidFill>
              </a:rPr>
              <a:t>až </a:t>
            </a:r>
            <a:r>
              <a:rPr lang="cs-CZ" sz="4000" b="1" dirty="0" smtClean="0">
                <a:solidFill>
                  <a:srgbClr val="E3E0E2"/>
                </a:solidFill>
              </a:rPr>
              <a:t>900</a:t>
            </a:r>
            <a:r>
              <a:rPr lang="cs-CZ" sz="2000" b="1" dirty="0" smtClean="0">
                <a:solidFill>
                  <a:srgbClr val="E3E0E2"/>
                </a:solidFill>
              </a:rPr>
              <a:t>kg</a:t>
            </a:r>
            <a:r>
              <a:rPr lang="cs-CZ" sz="2800" b="1" dirty="0" smtClean="0">
                <a:solidFill>
                  <a:srgbClr val="E3E0E2"/>
                </a:solidFill>
              </a:rPr>
              <a:t> </a:t>
            </a:r>
            <a:endParaRPr lang="cs-CZ" sz="2800" b="1" dirty="0"/>
          </a:p>
        </p:txBody>
      </p:sp>
    </p:spTree>
    <p:extLst>
      <p:ext uri="{BB962C8B-B14F-4D97-AF65-F5344CB8AC3E}">
        <p14:creationId xmlns:p14="http://schemas.microsoft.com/office/powerpoint/2010/main" xmlns="" val="3614382648"/>
      </p:ext>
    </p:extLst>
  </p:cSld>
  <p:clrMapOvr>
    <a:masterClrMapping/>
  </p:clrMapOvr>
  <mc:AlternateContent xmlns:mc="http://schemas.openxmlformats.org/markup-compatibility/2006">
    <mc:Choice xmlns:p14="http://schemas.microsoft.com/office/powerpoint/2010/main" xmlns="" Requires="p14">
      <p:transition spd="med" p14:dur="700" advClick="0">
        <p:fade/>
      </p:transition>
    </mc:Choice>
    <mc:Fallback>
      <p:transition spd="med" advClick="0">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000"/>
                                        <p:tgtEl>
                                          <p:spTgt spid="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childTnLst>
                    </p:cTn>
                  </p:par>
                </p:childTnLst>
              </p:cTn>
              <p:nextCondLst>
                <p:cond evt="onClick" delay="0">
                  <p:tgtEl>
                    <p:spTgt spid="2"/>
                  </p:tgtEl>
                </p:cond>
              </p:nextCondLst>
            </p:seq>
            <p:seq concurrent="1" nextAc="seek">
              <p:cTn id="12" restart="whenNotActive" fill="hold" evtFilter="cancelBubble" nodeType="interactiveSeq">
                <p:stCondLst>
                  <p:cond evt="onClick" delay="0">
                    <p:tgtEl>
                      <p:spTgt spid="10"/>
                    </p:tgtEl>
                  </p:cond>
                </p:stCondLst>
                <p:endSync evt="end" delay="0">
                  <p:rtn val="all"/>
                </p:endSync>
                <p:childTnLst>
                  <p:par>
                    <p:cTn id="13" fill="hold">
                      <p:stCondLst>
                        <p:cond delay="0"/>
                      </p:stCondLst>
                      <p:childTnLst>
                        <p:par>
                          <p:cTn id="14" fill="hold">
                            <p:stCondLst>
                              <p:cond delay="0"/>
                            </p:stCondLst>
                            <p:childTnLst>
                              <p:par>
                                <p:cTn id="15" presetID="6" presetClass="emph" presetSubtype="0" autoRev="1" fill="hold" nodeType="clickEffect">
                                  <p:stCondLst>
                                    <p:cond delay="0"/>
                                  </p:stCondLst>
                                  <p:childTnLst>
                                    <p:animScale>
                                      <p:cBhvr>
                                        <p:cTn id="16" dur="1000" fill="hold"/>
                                        <p:tgtEl>
                                          <p:spTgt spid="3"/>
                                        </p:tgtEl>
                                      </p:cBhvr>
                                      <p:by x="125000" y="125000"/>
                                    </p:animScale>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childTnLst>
                    </p:cTn>
                  </p:par>
                </p:childTnLst>
              </p:cTn>
              <p:nextCondLst>
                <p:cond evt="onClick" delay="0">
                  <p:tgtEl>
                    <p:spTgt spid="10"/>
                  </p:tgtEl>
                </p:cond>
              </p:nextCondLst>
            </p:seq>
            <p:seq concurrent="1" nextAc="seek">
              <p:cTn id="21" restart="whenNotActive" fill="hold" evtFilter="cancelBubble" nodeType="interactiveSeq">
                <p:stCondLst>
                  <p:cond evt="onClick" delay="0">
                    <p:tgtEl>
                      <p:spTgt spid="11"/>
                    </p:tgtEl>
                  </p:cond>
                </p:stCondLst>
                <p:endSync evt="end" delay="0">
                  <p:rtn val="all"/>
                </p:endSync>
                <p:childTnLst>
                  <p:par>
                    <p:cTn id="22" fill="hold">
                      <p:stCondLst>
                        <p:cond delay="0"/>
                      </p:stCondLst>
                      <p:childTnLst>
                        <p:par>
                          <p:cTn id="23" fill="hold">
                            <p:stCondLst>
                              <p:cond delay="0"/>
                            </p:stCondLst>
                            <p:childTnLst>
                              <p:par>
                                <p:cTn id="24" presetID="42" presetClass="path" presetSubtype="0" fill="remove" nodeType="clickEffect">
                                  <p:stCondLst>
                                    <p:cond delay="0"/>
                                  </p:stCondLst>
                                  <p:childTnLst>
                                    <p:animMotion origin="layout" path="M 4.16667E-6 -1.48148E-6 L 0.97135 -0.02384 " pathEditMode="relative" rAng="0" ptsTypes="AA">
                                      <p:cBhvr>
                                        <p:cTn id="25" dur="2000" fill="hold"/>
                                        <p:tgtEl>
                                          <p:spTgt spid="3"/>
                                        </p:tgtEl>
                                        <p:attrNameLst>
                                          <p:attrName>ppt_x</p:attrName>
                                          <p:attrName>ppt_y</p:attrName>
                                        </p:attrNameLst>
                                      </p:cBhvr>
                                      <p:rCtr x="48568" y="-1204"/>
                                    </p:animMotion>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500"/>
                                        <p:tgtEl>
                                          <p:spTgt spid="18"/>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childTnLst>
                          </p:cTn>
                        </p:par>
                      </p:childTnLst>
                    </p:cTn>
                  </p:par>
                </p:childTnLst>
              </p:cTn>
              <p:nextCondLst>
                <p:cond evt="onClick" delay="0">
                  <p:tgtEl>
                    <p:spTgt spid="11"/>
                  </p:tgtEl>
                </p:cond>
              </p:nextCondLst>
            </p:seq>
            <p:seq concurrent="1" nextAc="seek">
              <p:cTn id="34" restart="whenNotActive" fill="hold" evtFilter="cancelBubble" nodeType="interactiveSeq">
                <p:stCondLst>
                  <p:cond evt="onClick" delay="0">
                    <p:tgtEl>
                      <p:spTgt spid="12"/>
                    </p:tgtEl>
                  </p:cond>
                </p:stCondLst>
                <p:endSync evt="end" delay="0">
                  <p:rtn val="all"/>
                </p:endSync>
                <p:childTnLst>
                  <p:par>
                    <p:cTn id="35" fill="hold">
                      <p:stCondLst>
                        <p:cond delay="0"/>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028"/>
                                        </p:tgtEl>
                                        <p:attrNameLst>
                                          <p:attrName>style.visibility</p:attrName>
                                        </p:attrNameLst>
                                      </p:cBhvr>
                                      <p:to>
                                        <p:strVal val="visible"/>
                                      </p:to>
                                    </p:set>
                                    <p:animEffect transition="in" filter="fade">
                                      <p:cBhvr>
                                        <p:cTn id="39" dur="1000"/>
                                        <p:tgtEl>
                                          <p:spTgt spid="1028"/>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1000"/>
                                        <p:tgtEl>
                                          <p:spTgt spid="20"/>
                                        </p:tgtEl>
                                      </p:cBhvr>
                                    </p:animEffect>
                                  </p:childTnLst>
                                </p:cTn>
                              </p:par>
                            </p:childTnLst>
                          </p:cTn>
                        </p:par>
                      </p:childTnLst>
                    </p:cTn>
                  </p:par>
                </p:childTnLst>
              </p:cTn>
              <p:nextCondLst>
                <p:cond evt="onClick" delay="0">
                  <p:tgtEl>
                    <p:spTgt spid="12"/>
                  </p:tgtEl>
                </p:cond>
              </p:nextCondLst>
            </p:seq>
            <p:seq concurrent="1" nextAc="seek">
              <p:cTn id="44" restart="whenNotActive" fill="hold" evtFilter="cancelBubble" nodeType="interactiveSeq">
                <p:stCondLst>
                  <p:cond evt="onClick" delay="0">
                    <p:tgtEl>
                      <p:spTgt spid="13"/>
                    </p:tgtEl>
                  </p:cond>
                </p:stCondLst>
                <p:endSync evt="end" delay="0">
                  <p:rtn val="all"/>
                </p:endSync>
                <p:childTnLst>
                  <p:par>
                    <p:cTn id="45" fill="hold">
                      <p:stCondLst>
                        <p:cond delay="0"/>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026"/>
                                        </p:tgtEl>
                                        <p:attrNameLst>
                                          <p:attrName>style.visibility</p:attrName>
                                        </p:attrNameLst>
                                      </p:cBhvr>
                                      <p:to>
                                        <p:strVal val="visible"/>
                                      </p:to>
                                    </p:set>
                                    <p:animEffect transition="in" filter="fade">
                                      <p:cBhvr>
                                        <p:cTn id="49" dur="1000"/>
                                        <p:tgtEl>
                                          <p:spTgt spid="1026"/>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childTnLst>
                                </p:cTn>
                              </p:par>
                            </p:childTnLst>
                          </p:cTn>
                        </p:par>
                      </p:childTnLst>
                    </p:cTn>
                  </p:par>
                </p:childTnLst>
              </p:cTn>
              <p:nextCondLst>
                <p:cond evt="onClick" delay="0">
                  <p:tgtEl>
                    <p:spTgt spid="13"/>
                  </p:tgtEl>
                </p:cond>
              </p:nextCondLst>
            </p:seq>
          </p:childTnLst>
        </p:cTn>
      </p:par>
    </p:tnLst>
    <p:bldLst>
      <p:bldP spid="4" grpId="0" animBg="1"/>
      <p:bldP spid="15" grpId="0"/>
      <p:bldP spid="18" grpId="0"/>
      <p:bldP spid="16" grpId="0"/>
      <p:bldP spid="20" grpId="0"/>
      <p:bldP spid="21"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smtClean="0"/>
              <a:t>Použitý zdroj obrázků</a:t>
            </a:r>
            <a:endParaRPr lang="cs-CZ" sz="3200" b="1" dirty="0"/>
          </a:p>
        </p:txBody>
      </p:sp>
      <p:sp>
        <p:nvSpPr>
          <p:cNvPr id="3" name="Zástupný symbol pro obsah 2"/>
          <p:cNvSpPr>
            <a:spLocks noGrp="1"/>
          </p:cNvSpPr>
          <p:nvPr>
            <p:ph idx="1"/>
          </p:nvPr>
        </p:nvSpPr>
        <p:spPr/>
        <p:txBody>
          <a:bodyPr>
            <a:normAutofit/>
          </a:bodyPr>
          <a:lstStyle/>
          <a:p>
            <a:r>
              <a:rPr lang="cs-CZ" dirty="0" smtClean="0">
                <a:hlinkClick r:id="rId2"/>
              </a:rPr>
              <a:t>http</a:t>
            </a:r>
            <a:r>
              <a:rPr lang="cs-CZ" dirty="0">
                <a:hlinkClick r:id="rId2"/>
              </a:rPr>
              <a:t>://</a:t>
            </a:r>
            <a:r>
              <a:rPr lang="cs-CZ" dirty="0" smtClean="0">
                <a:hlinkClick r:id="rId2"/>
              </a:rPr>
              <a:t>pixabay.com</a:t>
            </a:r>
            <a:endParaRPr lang="cs-CZ" dirty="0" smtClean="0"/>
          </a:p>
          <a:p>
            <a:endParaRPr lang="cs-CZ" dirty="0"/>
          </a:p>
        </p:txBody>
      </p:sp>
    </p:spTree>
    <p:extLst>
      <p:ext uri="{BB962C8B-B14F-4D97-AF65-F5344CB8AC3E}">
        <p14:creationId xmlns:p14="http://schemas.microsoft.com/office/powerpoint/2010/main" xmlns="" val="15530031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smtClean="0"/>
              <a:t>Materiály, pomůcky a technické vybavení</a:t>
            </a:r>
            <a:endParaRPr lang="cs-CZ" sz="3200" dirty="0"/>
          </a:p>
        </p:txBody>
      </p:sp>
      <p:sp>
        <p:nvSpPr>
          <p:cNvPr id="3" name="Zástupný symbol pro obsah 2"/>
          <p:cNvSpPr>
            <a:spLocks noGrp="1"/>
          </p:cNvSpPr>
          <p:nvPr>
            <p:ph idx="1"/>
          </p:nvPr>
        </p:nvSpPr>
        <p:spPr/>
        <p:txBody>
          <a:bodyPr>
            <a:normAutofit/>
          </a:bodyPr>
          <a:lstStyle/>
          <a:p>
            <a:pPr lvl="0"/>
            <a:r>
              <a:rPr lang="cs-CZ" dirty="0" smtClean="0"/>
              <a:t>Dotyková </a:t>
            </a:r>
            <a:r>
              <a:rPr lang="cs-CZ" dirty="0"/>
              <a:t>obrazovka, připojená k PC</a:t>
            </a:r>
          </a:p>
          <a:p>
            <a:pPr marL="45720" indent="0">
              <a:buNone/>
            </a:pPr>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6</a:t>
            </a:fld>
            <a:endParaRPr lang="cs-CZ" dirty="0"/>
          </a:p>
        </p:txBody>
      </p:sp>
    </p:spTree>
    <p:extLst>
      <p:ext uri="{BB962C8B-B14F-4D97-AF65-F5344CB8AC3E}">
        <p14:creationId xmlns:p14="http://schemas.microsoft.com/office/powerpoint/2010/main" xmlns="" val="29780147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smtClean="0"/>
              <a:t>Metodický postup</a:t>
            </a:r>
            <a:endParaRPr lang="cs-CZ" sz="3200" strike="sngStrike" dirty="0"/>
          </a:p>
        </p:txBody>
      </p:sp>
      <p:sp>
        <p:nvSpPr>
          <p:cNvPr id="3" name="Zástupný symbol pro obsah 2"/>
          <p:cNvSpPr>
            <a:spLocks noGrp="1"/>
          </p:cNvSpPr>
          <p:nvPr>
            <p:ph idx="1"/>
          </p:nvPr>
        </p:nvSpPr>
        <p:spPr/>
        <p:txBody>
          <a:bodyPr>
            <a:normAutofit/>
          </a:bodyPr>
          <a:lstStyle/>
          <a:p>
            <a:r>
              <a:rPr lang="cs-CZ" dirty="0" smtClean="0"/>
              <a:t>Materiál je určený k procvičení postřehu dětí. První snímek (obrázek skupiny žiraf) necháme děti pozorně prohlédnout a potom přejdeme na další snímek. Na něm jsou malé siluety žiraf – hlava, stojící a sedící žirafa; v pravém dolním rohu obrazovky jsou další dvě siluety. Úkolem pro děti je určit, kolik bylo na předchozím obrázku žiraf, které seděly, stály nebo jen do obrázku „nakukovaly“. Správné odpovědi se ukáží po dotyku na siluety.</a:t>
            </a:r>
          </a:p>
          <a:p>
            <a:r>
              <a:rPr lang="cs-CZ" dirty="0" smtClean="0"/>
              <a:t>Následující snímek je shrnutí základních informací o žirafě, respektive </a:t>
            </a:r>
            <a:r>
              <a:rPr lang="cs-CZ" dirty="0" smtClean="0"/>
              <a:t>o žirafím </a:t>
            </a:r>
            <a:r>
              <a:rPr lang="cs-CZ" dirty="0" smtClean="0"/>
              <a:t>samci, hodnoty pro samice jsou nižší.</a:t>
            </a:r>
            <a:endParaRPr lang="cs-CZ" dirty="0"/>
          </a:p>
          <a:p>
            <a:endParaRPr lang="cs-CZ" dirty="0"/>
          </a:p>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7</a:t>
            </a:fld>
            <a:endParaRPr lang="cs-CZ" dirty="0"/>
          </a:p>
        </p:txBody>
      </p:sp>
    </p:spTree>
    <p:extLst>
      <p:ext uri="{BB962C8B-B14F-4D97-AF65-F5344CB8AC3E}">
        <p14:creationId xmlns:p14="http://schemas.microsoft.com/office/powerpoint/2010/main" xmlns="" val="160124489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smtClean="0"/>
              <a:t>Práce </a:t>
            </a:r>
            <a:r>
              <a:rPr lang="cs-CZ" sz="3200" b="1" dirty="0"/>
              <a:t>s interaktivním výukovým </a:t>
            </a:r>
            <a:r>
              <a:rPr lang="cs-CZ" sz="3200" b="1" dirty="0" smtClean="0"/>
              <a:t>materiálem</a:t>
            </a:r>
            <a:endParaRPr lang="cs-CZ" sz="3200" dirty="0"/>
          </a:p>
        </p:txBody>
      </p:sp>
      <p:sp>
        <p:nvSpPr>
          <p:cNvPr id="3" name="Zástupný symbol pro obsah 2"/>
          <p:cNvSpPr>
            <a:spLocks noGrp="1"/>
          </p:cNvSpPr>
          <p:nvPr>
            <p:ph idx="1"/>
          </p:nvPr>
        </p:nvSpPr>
        <p:spPr/>
        <p:txBody>
          <a:bodyPr>
            <a:normAutofit/>
          </a:bodyPr>
          <a:lstStyle/>
          <a:p>
            <a:r>
              <a:rPr lang="cs-CZ" dirty="0" smtClean="0"/>
              <a:t>První snímek je bez animací</a:t>
            </a:r>
          </a:p>
          <a:p>
            <a:r>
              <a:rPr lang="cs-CZ" dirty="0" smtClean="0"/>
              <a:t>Na dalším snímku se  po dotyku/kliknutí na siluety objeví správné odpovědi. Po dotyku/kliknutí na hlavu se postupně ukáží dvě hlavy a poté číslovka 2. Stejné to je se stojící a sedící žirafou. Po dotyku/kliknutí na dvojici žiraf v dolním rohu se ukáže číslovka 8 – celkový počet žiraf.</a:t>
            </a:r>
          </a:p>
          <a:p>
            <a:r>
              <a:rPr lang="cs-CZ" dirty="0" smtClean="0"/>
              <a:t>Poslední snímek je informační a jednotlivé hodnoty/informace se objeví po dotyku/ kliknutí na jednotlivá tlačítka.</a:t>
            </a:r>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8</a:t>
            </a:fld>
            <a:endParaRPr lang="cs-CZ" dirty="0"/>
          </a:p>
        </p:txBody>
      </p:sp>
    </p:spTree>
    <p:extLst>
      <p:ext uri="{BB962C8B-B14F-4D97-AF65-F5344CB8AC3E}">
        <p14:creationId xmlns:p14="http://schemas.microsoft.com/office/powerpoint/2010/main" xmlns="" val="14108010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3200" b="1" dirty="0"/>
              <a:t>Prvky polytechnické výchovy</a:t>
            </a:r>
          </a:p>
        </p:txBody>
      </p:sp>
      <p:sp>
        <p:nvSpPr>
          <p:cNvPr id="3" name="Zástupný symbol pro obsah 2"/>
          <p:cNvSpPr>
            <a:spLocks noGrp="1"/>
          </p:cNvSpPr>
          <p:nvPr>
            <p:ph idx="1"/>
          </p:nvPr>
        </p:nvSpPr>
        <p:spPr/>
        <p:txBody>
          <a:bodyPr/>
          <a:lstStyle/>
          <a:p>
            <a:r>
              <a:rPr lang="cs-CZ" dirty="0" smtClean="0"/>
              <a:t>Vzdělávací oblast DÍTĚ A JEHO PSYCHIKA (PSYCHOLOGICKÁ)</a:t>
            </a:r>
          </a:p>
          <a:p>
            <a:r>
              <a:rPr lang="cs-CZ" dirty="0" smtClean="0"/>
              <a:t>Podoblast Poznávací schopnosti – Základní matematické, početní a číselné pojmy a operace</a:t>
            </a:r>
          </a:p>
          <a:p>
            <a:r>
              <a:rPr lang="cs-CZ" dirty="0" smtClean="0"/>
              <a:t>Dosažené konkretizované výstupy – Rozumět a používat základní pojmy označující velikost (větší/menší); chápat číslo jako počet prvků; posoudit početnost skupiny prvků; chápat, že číslovka označuje počet.</a:t>
            </a:r>
            <a:endParaRPr lang="cs-CZ" dirty="0"/>
          </a:p>
          <a:p>
            <a:endParaRPr lang="cs-CZ" dirty="0"/>
          </a:p>
        </p:txBody>
      </p:sp>
      <p:sp>
        <p:nvSpPr>
          <p:cNvPr id="4" name="Zástupný symbol pro zápatí 3"/>
          <p:cNvSpPr>
            <a:spLocks noGrp="1"/>
          </p:cNvSpPr>
          <p:nvPr>
            <p:ph type="ftr" sz="quarter" idx="11"/>
          </p:nvPr>
        </p:nvSpPr>
        <p:spPr/>
        <p:txBody>
          <a:bodyPr/>
          <a:lstStyle/>
          <a:p>
            <a:r>
              <a:rPr lang="cs-CZ" smtClean="0"/>
              <a:t>Projekt CZ.1.07/1.3.00/48.0075 je spolufinancován Evropským sociálním fondem a státním rozpočtem České republiky.</a:t>
            </a:r>
            <a:endParaRPr lang="cs-CZ" dirty="0"/>
          </a:p>
        </p:txBody>
      </p:sp>
      <p:sp>
        <p:nvSpPr>
          <p:cNvPr id="5" name="Zástupný symbol pro číslo snímku 4"/>
          <p:cNvSpPr>
            <a:spLocks noGrp="1"/>
          </p:cNvSpPr>
          <p:nvPr>
            <p:ph type="sldNum" sz="quarter" idx="12"/>
          </p:nvPr>
        </p:nvSpPr>
        <p:spPr/>
        <p:txBody>
          <a:bodyPr/>
          <a:lstStyle/>
          <a:p>
            <a:fld id="{CA8D9AD5-F248-4919-864A-CFD76CC027D6}" type="slidenum">
              <a:rPr lang="cs-CZ" smtClean="0"/>
              <a:pPr/>
              <a:t>9</a:t>
            </a:fld>
            <a:endParaRPr lang="cs-CZ" dirty="0"/>
          </a:p>
        </p:txBody>
      </p:sp>
    </p:spTree>
    <p:extLst>
      <p:ext uri="{BB962C8B-B14F-4D97-AF65-F5344CB8AC3E}">
        <p14:creationId xmlns:p14="http://schemas.microsoft.com/office/powerpoint/2010/main" xmlns="" val="377650584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zápatí 1"/>
          <p:cNvSpPr>
            <a:spLocks noGrp="1"/>
          </p:cNvSpPr>
          <p:nvPr>
            <p:ph type="ftr" sz="quarter" idx="11"/>
          </p:nvPr>
        </p:nvSpPr>
        <p:spPr/>
        <p:txBody>
          <a:bodyPr/>
          <a:lstStyle/>
          <a:p>
            <a:r>
              <a:rPr lang="cs-CZ" smtClean="0">
                <a:solidFill>
                  <a:prstClr val="black"/>
                </a:solidFill>
              </a:rPr>
              <a:t>Projekt CZ.1.07/1.3.00/48.0075 je spolufinancován Evropským sociálním fondem a státním rozpočtem České republiky.</a:t>
            </a:r>
            <a:endParaRPr lang="cs-CZ" dirty="0">
              <a:solidFill>
                <a:prstClr val="black"/>
              </a:solidFill>
            </a:endParaRPr>
          </a:p>
        </p:txBody>
      </p:sp>
      <p:sp>
        <p:nvSpPr>
          <p:cNvPr id="3" name="Zástupný symbol pro číslo snímku 2"/>
          <p:cNvSpPr>
            <a:spLocks noGrp="1"/>
          </p:cNvSpPr>
          <p:nvPr>
            <p:ph type="sldNum" sz="quarter" idx="12"/>
          </p:nvPr>
        </p:nvSpPr>
        <p:spPr/>
        <p:txBody>
          <a:bodyPr/>
          <a:lstStyle/>
          <a:p>
            <a:fld id="{CA8D9AD5-F248-4919-864A-CFD76CC027D6}" type="slidenum">
              <a:rPr lang="cs-CZ" smtClean="0">
                <a:solidFill>
                  <a:prstClr val="black"/>
                </a:solidFill>
              </a:rPr>
              <a:pPr/>
              <a:t>10</a:t>
            </a:fld>
            <a:endParaRPr lang="cs-CZ" dirty="0">
              <a:solidFill>
                <a:prstClr val="black"/>
              </a:solidFill>
            </a:endParaRPr>
          </a:p>
        </p:txBody>
      </p:sp>
      <p:grpSp>
        <p:nvGrpSpPr>
          <p:cNvPr id="5" name="Skupina 4"/>
          <p:cNvGrpSpPr/>
          <p:nvPr/>
        </p:nvGrpSpPr>
        <p:grpSpPr>
          <a:xfrm>
            <a:off x="1921041" y="1087399"/>
            <a:ext cx="7513903" cy="4097665"/>
            <a:chOff x="3057284" y="724271"/>
            <a:chExt cx="4242876" cy="3527549"/>
          </a:xfrm>
        </p:grpSpPr>
        <p:sp>
          <p:nvSpPr>
            <p:cNvPr id="6" name="Volný tvar 5"/>
            <p:cNvSpPr/>
            <p:nvPr/>
          </p:nvSpPr>
          <p:spPr>
            <a:xfrm>
              <a:off x="3057284" y="2216595"/>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Vnímat vliv techniky na společnost a přírodu</a:t>
              </a:r>
            </a:p>
          </p:txBody>
        </p:sp>
        <p:sp>
          <p:nvSpPr>
            <p:cNvPr id="10" name="Volný tvar 9"/>
            <p:cNvSpPr/>
            <p:nvPr/>
          </p:nvSpPr>
          <p:spPr>
            <a:xfrm>
              <a:off x="4377271" y="1477325"/>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Směrovat </a:t>
              </a:r>
              <a:r>
                <a:rPr lang="cs-CZ" sz="1600" b="1" dirty="0" smtClean="0">
                  <a:solidFill>
                    <a:schemeClr val="tx1"/>
                  </a:solidFill>
                </a:rPr>
                <a:t>děti </a:t>
              </a:r>
              <a:r>
                <a:rPr lang="cs-CZ" sz="1600" b="1" dirty="0">
                  <a:solidFill>
                    <a:schemeClr val="tx1"/>
                  </a:solidFill>
                </a:rPr>
                <a:t>k získávání základních pracovních dovedností a návyků</a:t>
              </a:r>
            </a:p>
          </p:txBody>
        </p:sp>
        <p:sp>
          <p:nvSpPr>
            <p:cNvPr id="14" name="Volný tvar 13"/>
            <p:cNvSpPr/>
            <p:nvPr/>
          </p:nvSpPr>
          <p:spPr>
            <a:xfrm>
              <a:off x="3058097" y="753932"/>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smtClean="0">
                  <a:solidFill>
                    <a:schemeClr val="tx1"/>
                  </a:solidFill>
                </a:rPr>
                <a:t>Chápat </a:t>
              </a:r>
              <a:r>
                <a:rPr lang="cs-CZ" sz="1600" b="1" dirty="0">
                  <a:solidFill>
                    <a:schemeClr val="tx1"/>
                  </a:solidFill>
                </a:rPr>
                <a:t>p</a:t>
              </a:r>
              <a:r>
                <a:rPr lang="cs-CZ" sz="1600" b="1" dirty="0" smtClean="0">
                  <a:solidFill>
                    <a:schemeClr val="tx1"/>
                  </a:solidFill>
                </a:rPr>
                <a:t>ostavení techniky a technických oborů v životě lidstva jako devízu</a:t>
              </a:r>
              <a:endParaRPr lang="cs-CZ" sz="1600" b="1" dirty="0">
                <a:solidFill>
                  <a:schemeClr val="tx1"/>
                </a:solidFill>
              </a:endParaRPr>
            </a:p>
          </p:txBody>
        </p:sp>
        <p:sp>
          <p:nvSpPr>
            <p:cNvPr id="18" name="Volný tvar 17"/>
            <p:cNvSpPr/>
            <p:nvPr/>
          </p:nvSpPr>
          <p:spPr>
            <a:xfrm>
              <a:off x="5695633" y="724271"/>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Učit děti základním poznatkům o technice</a:t>
              </a:r>
            </a:p>
          </p:txBody>
        </p:sp>
        <p:sp>
          <p:nvSpPr>
            <p:cNvPr id="22" name="Volný tvar 21"/>
            <p:cNvSpPr/>
            <p:nvPr/>
          </p:nvSpPr>
          <p:spPr>
            <a:xfrm>
              <a:off x="5695633" y="2175498"/>
              <a:ext cx="1604527" cy="1441328"/>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Vést děti ke kooperativnímu hodnocení a sebehodnocení</a:t>
              </a:r>
            </a:p>
          </p:txBody>
        </p:sp>
        <p:sp>
          <p:nvSpPr>
            <p:cNvPr id="30" name="Volný tvar 29"/>
            <p:cNvSpPr/>
            <p:nvPr/>
          </p:nvSpPr>
          <p:spPr>
            <a:xfrm>
              <a:off x="4375646" y="2935523"/>
              <a:ext cx="1532940" cy="1316297"/>
            </a:xfrm>
            <a:custGeom>
              <a:avLst/>
              <a:gdLst>
                <a:gd name="connsiteX0" fmla="*/ 0 w 1532940"/>
                <a:gd name="connsiteY0" fmla="*/ 658149 h 1316297"/>
                <a:gd name="connsiteX1" fmla="*/ 329074 w 1532940"/>
                <a:gd name="connsiteY1" fmla="*/ 0 h 1316297"/>
                <a:gd name="connsiteX2" fmla="*/ 1203866 w 1532940"/>
                <a:gd name="connsiteY2" fmla="*/ 0 h 1316297"/>
                <a:gd name="connsiteX3" fmla="*/ 1532940 w 1532940"/>
                <a:gd name="connsiteY3" fmla="*/ 658149 h 1316297"/>
                <a:gd name="connsiteX4" fmla="*/ 1203866 w 1532940"/>
                <a:gd name="connsiteY4" fmla="*/ 1316297 h 1316297"/>
                <a:gd name="connsiteX5" fmla="*/ 329074 w 1532940"/>
                <a:gd name="connsiteY5" fmla="*/ 1316297 h 1316297"/>
                <a:gd name="connsiteX6" fmla="*/ 0 w 1532940"/>
                <a:gd name="connsiteY6" fmla="*/ 658149 h 13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2940" h="1316297">
                  <a:moveTo>
                    <a:pt x="0" y="658149"/>
                  </a:moveTo>
                  <a:lnTo>
                    <a:pt x="329074" y="0"/>
                  </a:lnTo>
                  <a:lnTo>
                    <a:pt x="1203866" y="0"/>
                  </a:lnTo>
                  <a:lnTo>
                    <a:pt x="1532940" y="658149"/>
                  </a:lnTo>
                  <a:lnTo>
                    <a:pt x="1203866" y="1316297"/>
                  </a:lnTo>
                  <a:lnTo>
                    <a:pt x="329074" y="1316297"/>
                  </a:lnTo>
                  <a:lnTo>
                    <a:pt x="0" y="658149"/>
                  </a:lnTo>
                  <a:close/>
                </a:path>
              </a:pathLst>
            </a:cu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7436" tIns="216581" rIns="237436" bIns="216581" numCol="1" spcCol="1270" anchor="ctr" anchorCtr="0">
              <a:noAutofit/>
            </a:bodyPr>
            <a:lstStyle/>
            <a:p>
              <a:pPr algn="ctr" defTabSz="444500">
                <a:lnSpc>
                  <a:spcPct val="90000"/>
                </a:lnSpc>
                <a:spcBef>
                  <a:spcPct val="0"/>
                </a:spcBef>
                <a:spcAft>
                  <a:spcPct val="35000"/>
                </a:spcAft>
              </a:pPr>
              <a:r>
                <a:rPr lang="cs-CZ" sz="1600" b="1" dirty="0">
                  <a:solidFill>
                    <a:schemeClr val="tx1"/>
                  </a:solidFill>
                </a:rPr>
                <a:t>Podpořit rozvoj myšlenkového </a:t>
              </a:r>
              <a:r>
                <a:rPr lang="cs-CZ" sz="1600" b="1" dirty="0" smtClean="0">
                  <a:solidFill>
                    <a:schemeClr val="tx1"/>
                  </a:solidFill>
                </a:rPr>
                <a:t>potenciálu dětí</a:t>
              </a:r>
              <a:endParaRPr lang="cs-CZ" sz="1600" b="1" dirty="0">
                <a:solidFill>
                  <a:schemeClr val="tx1"/>
                </a:solidFill>
              </a:endParaRPr>
            </a:p>
          </p:txBody>
        </p:sp>
      </p:grpSp>
      <p:sp>
        <p:nvSpPr>
          <p:cNvPr id="34" name="TextovéPole 33"/>
          <p:cNvSpPr txBox="1"/>
          <p:nvPr/>
        </p:nvSpPr>
        <p:spPr>
          <a:xfrm>
            <a:off x="3333470" y="394396"/>
            <a:ext cx="4563708" cy="954107"/>
          </a:xfrm>
          <a:prstGeom prst="rect">
            <a:avLst/>
          </a:prstGeom>
          <a:noFill/>
        </p:spPr>
        <p:txBody>
          <a:bodyPr wrap="square" rtlCol="0">
            <a:spAutoFit/>
          </a:bodyPr>
          <a:lstStyle/>
          <a:p>
            <a:pPr algn="ctr"/>
            <a:r>
              <a:rPr lang="cs-CZ" sz="2800" b="1" dirty="0" smtClean="0"/>
              <a:t>Cíle polytechnické výchovy</a:t>
            </a:r>
            <a:endParaRPr lang="cs-CZ" sz="2800" b="1" dirty="0"/>
          </a:p>
        </p:txBody>
      </p:sp>
    </p:spTree>
    <p:extLst>
      <p:ext uri="{BB962C8B-B14F-4D97-AF65-F5344CB8AC3E}">
        <p14:creationId xmlns:p14="http://schemas.microsoft.com/office/powerpoint/2010/main" xmlns="" val="191560423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Sheer Green 16x9">
  <a:themeElements>
    <a:clrScheme name="Žlutá">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48-PPTvzor.potx" id="{BEAA49EE-7AE4-44BA-8526-6F4ED2428C66}" vid="{21787010-6216-4E42-AF3D-8126B149DC11}"/>
    </a:ext>
  </a:ext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4C4809-32CE-4D76-8837-BF87A221E8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48-PPTvzor</Template>
  <TotalTime>0</TotalTime>
  <Words>420</Words>
  <Application>Microsoft Office PowerPoint</Application>
  <PresentationFormat>Vlastní</PresentationFormat>
  <Paragraphs>53</Paragraphs>
  <Slides>10</Slides>
  <Notes>1</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Sheer Green 16x9</vt:lpstr>
      <vt:lpstr>ŽIRAFY</vt:lpstr>
      <vt:lpstr>Snímek 2</vt:lpstr>
      <vt:lpstr>Snímek 3</vt:lpstr>
      <vt:lpstr>Snímek 4</vt:lpstr>
      <vt:lpstr>Použitý zdroj obrázků</vt:lpstr>
      <vt:lpstr>Materiály, pomůcky a technické vybavení</vt:lpstr>
      <vt:lpstr>Metodický postup</vt:lpstr>
      <vt:lpstr>Práce s interaktivním výukovým materiálem</vt:lpstr>
      <vt:lpstr>Prvky polytechnické výchovy</vt:lpstr>
      <vt:lpstr>Snímek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2014-08-05T12:38:58Z</dcterms:created>
  <dcterms:modified xsi:type="dcterms:W3CDTF">2015-05-14T17:12:24Z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ies>
</file>