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95" r:id="rId4"/>
    <p:sldId id="290" r:id="rId5"/>
    <p:sldId id="292" r:id="rId6"/>
    <p:sldId id="293" r:id="rId7"/>
    <p:sldId id="282" r:id="rId8"/>
    <p:sldId id="291" r:id="rId9"/>
    <p:sldId id="294" r:id="rId10"/>
    <p:sldId id="296" r:id="rId11"/>
    <p:sldId id="285" r:id="rId12"/>
    <p:sldId id="297" r:id="rId13"/>
    <p:sldId id="275" r:id="rId14"/>
    <p:sldId id="276" r:id="rId15"/>
    <p:sldId id="277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UČITELKA</a:t>
            </a:r>
            <a:r>
              <a:rPr lang="cs-CZ" baseline="0" dirty="0" smtClean="0"/>
              <a:t> DĚTEM PŘEVYPRÁVÍ POHÁDKU O TŘECH PRASÁTKÁCH.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46245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JAKEHO</a:t>
            </a:r>
            <a:r>
              <a:rPr lang="cs-CZ" baseline="0" dirty="0" smtClean="0"/>
              <a:t> MATERIÁLU STAVĚLO ŽLUTE PRASÁTKO.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29005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JAKEHO</a:t>
            </a:r>
            <a:r>
              <a:rPr lang="cs-CZ" baseline="0" dirty="0" smtClean="0"/>
              <a:t> MATERIÁLU STAVĚLO MODRE PRASÁTKO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95447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JAKEHO</a:t>
            </a:r>
            <a:r>
              <a:rPr lang="cs-CZ" baseline="0" dirty="0" smtClean="0"/>
              <a:t> MATERIÁLU STAVĚLO ZELENE PRASÁTKO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94641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JAKÝ DOMEČEK SI POSTAVILO ŽLUTE PRASÁTKO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JAKÝ DOMEČEK SI POSTAVILO MODRE</a:t>
            </a:r>
            <a:r>
              <a:rPr lang="cs-CZ" baseline="0" dirty="0" smtClean="0"/>
              <a:t> </a:t>
            </a:r>
            <a:r>
              <a:rPr lang="cs-CZ" dirty="0" smtClean="0"/>
              <a:t>PRASÁTKO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28077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JAKÝ DOMEČEK SI POSTAVILO ZELENE PRASÁTKO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85036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KTERÉ</a:t>
            </a:r>
            <a:r>
              <a:rPr lang="cs-CZ" baseline="0" dirty="0" smtClean="0"/>
              <a:t> DOMEČKY VLK SFOUKL A KTERÝ ZŮSTAL STÁT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05202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UČITELKA</a:t>
            </a:r>
            <a:r>
              <a:rPr lang="cs-CZ" baseline="0" dirty="0" smtClean="0"/>
              <a:t> DĚTEM PŘEVYPRÁVÍ POHÁDKU O TŘECH PRASÁTKÁCH.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55355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7.png"/><Relationship Id="rId10" Type="http://schemas.microsoft.com/office/2007/relationships/hdphoto" Target="../media/hdphoto6.wdp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8.png"/><Relationship Id="rId10" Type="http://schemas.microsoft.com/office/2007/relationships/hdphoto" Target="../media/hdphoto2.wdp"/><Relationship Id="rId4" Type="http://schemas.microsoft.com/office/2007/relationships/hdphoto" Target="../media/hdphoto4.wdp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8.png"/><Relationship Id="rId10" Type="http://schemas.microsoft.com/office/2007/relationships/hdphoto" Target="../media/hdphoto3.wdp"/><Relationship Id="rId4" Type="http://schemas.microsoft.com/office/2007/relationships/hdphoto" Target="../media/hdphoto4.wdp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comments" Target="../comments/comment1.xml"/><Relationship Id="rId5" Type="http://schemas.openxmlformats.org/officeDocument/2006/relationships/image" Target="../media/image10.png"/><Relationship Id="rId10" Type="http://schemas.microsoft.com/office/2007/relationships/hdphoto" Target="../media/hdphoto9.wdp"/><Relationship Id="rId4" Type="http://schemas.microsoft.com/office/2007/relationships/hdphoto" Target="../media/hdphoto1.wdp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5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13.png"/><Relationship Id="rId10" Type="http://schemas.microsoft.com/office/2007/relationships/hdphoto" Target="../media/hdphoto9.wdp"/><Relationship Id="rId4" Type="http://schemas.microsoft.com/office/2007/relationships/hdphoto" Target="../media/hdphoto2.wdp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image" Target="../media/image14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microsoft.com/office/2007/relationships/hdphoto" Target="../media/hdphoto8.wdp"/><Relationship Id="rId5" Type="http://schemas.openxmlformats.org/officeDocument/2006/relationships/image" Target="../media/image11.png"/><Relationship Id="rId10" Type="http://schemas.microsoft.com/office/2007/relationships/hdphoto" Target="../media/hdphoto3.wdp"/><Relationship Id="rId4" Type="http://schemas.microsoft.com/office/2007/relationships/hdphoto" Target="../media/hdphoto7.wdp"/><Relationship Id="rId9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image" Target="../media/image13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microsoft.com/office/2007/relationships/hdphoto" Target="../media/hdphoto8.wdp"/><Relationship Id="rId5" Type="http://schemas.openxmlformats.org/officeDocument/2006/relationships/image" Target="../media/image11.png"/><Relationship Id="rId10" Type="http://schemas.microsoft.com/office/2007/relationships/hdphoto" Target="../media/hdphoto10.wdp"/><Relationship Id="rId4" Type="http://schemas.microsoft.com/office/2007/relationships/hdphoto" Target="../media/hdphoto7.wdp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7.wdp"/><Relationship Id="rId7" Type="http://schemas.microsoft.com/office/2007/relationships/hdphoto" Target="../media/hdphoto1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microsoft.com/office/2007/relationships/hdphoto" Target="../media/hdphoto11.wdp"/><Relationship Id="rId4" Type="http://schemas.openxmlformats.org/officeDocument/2006/relationships/image" Target="../media/image16.png"/><Relationship Id="rId9" Type="http://schemas.microsoft.com/office/2007/relationships/hdphoto" Target="../media/hdphoto10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3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microsoft.com/office/2007/relationships/hdphoto" Target="../media/hdphoto3.wdp"/><Relationship Id="rId4" Type="http://schemas.microsoft.com/office/2007/relationships/hdphoto" Target="../media/hdphoto7.wdp"/><Relationship Id="rId9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Zapamatovat si pohádku</a:t>
            </a:r>
            <a:b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 třech prasátkách – stavební materiál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Zapamatovat si pohádku, děj, </a:t>
            </a:r>
            <a:r>
              <a:rPr lang="cs-CZ" dirty="0" smtClean="0"/>
              <a:t>příběh - </a:t>
            </a:r>
            <a:r>
              <a:rPr lang="cs-CZ" dirty="0"/>
              <a:t>a převyprávět ho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9591675" y="95250"/>
            <a:ext cx="2428875" cy="1000125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1" b="98666" l="19964" r="96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645" r="15579"/>
          <a:stretch/>
        </p:blipFill>
        <p:spPr>
          <a:xfrm>
            <a:off x="914397" y="1019492"/>
            <a:ext cx="2842055" cy="38216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14" b="100000" l="21673" r="89861">
                        <a14:foregroundMark x1="58809" y1="25000" x2="58809" y2="25000"/>
                        <a14:foregroundMark x1="58809" y1="22466" x2="58809" y2="224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48" t="1" r="23775" b="-2111"/>
          <a:stretch/>
        </p:blipFill>
        <p:spPr>
          <a:xfrm>
            <a:off x="4797608" y="990257"/>
            <a:ext cx="2458995" cy="403442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93" b="99605" l="9941" r="899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174" t="331" r="11574" b="624"/>
          <a:stretch/>
        </p:blipFill>
        <p:spPr>
          <a:xfrm>
            <a:off x="8500872" y="1336247"/>
            <a:ext cx="2693773" cy="3688432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553340" y="5208250"/>
            <a:ext cx="4947532" cy="1183406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9846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81400" y="5205861"/>
            <a:ext cx="4765122" cy="1023489"/>
          </a:xfrm>
          <a:prstGeom prst="rect">
            <a:avLst/>
          </a:prstGeom>
          <a:solidFill>
            <a:srgbClr val="FDFE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1" b="98666" l="19964" r="96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7670" y="2631669"/>
            <a:ext cx="4325071" cy="32407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35" b="89984" l="9994" r="949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46522" y="2956710"/>
            <a:ext cx="3454235" cy="25906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640" b="95331" l="20828" r="853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5523" y="1266825"/>
            <a:ext cx="3321627" cy="24912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5458" b="95270" l="9914" r="89950">
                        <a14:foregroundMark x1="55889" y1="74591" x2="55889" y2="74591"/>
                        <a14:foregroundMark x1="59891" y1="72226" x2="59891" y2="722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60206" y="-225641"/>
            <a:ext cx="3812394" cy="2859296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9372600" y="0"/>
            <a:ext cx="2819400" cy="1266825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7469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562350" y="5197554"/>
            <a:ext cx="5334000" cy="1066800"/>
          </a:xfrm>
          <a:prstGeom prst="rect">
            <a:avLst/>
          </a:prstGeom>
          <a:solidFill>
            <a:srgbClr val="FDFE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35" b="89984" l="9994" r="949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0404" y="232313"/>
            <a:ext cx="3454235" cy="25906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640" b="95331" l="20828" r="853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6350" y="3146242"/>
            <a:ext cx="3321627" cy="24912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458" b="95270" l="9914" r="89950">
                        <a14:foregroundMark x1="55889" y1="74591" x2="55889" y2="74591"/>
                        <a14:foregroundMark x1="59891" y1="72226" x2="59891" y2="722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042" y="555565"/>
            <a:ext cx="3812394" cy="28592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14" b="100000" l="21673" r="89861">
                        <a14:foregroundMark x1="58809" y1="25000" x2="58809" y2="25000"/>
                        <a14:foregroundMark x1="58809" y1="22466" x2="58809" y2="224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91436" y="2714017"/>
            <a:ext cx="4112865" cy="308464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591675" y="95250"/>
            <a:ext cx="2428875" cy="1000125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0993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601646" y="5054526"/>
            <a:ext cx="4873935" cy="1337129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35" b="89984" l="9994" r="949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781" y="1386963"/>
            <a:ext cx="3454235" cy="25906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640" b="95331" l="20828" r="853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26891" y="457082"/>
            <a:ext cx="3321627" cy="24912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458" b="95270" l="9914" r="89950">
                        <a14:foregroundMark x1="55889" y1="74591" x2="55889" y2="74591"/>
                        <a14:foregroundMark x1="59891" y1="72226" x2="59891" y2="722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6276" y="2595540"/>
            <a:ext cx="3812394" cy="2859296"/>
          </a:xfrm>
          <a:prstGeom prst="rect">
            <a:avLst/>
          </a:prstGeom>
        </p:spPr>
      </p:pic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593" b="99605" l="9941" r="899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9583" y="2399767"/>
            <a:ext cx="4683818" cy="3511087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57038" y="0"/>
            <a:ext cx="2751438" cy="1136822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6670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1" b="98666" l="19964" r="96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6112" y="3379507"/>
            <a:ext cx="3688031" cy="27660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100000" l="8458" r="95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55330" y="264411"/>
            <a:ext cx="3302280" cy="24767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759" b="97029" l="9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6074" y="117454"/>
            <a:ext cx="3724564" cy="279342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395" b="96543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8726" y="3072591"/>
            <a:ext cx="3629891" cy="272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9440562" y="46155"/>
            <a:ext cx="2751438" cy="1136822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88217" y="5119856"/>
            <a:ext cx="5272723" cy="1203796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14" b="100000" l="21673" r="89861">
                        <a14:foregroundMark x1="58809" y1="25000" x2="58809" y2="25000"/>
                        <a14:foregroundMark x1="58809" y1="22466" x2="58809" y2="224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079" t="-21" r="20118" b="-21"/>
          <a:stretch/>
        </p:blipFill>
        <p:spPr>
          <a:xfrm>
            <a:off x="954680" y="1314959"/>
            <a:ext cx="2308861" cy="34784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100000" l="8458" r="95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9160" y="331758"/>
            <a:ext cx="3048000" cy="2286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759" b="97029" l="9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1885" y="3530229"/>
            <a:ext cx="3724564" cy="27934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395" b="96543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82779" y="331758"/>
            <a:ext cx="3629891" cy="272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0262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488" b="100000" l="8458" r="95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2952" y="431359"/>
            <a:ext cx="3437052" cy="25777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59" b="97029" l="9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3249" y="2885158"/>
            <a:ext cx="3724564" cy="27934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395" b="96543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96723" y="829454"/>
            <a:ext cx="3629891" cy="27224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593" b="99605" l="9941" r="899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54901" y="2295577"/>
            <a:ext cx="4101108" cy="3075831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478614" y="4808166"/>
            <a:ext cx="5622822" cy="1501194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5431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9440562" y="46155"/>
            <a:ext cx="2751438" cy="1136822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88217" y="5119856"/>
            <a:ext cx="5272723" cy="1203796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488" b="100000" l="8458" r="95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87551" y="0"/>
            <a:ext cx="4221096" cy="316582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59" b="97029" l="9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1885" y="3530229"/>
            <a:ext cx="3724564" cy="27934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395" b="96543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06050" y="3165822"/>
            <a:ext cx="3629891" cy="272241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7917" l="9375" r="953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845818"/>
            <a:ext cx="4067426" cy="305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2204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177 -0.25509 L -0.13177 -0.25509 C -0.12969 -0.25231 -0.12735 -0.24976 -0.12526 -0.24676 C -0.12188 -0.24166 -0.11862 -0.23264 -0.11407 -0.23009 C -0.10821 -0.22662 -0.11107 -0.22777 -0.10092 -0.22662 L -0.0681 -0.22338 L -0.05586 -0.22176 C -0.04623 -0.22222 -0.03646 -0.22176 -0.02683 -0.22338 C -0.01745 -0.225 -0.0198 -0.22754 -0.01368 -0.23171 C -0.01342 -0.23194 -0.00248 -0.23796 -0.00052 -0.24004 C 0.00117 -0.24189 0.00247 -0.24467 0.00416 -0.24676 C 0.00507 -0.24791 0.00612 -0.24884 0.0069 -0.25 C 0.00937 -0.2537 0.01002 -0.25555 0.01158 -0.25995 C 0.01419 -0.26713 0.01718 -0.27407 0.01914 -0.28171 C 0.0207 -0.28773 0.02239 -0.29375 0.02382 -0.3 C 0.02461 -0.3037 0.02539 -0.31389 0.02565 -0.31666 C 0.025 -0.32453 0.02565 -0.33287 0.02382 -0.34004 C 0.02239 -0.34583 0.01419 -0.34861 0.01158 -0.35 C -0.0017 -0.34814 0.00078 -0.35509 -0.00248 -0.34004 C -0.00274 -0.33842 -0.00313 -0.3368 -0.00339 -0.33495 C -0.00313 -0.32731 -0.00326 -0.31944 -0.00248 -0.3118 C -0.00222 -0.30972 -0.00118 -0.30833 -0.00052 -0.30671 C 0.00078 -0.30277 0.00195 -0.29884 0.00312 -0.29514 C 0.00377 -0.29328 0.00429 -0.29143 0.00507 -0.29004 C 0.00677 -0.28657 0.00898 -0.28379 0.01067 -0.28009 C 0.01158 -0.27801 0.01171 -0.27523 0.0125 -0.27338 C 0.01458 -0.26921 0.01705 -0.26574 0.01914 -0.2618 C 0.02539 -0.2493 0.01875 -0.25301 0.03411 -0.24166 C 0.04049 -0.23703 0.04908 -0.22939 0.05664 -0.22662 C 0.06184 -0.22476 0.06731 -0.22361 0.07252 -0.22176 C 0.07539 -0.22083 0.07812 -0.21944 0.08099 -0.21828 C 0.10156 -0.21898 0.12239 -0.21643 0.14283 -0.22014 C 0.15729 -0.22268 0.17695 -0.23588 0.19166 -0.24514 C 0.19856 -0.25416 0.2082 -0.2625 0.21315 -0.27662 C 0.21679 -0.28703 0.22005 -0.29791 0.22343 -0.30833 C 0.22408 -0.31273 0.22461 -0.31736 0.22539 -0.32176 C 0.22682 -0.33009 0.2289 -0.33819 0.23007 -0.34676 C 0.23073 -0.35162 0.23073 -0.35671 0.23099 -0.3618 C 0.23046 -0.38842 0.23398 -0.3993 0.22812 -0.41666 C 0.22708 -0.42014 0.22617 -0.42407 0.22448 -0.42662 C 0.22291 -0.42916 0.2207 -0.42986 0.21875 -0.43171 C 0.21783 -0.43264 0.21692 -0.43402 0.21601 -0.43495 C 0.20729 -0.43171 0.1983 -0.42963 0.18971 -0.425 C 0.18867 -0.42453 0.18854 -0.42152 0.18789 -0.42014 C 0.18033 -0.40277 0.18554 -0.41643 0.18125 -0.40509 C 0.18073 -0.40069 0.18033 -0.39606 0.17942 -0.39166 C 0.17903 -0.38981 0.17786 -0.38865 0.1776 -0.3868 C 0.17656 -0.38125 0.1763 -0.37569 0.17565 -0.37014 C 0.17656 -0.35439 0.17708 -0.33889 0.17851 -0.32338 C 0.17877 -0.32083 0.17981 -0.31898 0.18033 -0.31666 C 0.19049 -0.27453 0.17942 -0.31342 0.18698 -0.29514 C 0.19088 -0.28541 0.19049 -0.28171 0.19531 -0.275 C 0.19934 -0.26967 0.20312 -0.26389 0.20755 -0.25995 C 0.21927 -0.25 0.22851 -0.25069 0.24127 -0.24838 C 0.24453 -0.24953 0.26901 -0.25625 0.27695 -0.2618 C 0.28281 -0.26574 0.3026 -0.28055 0.31067 -0.29004 C 0.31653 -0.29676 0.32213 -0.30393 0.3276 -0.3118 C 0.32994 -0.31504 0.33216 -0.31921 0.33411 -0.32338 C 0.33815 -0.33194 0.34231 -0.34027 0.34531 -0.35 C 0.34934 -0.36273 0.35156 -0.37662 0.35468 -0.39004 C 0.35768 -0.41643 0.35755 -0.41041 0.35755 -0.44838 C 0.35755 -0.45347 0.35742 -0.45856 0.35664 -0.46342 C 0.35651 -0.46412 0.34961 -0.49629 0.34726 -0.50162 C 0.34635 -0.5037 0.33502 -0.5243 0.33125 -0.52847 C 0.32682 -0.53333 0.322 -0.5375 0.31718 -0.54166 C 0.3151 -0.54351 0.31289 -0.54537 0.31067 -0.54676 C 0.30507 -0.55 0.29934 -0.55208 0.29375 -0.55509 C 0.29101 -0.55648 0.28828 -0.55902 0.28541 -0.55995 C 0.27955 -0.56203 0.27343 -0.56226 0.26757 -0.56342 C 0.2026 -0.55902 0.21028 -0.57152 0.16627 -0.54166 C 0.16484 -0.54074 0.1638 -0.53842 0.1625 -0.5368 C 0.16067 -0.53402 0.15872 -0.53125 0.1569 -0.52847 C 0.15429 -0.52407 0.15156 -0.5199 0.14948 -0.51504 C 0.14817 -0.51203 0.14752 -0.50833 0.14661 -0.50509 C 0.1444 -0.49676 0.1414 -0.48889 0.1401 -0.48009 L 0.13632 -0.45509 C 0.13684 -0.43541 0.13541 -0.42569 0.1401 -0.40995 C 0.14166 -0.40463 0.14296 -0.39884 0.1457 -0.39514 L 0.15416 -0.38333 C 0.16002 -0.38495 0.16666 -0.38333 0.17187 -0.38842 C 0.18411 -0.4 0.18893 -0.42314 0.1944 -0.44328 C 0.19518 -0.44606 0.1957 -0.44884 0.19635 -0.45162 C 0.1957 -0.46111 0.19635 -0.47129 0.1944 -0.48009 C 0.18763 -0.51041 0.17981 -0.52083 0.16536 -0.53842 C 0.15755 -0.54791 0.14908 -0.55601 0.14101 -0.56504 C 0.13815 -0.56828 0.1358 -0.57338 0.13255 -0.575 C 0.1276 -0.57777 0.12265 -0.58078 0.11757 -0.58333 C 0.11484 -0.58472 0.11198 -0.58588 0.10911 -0.5868 C 0.09505 -0.59166 0.09648 -0.59097 0.08567 -0.59328 L 0.03229 -0.59166 C 0.02916 -0.59166 0.02591 -0.59097 0.02291 -0.59004 C 0.01692 -0.58819 0.01106 -0.58541 0.00507 -0.58333 C -0.00795 -0.5787 -0.00691 -0.58032 -0.01654 -0.575 C -0.02435 -0.5706 -0.03295 -0.56944 -0.03998 -0.5618 C -0.05013 -0.55046 -0.04506 -0.55648 -0.05495 -0.54328 C -0.05795 -0.52777 -0.05209 -0.55671 -0.06055 -0.52662 C -0.06133 -0.5243 -0.0612 -0.52106 -0.06146 -0.51828 C -0.06185 -0.50717 -0.06368 -0.45995 -0.06342 -0.45347 C -0.06302 -0.44305 -0.06159 -0.4331 -0.05964 -0.42338 C -0.05925 -0.42152 -0.05782 -0.42106 -0.05677 -0.42014 C -0.05495 -0.41828 -0.05313 -0.41643 -0.05118 -0.41504 C -0.04844 -0.41319 -0.04271 -0.40995 -0.04271 -0.40995 C -0.0362 -0.41273 -0.02943 -0.41435 -0.02305 -0.41828 C -0.02123 -0.41944 -0.0198 -0.42268 -0.01836 -0.425 C -0.01211 -0.43541 -0.01316 -0.4331 -0.0099 -0.44166 C -0.00938 -0.44676 -0.00873 -0.45162 -0.00808 -0.45671 C -0.00769 -0.45949 -0.00717 -0.46226 -0.00717 -0.46504 C -0.00717 -0.47129 -0.00704 -0.47754 -0.00808 -0.48333 C -0.00873 -0.48726 -0.01029 -0.49027 -0.01185 -0.49328 C -0.01498 -0.49976 -0.01849 -0.50601 -0.02214 -0.5118 C -0.02383 -0.51435 -0.02579 -0.5162 -0.02774 -0.51828 C -0.03308 -0.52407 -0.03829 -0.53009 -0.04375 -0.53495 C -0.04662 -0.53773 -0.05 -0.53935 -0.05313 -0.54166 C -0.07032 -0.55509 -0.0806 -0.56689 -0.10092 -0.57014 C -0.11706 -0.57268 -0.10769 -0.57129 -0.12904 -0.57338 C -0.14623 -0.57847 -0.13776 -0.57685 -0.17214 -0.56828 C -0.17331 -0.56805 -0.17396 -0.56597 -0.175 -0.56504 C -0.17644 -0.56365 -0.17813 -0.56319 -0.17969 -0.5618 C -0.19701 -0.54328 -0.17448 -0.56389 -0.18802 -0.55162 C -0.18998 -0.54722 -0.19167 -0.54259 -0.19375 -0.53842 C -0.19792 -0.52939 -0.19571 -0.53796 -0.19935 -0.525 C -0.20183 -0.5162 -0.20079 -0.51782 -0.20209 -0.50833 C -0.20443 -0.49189 -0.20144 -0.52083 -0.20404 -0.49328 C -0.20313 -0.46921 -0.20443 -0.47453 -0.20118 -0.45833 C -0.20066 -0.45555 -0.20026 -0.45254 -0.19935 -0.45 C -0.19297 -0.43356 -0.19532 -0.43981 -0.18907 -0.43333 C -0.18646 -0.43078 -0.18412 -0.42754 -0.18151 -0.425 C -0.17969 -0.42314 -0.17787 -0.42152 -0.17592 -0.42014 C -0.1698 -0.41551 -0.16355 -0.41111 -0.15717 -0.40833 C -0.15274 -0.40648 -0.14844 -0.40416 -0.14401 -0.40347 C -0.13659 -0.40208 -0.12904 -0.40231 -0.12149 -0.40162 C -0.11068 -0.40347 -0.10261 -0.4 -0.09427 -0.40995 C -0.09011 -0.41527 -0.08217 -0.42662 -0.08217 -0.42662 C -0.08125 -0.43125 -0.07904 -0.43541 -0.0793 -0.44004 C -0.07995 -0.45046 -0.08243 -0.46041 -0.0849 -0.47014 C -0.08737 -0.47963 -0.10261 -0.49861 -0.10365 -0.5 C -0.11185 -0.51111 -0.12539 -0.52615 -0.13373 -0.53171 C -0.14493 -0.53912 -0.15677 -0.54351 -0.16836 -0.54838 C -0.17526 -0.55139 -0.20495 -0.55648 -0.20586 -0.55671 L -0.27058 -0.55509 C -0.27566 -0.55463 -0.2806 -0.55092 -0.28555 -0.54838 C -0.28985 -0.54629 -0.29441 -0.5412 -0.29779 -0.5368 C -0.29922 -0.53495 -0.30026 -0.5324 -0.30157 -0.53009 C -0.30404 -0.52523 -0.30677 -0.52037 -0.30899 -0.51504 C -0.31029 -0.51203 -0.31081 -0.50833 -0.31185 -0.50509 C -0.31485 -0.4956 -0.31901 -0.48703 -0.32123 -0.47662 C -0.32305 -0.46782 -0.325 -0.45902 -0.32683 -0.45 C -0.32878 -0.43981 -0.33034 -0.42476 -0.33151 -0.41504 C -0.33269 -0.37176 -0.3336 -0.35416 -0.33151 -0.30347 C -0.33073 -0.28333 -0.32826 -0.26342 -0.32683 -0.24328 C -0.32644 -0.23842 -0.32657 -0.23333 -0.32592 -0.22847 C -0.32474 -0.2199 -0.32253 -0.2118 -0.32123 -0.20347 C -0.32045 -0.19838 -0.32045 -0.19305 -0.31927 -0.18842 C -0.31615 -0.17546 -0.30222 -0.13611 -0.29779 -0.12824 C -0.2905 -0.11597 -0.28191 -0.10601 -0.27344 -0.09676 C -0.27032 -0.09328 -0.26654 -0.09189 -0.26302 -0.09004 C -0.25313 -0.08472 -0.24323 -0.07893 -0.23308 -0.075 C -0.22722 -0.07268 -0.21524 -0.07176 -0.21524 -0.07176 C -0.20899 -0.07268 -0.20274 -0.07338 -0.19649 -0.075 C -0.19454 -0.07546 -0.19219 -0.07569 -0.19089 -0.07824 C -0.18959 -0.08078 -0.19024 -0.08495 -0.18998 -0.08842 C -0.19024 -0.09282 -0.18946 -0.09814 -0.19089 -0.10162 C -0.1931 -0.10717 -0.19753 -0.10856 -0.20026 -0.11342 C -0.20118 -0.11504 -0.20196 -0.11713 -0.20313 -0.11828 C -0.20547 -0.1206 -0.20808 -0.12176 -0.21055 -0.12338 C -0.23607 -0.12037 -0.23451 -0.12407 -0.25469 -0.11157 C -0.25664 -0.11041 -0.2586 -0.10902 -0.26029 -0.10671 C -0.26485 -0.10046 -0.26901 -0.09328 -0.27344 -0.08657 C -0.27461 -0.08495 -0.27592 -0.08333 -0.27709 -0.08171 C -0.27995 -0.07338 -0.28373 -0.06574 -0.28555 -0.05671 C -0.28959 -0.03634 -0.29154 -0.02916 -0.29401 -0.00995 C -0.29519 -0.00092 -0.29545 0.01158 -0.29584 0.01991 C -0.29532 0.03774 -0.29532 0.05579 -0.29401 0.07338 C -0.29401 0.07338 -0.28855 0.10324 -0.2875 0.10672 C -0.28503 0.11436 -0.28177 0.12107 -0.27904 0.12824 C -0.278 0.13102 -0.27735 0.13426 -0.27618 0.13658 C -0.27305 0.14329 -0.26954 0.14931 -0.26589 0.1551 C -0.25209 0.17686 -0.21875 0.18912 -0.21055 0.19329 C -0.20664 0.19537 -0.20248 0.19445 -0.19844 0.19491 C -0.17865 0.20371 -0.18477 0.20324 -0.1543 0.19676 C -0.14948 0.19561 -0.14493 0.19236 -0.14024 0.19005 C -0.13842 0.18912 -0.13646 0.1882 -0.13464 0.18658 C -0.13256 0.18496 -0.13099 0.18218 -0.12904 0.1801 C -0.12787 0.17871 -0.12657 0.17778 -0.12526 0.17662 C -0.12279 0.16899 -0.1198 0.16158 -0.11771 0.15324 C -0.11693 0.15024 -0.11667 0.14676 -0.1168 0.14329 C -0.11758 0.12547 -0.11901 0.10764 -0.12058 0.09005 C -0.12084 0.08704 -0.12162 0.08426 -0.1224 0.08172 C -0.12696 0.06806 -0.13151 0.05463 -0.13646 0.04167 C -0.13711 0.04005 -0.13842 0.03959 -0.13933 0.03843 C -0.14089 0.03611 -0.14349 0.02963 -0.14584 0.02824 C -0.14961 0.02616 -0.15339 0.025 -0.15717 0.02338 C -0.17019 0.0257 -0.18646 0.0213 -0.19844 0.03496 C -0.20105 0.03797 -0.20352 0.04121 -0.20586 0.04491 C -0.20834 0.04908 -0.21003 0.06227 -0.21055 0.06505 C -0.20899 0.08658 -0.20808 0.10857 -0.20586 0.1301 C -0.20547 0.13357 -0.20131 0.14491 -0.20026 0.14838 C -0.19922 0.15162 -0.1987 0.15533 -0.1974 0.15834 C -0.1961 0.16158 -0.19441 0.16412 -0.19271 0.16667 C -0.19063 0.17014 -0.17878 0.18866 -0.17396 0.19329 C -0.16784 0.19931 -0.16172 0.20556 -0.15521 0.20996 C -0.13985 0.22061 -0.12487 0.23588 -0.10834 0.23843 L -0.09714 0.24005 L -0.05404 0.24514 C 0.02213 0.23287 0.06406 0.24908 0.12135 0.20834 C 0.12773 0.20394 0.13398 0.19885 0.1401 0.19329 C 0.14596 0.1882 0.15989 0.17431 0.16536 0.16505 C 0.17148 0.15463 0.17721 0.14375 0.18229 0.13172 C 0.1845 0.12639 0.18593 0.11968 0.18698 0.11343 C 0.19023 0.09306 0.19257 0.07223 0.19531 0.05162 C 0.1957 0.04607 0.19635 0.04051 0.19635 0.03496 C 0.19635 -0.01944 0.19934 -0.01574 0.19349 -0.0449 C 0.19257 -0.04953 0.19205 -0.05439 0.19062 -0.05833 C 0.18958 -0.06157 0.18802 -0.06481 0.18593 -0.06666 C 0.18398 -0.06851 0.18164 -0.06782 0.17942 -0.06828 C 0.17135 -0.06435 0.16302 -0.06134 0.15507 -0.05671 C 0.15351 -0.05578 0.15247 -0.05347 0.1513 -0.05162 C 0.14687 -0.04467 0.14257 -0.03726 0.13815 -0.03009 C 0.1375 -0.02662 0.13698 -0.02338 0.13632 -0.0199 C 0.13515 -0.01435 0.13359 -0.00902 0.13255 -0.00324 C 0.13203 -3.7037E-6 0.1319 0.00324 0.13164 0.00672 C 0.13411 0.02778 0.13606 0.04908 0.13906 0.06991 C 0.13958 0.07315 0.14075 0.0757 0.14192 0.07824 C 0.14583 0.08704 0.15364 0.09607 0.15781 0.10162 C 0.16536 0.11135 0.16927 0.11389 0.17942 0.12176 C 0.18281 0.12431 0.18619 0.12686 0.18971 0.12824 C 0.19505 0.13056 0.20859 0.13334 0.21601 0.13496 L 0.25351 0.13334 C 0.26106 0.13149 0.272 0.12223 0.27877 0.11343 C 0.2845 0.10579 0.29101 0.09977 0.2957 0.09005 C 0.30338 0.07385 0.31119 0.05672 0.31536 0.03658 C 0.33177 -0.04166 0.32578 -0.01088 0.33411 -0.05509 C 0.33606 -0.09514 0.33763 -0.09884 0.3332 -0.14166 C 0.33268 -0.14699 0.33073 -0.15185 0.32942 -0.15671 C 0.32747 -0.16389 0.32187 -0.1868 0.31718 -0.19514 C 0.31041 -0.20717 0.29974 -0.22546 0.2901 -0.23495 C 0.2845 -0.24051 0.2789 -0.24537 0.27317 -0.25 C 0.27018 -0.25254 0.26705 -0.25532 0.2638 -0.25671 C 0.25416 -0.26041 0.2444 -0.26226 0.23476 -0.26504 C 0.21744 -0.26018 0.21836 -0.26851 0.21224 -0.24676 C 0.21171 -0.24467 0.21158 -0.24236 0.21132 -0.24004 C 0.2125 -0.22222 0.21328 -0.20439 0.2151 -0.1868 C 0.21549 -0.18264 0.21666 -0.1787 0.21783 -0.175 C 0.22265 -0.16088 0.22604 -0.14444 0.23281 -0.13333 C 0.23658 -0.12731 0.23997 -0.12014 0.24414 -0.11504 C 0.24674 -0.1118 0.26015 -0.09884 0.26562 -0.09676 C 0.27474 -0.09328 0.28372 -0.08981 0.29283 -0.08842 C 0.30312 -0.08657 0.31354 -0.08726 0.32382 -0.08657 C 0.33437 -0.08935 0.34518 -0.09097 0.35573 -0.0949 C 0.35963 -0.09652 0.36328 -0.1 0.36692 -0.10324 C 0.36927 -0.10555 0.39257 -0.1287 0.39882 -0.13842 C 0.4069 -0.15115 0.41445 -0.16504 0.42226 -0.17847 C 0.42343 -0.18333 0.42461 -0.18842 0.42604 -0.19328 C 0.42838 -0.20185 0.43281 -0.20902 0.43346 -0.21828 C 0.43619 -0.25625 0.43593 -0.25972 0.42877 -0.28009 C 0.42825 -0.28171 0.42747 -0.28333 0.42695 -0.28495 C 0.4233 -0.29537 0.42604 -0.29259 0.42031 -0.29514 C 0.41836 -0.29722 0.4108 -0.30509 0.4082 -0.30671 C 0.40573 -0.30833 0.40312 -0.30879 0.40065 -0.30995 C 0.39349 -0.31342 0.40403 -0.31018 0.39127 -0.31342 C 0.38724 -0.31273 0.38242 -0.31597 0.37916 -0.3118 C 0.37395 -0.30486 0.37278 -0.29074 0.37161 -0.28009 C 0.37057 -0.2493 0.36953 -0.25277 0.37343 -0.22176 C 0.37382 -0.21921 0.37474 -0.21713 0.37539 -0.21504 C 0.37669 -0.21088 0.38099 -0.19722 0.38385 -0.19166 C 0.39362 -0.17268 0.38802 -0.18379 0.39505 -0.17338 C 0.39921 -0.16736 0.40247 -0.15902 0.40729 -0.15509 C 0.41718 -0.14676 0.42721 -0.13796 0.43724 -0.13009 C 0.43906 -0.12847 0.44088 -0.12754 0.44283 -0.12662 C 0.4444 -0.12615 0.45586 -0.12361 0.4569 -0.12338 C 0.48294 -0.12453 0.48502 -0.11875 0.50286 -0.13171 C 0.50768 -0.13518 0.51276 -0.13796 0.51692 -0.14328 C 0.52421 -0.15254 0.52291 -0.14953 0.52812 -0.16157 C 0.53073 -0.16759 0.53567 -0.18009 0.53567 -0.18009 C 0.53593 -0.18171 0.53619 -0.18333 0.53658 -0.18495 C 0.53724 -0.18726 0.53841 -0.18912 0.53854 -0.19166 C 0.53867 -0.19444 0.53802 -0.19745 0.5375 -0.2 C 0.53711 -0.20231 0.53684 -0.20509 0.53567 -0.20671 C 0.53411 -0.20879 0.53007 -0.20995 0.53007 -0.20995 C 0.52734 -0.20949 0.522 -0.20949 0.51875 -0.20671 C 0.51783 -0.20578 0.51692 -0.20439 0.51601 -0.20347 C 0.51536 -0.20162 0.51445 -0.20023 0.51406 -0.19838 C 0.51289 -0.19027 0.51289 -0.17986 0.51406 -0.17176 C 0.51445 -0.16967 0.51549 -0.16851 0.51601 -0.16666 C 0.5164 -0.16504 0.5164 -0.16319 0.51692 -0.16157 C 0.51836 -0.15764 0.52018 -0.15416 0.52161 -0.15 C 0.52239 -0.14791 0.52265 -0.14537 0.52343 -0.14328 C 0.52461 -0.14074 0.52604 -0.13912 0.52721 -0.13657 C 0.53294 -0.12476 0.52239 -0.1375 0.5375 -0.11828 C 0.54166 -0.11319 0.5444 -0.1118 0.54882 -0.10995 C 0.55039 -0.10949 0.55195 -0.10879 0.55351 -0.10833 C 0.56354 -0.11064 0.57356 -0.11226 0.58346 -0.11504 C 0.58541 -0.11551 0.58737 -0.11666 0.58906 -0.11828 C 0.59401 -0.12338 0.59856 -0.12916 0.60312 -0.13495 C 0.60429 -0.13634 0.60507 -0.13819 0.60599 -0.14004 C 0.60924 -0.14652 0.6125 -0.15301 0.61536 -0.15995 L 0.62474 -0.18333 C 0.62539 -0.18495 0.62604 -0.18657 0.62656 -0.18842 C 0.62812 -0.19328 0.62981 -0.19814 0.63125 -0.20347 C 0.63515 -0.21713 0.62877 -0.19907 0.63411 -0.21342 C 0.63385 -0.2206 0.63398 -0.22801 0.6332 -0.23495 C 0.63294 -0.23703 0.63242 -0.23958 0.63125 -0.24004 C 0.62916 -0.24097 0.62695 -0.23889 0.62474 -0.23842 C 0.62343 -0.2368 0.62226 -0.23472 0.62096 -0.23333 C 0.61979 -0.23194 0.61809 -0.23194 0.61718 -0.23009 C 0.61575 -0.22662 0.61536 -0.22222 0.61445 -0.21828 C 0.6151 -0.20995 0.61484 -0.20139 0.61627 -0.19328 C 0.6177 -0.18611 0.62148 -0.18078 0.62291 -0.17338 C 0.62526 -0.16041 0.62421 -0.16435 0.63411 -0.14676 C 0.6414 -0.13379 0.64362 -0.12592 0.65377 -0.12176 C 0.6608 -0.11875 0.66823 -0.11828 0.67539 -0.11666 C 0.68698 -0.11782 0.69856 -0.11736 0.71002 -0.1199 C 0.71862 -0.12199 0.72695 -0.12639 0.73541 -0.13009 C 0.73763 -0.13101 0.73984 -0.13171 0.74192 -0.13333 C 0.74518 -0.13564 0.74817 -0.13889 0.7513 -0.14166 C 0.75312 -0.14722 0.75559 -0.15231 0.7569 -0.15833 C 0.75924 -0.16875 0.75677 -0.19907 0.75599 -0.20347 C 0.75533 -0.20717 0.75286 -0.20902 0.7513 -0.2118 C 0.74908 -0.21111 0.74661 -0.21203 0.74479 -0.20995 C 0.74362 -0.20879 0.74427 -0.20555 0.74375 -0.20347 C 0.74309 -0.2 0.74179 -0.19676 0.74101 -0.19328 C 0.73815 -0.18032 0.73815 -0.18333 0.73815 -0.17662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3385 -0.29838 L -0.53385 -0.29838 C -0.53346 -0.29329 -0.53333 -0.28843 -0.53294 -0.28334 C -0.53242 -0.27917 -0.53151 -0.27685 -0.53008 -0.27338 C -0.52917 -0.27107 -0.52826 -0.26875 -0.52721 -0.26667 C -0.52604 -0.26435 -0.525 -0.26181 -0.52357 -0.25996 C -0.51628 -0.25139 -0.51758 -0.25556 -0.51133 -0.25 C -0.50716 -0.2463 -0.50326 -0.24213 -0.49909 -0.23843 C -0.49701 -0.23658 -0.49479 -0.23496 -0.49258 -0.23334 C -0.4832 -0.22709 -0.47409 -0.21968 -0.46445 -0.21505 C -0.4207 -0.19375 -0.41107 -0.18727 -0.36133 -0.17338 C -0.33828 -0.1669 -0.31523 -0.16019 -0.29193 -0.15834 L -0.27044 -0.15672 L -0.22826 -0.15162 L -0.21224 -0.15 L -0.14857 -0.15162 C -0.13646 -0.15232 -0.13555 -0.15417 -0.12318 -0.16505 C -0.12122 -0.1669 -0.11927 -0.16898 -0.11758 -0.17176 C -0.11393 -0.17801 -0.11068 -0.18496 -0.10729 -0.19167 C -0.09896 -0.22477 -0.10078 -0.21088 -0.09883 -0.23172 C -0.09948 -0.24005 -0.09909 -0.24885 -0.10065 -0.25672 C -0.10169 -0.26158 -0.10443 -0.26459 -0.10638 -0.26829 C -0.10716 -0.27014 -0.10794 -0.27223 -0.10911 -0.27338 C -0.1168 -0.28148 -0.12148 -0.28473 -0.12982 -0.28843 C -0.13659 -0.29144 -0.14349 -0.29445 -0.15039 -0.29676 C -0.15404 -0.29792 -0.15794 -0.29792 -0.16159 -0.29838 C -0.17891 -0.2963 -0.20755 -0.3044 -0.2263 -0.28496 C -0.23125 -0.2801 -0.23594 -0.27454 -0.24036 -0.26829 C -0.24245 -0.26551 -0.2444 -0.26204 -0.24596 -0.25834 C -0.24909 -0.25093 -0.25169 -0.24283 -0.25443 -0.23496 C -0.25508 -0.23056 -0.25599 -0.22616 -0.25638 -0.22176 C -0.26003 -0.1676 -0.26172 -0.15417 -0.25065 -0.09838 C -0.2487 -0.0882 -0.2444 -0.07986 -0.24036 -0.07176 C -0.2293 -0.04931 -0.21797 -0.02709 -0.20573 -0.00672 C -0.19857 0.00532 -0.19062 0.01574 -0.18229 0.025 C -0.15482 0.05486 -0.12839 0.08379 -0.09701 0.09652 C -0.07057 0.1074 -0.04388 0.11435 -0.01732 0.12338 C 0.03867 0.1199 0.09466 0.12037 0.15052 0.11319 C 0.16432 0.11157 0.1776 0.10347 0.19089 0.09652 C 0.19518 0.09444 0.25313 0.06365 0.27148 0.0449 C 0.27813 0.03819 0.28398 0.0294 0.29023 0.02152 C 0.29375 0.00509 0.29453 0.00509 0.29401 -0.01667 C 0.29362 -0.03172 0.28372 -0.04908 0.27995 -0.05672 C 0.27747 -0.06181 0.27448 -0.06598 0.27148 -0.07014 C 0.24935 -0.1 0.2487 -0.09838 0.2181 -0.11829 C 0.21445 -0.12084 0.21068 -0.12269 0.20677 -0.12338 C 0.19961 -0.12477 0.19245 -0.12454 0.18529 -0.125 C 0.17591 -0.12292 0.16641 -0.12176 0.15716 -0.11829 C 0.14844 -0.11505 0.13268 -0.08473 0.13086 -0.08172 C 0.1125 -0.01227 0.11784 -0.04792 0.11393 0.025 C 0.11589 0.03773 0.11693 0.05092 0.11966 0.06319 C 0.12122 0.0706 0.13451 0.0824 0.13555 0.08333 C 0.13763 0.08495 0.13997 0.08541 0.14206 0.08657 C 0.15651 0.08264 0.17109 0.08102 0.18529 0.075 C 0.18971 0.07315 0.19349 0.06759 0.1974 0.06319 C 0.22344 0.03565 0.21654 0.0449 0.23216 0.0199 C 0.24401 -0.03195 0.25091 -0.03588 0.23867 -0.09329 C 0.23659 -0.10324 0.23086 -0.10949 0.22643 -0.11667 C 0.21432 -0.13635 0.20208 -0.15602 0.18893 -0.17338 C 0.15833 -0.21389 0.08242 -0.28079 0.06146 -0.29676 C 0.04102 -0.31227 0.01914 -0.32084 -0.00221 -0.33172 C -0.1737 -0.41806 -0.15391 -0.40996 -0.35755 -0.45834 C -0.39987 -0.46852 -0.49987 -0.46621 -0.52917 -0.46667 C -0.53385 -0.46459 -0.53932 -0.46528 -0.54323 -0.45996 C -0.55612 -0.4426 -0.55599 -0.43264 -0.55911 -0.40996 C -0.55951 -0.39167 -0.56081 -0.37338 -0.56003 -0.3551 C -0.5582 -0.3081 -0.54102 -0.25695 -0.53008 -0.22014 C -0.51523 -0.17014 -0.49531 -0.13056 -0.47201 -0.09167 C -0.46602 -0.08172 -0.45885 -0.07408 -0.4513 -0.06829 C -0.44362 -0.06227 -0.43503 -0.06065 -0.42695 -0.05672 C -0.40951 -0.06505 -0.39167 -0.07199 -0.37448 -0.08172 C -0.36602 -0.08635 -0.35807 -0.09329 -0.35013 -0.1 C -0.31107 -0.1338 -0.31172 -0.13125 -0.28164 -0.18172 C -0.27969 -0.18496 -0.27852 -0.18959 -0.27695 -0.19329 C -0.27878 -0.20394 -0.27969 -0.21528 -0.28255 -0.225 C -0.28411 -0.23033 -0.28724 -0.2338 -0.2901 -0.23681 C -0.30859 -0.25625 -0.34258 -0.2875 -0.36315 -0.3 C -0.39258 -0.31806 -0.42214 -0.33496 -0.45221 -0.34838 C -0.4849 -0.36297 -0.63359 -0.39908 -0.6388 -0.4 C -0.65846 -0.40371 -0.67826 -0.40232 -0.69792 -0.40348 C -0.72904 -0.40278 -0.82161 -0.41968 -0.85156 -0.35834 C -0.86693 -0.32685 -0.86276 -0.27732 -0.86836 -0.23681 C -0.85807 -0.18611 -0.85286 -0.13125 -0.8375 -0.08496 C -0.77786 0.09375 -0.72839 0.03171 -0.60221 0.05486 C -0.57201 0.05185 -0.53854 0.05046 -0.50846 0.04004 C -0.48646 0.0324 -0.46471 0.02106 -0.44284 0.01157 C -0.43633 0.0044 -0.41615 -0.00463 -0.42318 -0.00996 C -0.44883 -0.02986 -0.47786 -0.03218 -0.50573 -0.03681 C -0.54518 -0.04329 -0.62474 -0.04329 -0.62474 -0.04329 C -0.70065 -0.02014 -0.77721 -0.00209 -0.85247 0.02662 C -0.86471 0.03125 -0.8776 0.04027 -0.8862 0.05671 C -0.89401 0.07129 -0.89427 0.09444 -0.89844 0.11319 C -0.87799 0.24236 -0.89766 0.16527 -0.73815 0.20995 C -0.71628 0.2162 -0.69388 0.21481 -0.67161 0.21666 L -0.51888 0.22824 L -0.44284 0.23495 L -0.29193 0.2449 L -0.14102 0.25833 C -0.1332 0.25995 -0.12526 0.26088 -0.11758 0.26319 C -0.11315 0.26481 -0.10143 0.26389 -0.10443 0.2699 C -0.10977 0.28032 -0.11914 0.27986 -0.12695 0.28171 C -0.14609 0.28611 -0.26354 0.29722 -0.27513 0.29838 C -0.31068 0.3074 -0.32279 0.3037 -0.34909 0.32338 C -0.35143 0.325 -0.35352 0.32777 -0.35573 0.32986 C -0.33685 0.35231 -0.34792 0.34166 -0.30039 0.34328 C -0.22253 0.34606 -0.14479 0.3456 -0.06693 0.34676 C -0.03997 0.34444 0.09661 0.33842 0.14779 0.32338 C 0.2043 0.30648 0.26029 0.28449 0.31654 0.26504 C 0.31836 0.25764 0.32396 0.25046 0.32214 0.24328 C 0.31732 0.2243 0.27669 0.18981 0.2724 0.18657 C 0.23346 0.1581 0.1944 0.1294 0.1543 0.10671 C -0.05534 -0.01227 -0.47669 -0.23843 -0.47669 -0.23843 C -0.4819 -0.24445 -0.48893 -0.24746 -0.49258 -0.25672 C -0.49674 -0.2676 -0.49427 -0.29375 -0.48503 -0.29676 C -0.41549 -0.31852 -0.34531 -0.33635 -0.27513 -0.35 C -0.24896 -0.3551 -0.22253 -0.35278 -0.19635 -0.35348 L 0.01458 -0.35672 C -0.05443 -0.39445 -0.12174 -0.44468 -0.19258 -0.47014 C -0.84674 -0.7044 -0.61367 -0.60185 -0.89844 -0.72986 C -0.82227 -0.77755 -0.84779 -0.77176 -0.73346 -0.7632 C -0.41576 -0.73959 -0.44505 -0.74422 -0.28542 -0.71505 C -0.28411 -0.71389 -0.28021 -0.71158 -0.28164 -0.71181 C -0.50664 -0.75209 -0.54492 -0.76158 -0.7569 -0.80648 C -0.80404 -0.8338 -0.85169 -0.8581 -0.89844 -0.8882 C -0.90091 -0.88982 -0.89349 -0.89283 -0.89089 -0.89306 C -0.85846 -0.89723 -0.82591 -0.89861 -0.79349 -0.90162 L -0.61445 -0.88982 C -0.26393 -0.86482 -0.51133 -0.87986 -0.31354 -0.86806 L -0.20378 -0.84977 C -0.18177 -0.84537 -0.18503 -0.83542 -0.16068 -0.81644 C -0.1401 -0.80047 -0.12031 -0.78033 -0.09883 -0.76806 C 0.54701 -0.39908 0.17005 -0.64144 0.42331 -0.47662 C 0.43242 -0.46273 0.44935 -0.45625 0.45052 -0.43496 C 0.45195 -0.41111 0.42031 -0.1676 0.4168 -0.14005 C 0.41654 -0.13172 0.41471 -0.12315 0.41589 -0.11505 C 0.41641 -0.11088 0.4207 -0.11088 0.42148 -0.10672 C 0.42461 -0.09005 0.42526 -0.07223 0.42708 -0.0551 C 0.42552 -0.04121 0.42604 -0.02593 0.4224 -0.01343 C 0.42057 -0.00718 0.41602 -0.00463 0.41211 -0.00348 C 0.39883 0.00092 0.38529 0.00115 0.37174 0.00324 C 0.35208 -0.00556 0.33112 -0.0081 0.31276 -0.02338 C 0.30638 -0.02871 0.30365 -0.04306 0.30143 -0.0551 C 0.29661 -0.08195 0.29518 -0.11065 0.29206 -0.13843 C 0.29518 -0.15394 0.29401 -0.17523 0.30143 -0.18496 C 0.32344 -0.21412 0.33438 -0.2044 0.35299 -0.19514 C 0.35586 -0.18889 0.35938 -0.18357 0.36146 -0.17662 C 0.36484 -0.16574 0.36328 -0.13148 0.36237 -0.12662 C 0.35938 -0.10996 0.35326 -0.09537 0.34831 -0.0801 C 0.34635 -0.07385 0.34388 -0.06783 0.3418 -0.06181 C 0.34141 -0.06065 0.34049 -0.05741 0.34089 -0.05834 C 0.34323 -0.06459 0.34193 -0.06204 0.34466 -0.06667 " pathEditMode="relative" ptsTypes="AAAAAAAAAAAAAAAAAAAAAAAAAAAAAAAAAAAAAAAAAAAAAAAAAAAAAAAAAAAAAAAAAAAAAAAAAAAAAAAAAAAAAAAAAAAAAAAAAAAAAAAAAAAAAAAAAAAAAAAAAAAAAAAAAAAAAAAAAAAAAAAAAAAAAAA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475616" y="5075045"/>
            <a:ext cx="5211184" cy="1316611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591675" y="95250"/>
            <a:ext cx="2428875" cy="1000125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702939" y="95249"/>
            <a:ext cx="2428875" cy="1000125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488" b="100000" l="8458" r="95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1120" y="847806"/>
            <a:ext cx="5307266" cy="3980449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6493165" y="95249"/>
            <a:ext cx="5267893" cy="5484947"/>
            <a:chOff x="5848747" y="388421"/>
            <a:chExt cx="5267893" cy="5484947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6367" b="95149" l="2774" r="9272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848747" y="388421"/>
              <a:ext cx="3960792" cy="2970594"/>
            </a:xfrm>
            <a:prstGeom prst="rect">
              <a:avLst/>
            </a:prstGeom>
          </p:spPr>
        </p:pic>
        <p:grpSp>
          <p:nvGrpSpPr>
            <p:cNvPr id="16" name="Skupina 15"/>
            <p:cNvGrpSpPr/>
            <p:nvPr/>
          </p:nvGrpSpPr>
          <p:grpSpPr>
            <a:xfrm>
              <a:off x="7212330" y="1586395"/>
              <a:ext cx="3904310" cy="4286973"/>
              <a:chOff x="6306490" y="1105951"/>
              <a:chExt cx="3904310" cy="4286973"/>
            </a:xfrm>
          </p:grpSpPr>
          <p:pic>
            <p:nvPicPr>
              <p:cNvPr id="17" name="Obrázek 16"/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7">
                        <a14:imgEffect>
                          <a14:backgroundRemoval t="0" b="99576" l="9914" r="86676">
                            <a14:foregroundMark x1="36380" y1="24015" x2="36380" y2="24015"/>
                            <a14:foregroundMark x1="43065" y1="13038" x2="43065" y2="13038"/>
                            <a14:foregroundMark x1="41974" y1="7702" x2="41974" y2="7702"/>
                            <a14:foregroundMark x1="56889" y1="23651" x2="56889" y2="23651"/>
                            <a14:foregroundMark x1="63529" y1="16555" x2="63529" y2="16555"/>
                            <a14:foregroundMark x1="66985" y1="25470" x2="66985" y2="25470"/>
                            <a14:foregroundMark x1="53161" y1="36082" x2="53161" y2="36082"/>
                            <a14:foregroundMark x1="50477" y1="32201" x2="50477" y2="32201"/>
                            <a14:foregroundMark x1="50750" y1="31837" x2="50750" y2="31837"/>
                            <a14:foregroundMark x1="45157" y1="13038" x2="45157" y2="13038"/>
                            <a14:foregroundMark x1="45430" y1="11280" x2="45430" y2="11280"/>
                            <a14:foregroundMark x1="45157" y1="7702" x2="45157" y2="7702"/>
                            <a14:foregroundMark x1="40382" y1="16192" x2="40382" y2="16192"/>
                            <a14:foregroundMark x1="62756" y1="11583" x2="62756" y2="11583"/>
                            <a14:foregroundMark x1="60618" y1="18011" x2="60618" y2="1801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6306490" y="2464691"/>
                <a:ext cx="3904310" cy="2928233"/>
              </a:xfrm>
              <a:prstGeom prst="rect">
                <a:avLst/>
              </a:prstGeom>
            </p:spPr>
          </p:pic>
          <p:pic>
            <p:nvPicPr>
              <p:cNvPr id="18" name="Obrázek 17"/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 xmlns="">
                      <a14:imgLayer r:embed="rId9">
                        <a14:imgEffect>
                          <a14:backgroundRemoval t="0" b="97917" l="9375" r="95313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8364485">
                <a:off x="6886758" y="1471331"/>
                <a:ext cx="2923037" cy="2192278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xmlns="" val="217697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553340" y="5208250"/>
            <a:ext cx="4947532" cy="1183406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591675" y="95250"/>
            <a:ext cx="2428875" cy="1000125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632633" y="-229742"/>
            <a:ext cx="11559367" cy="6258295"/>
            <a:chOff x="897809" y="-458342"/>
            <a:chExt cx="11559367" cy="6258295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4488" b="100000" l="8458" r="953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20996" y="-458342"/>
              <a:ext cx="7536180" cy="5652133"/>
            </a:xfrm>
            <a:prstGeom prst="rect">
              <a:avLst/>
            </a:prstGeom>
          </p:spPr>
        </p:pic>
        <p:grpSp>
          <p:nvGrpSpPr>
            <p:cNvPr id="10" name="Skupina 9"/>
            <p:cNvGrpSpPr/>
            <p:nvPr/>
          </p:nvGrpSpPr>
          <p:grpSpPr>
            <a:xfrm>
              <a:off x="897809" y="1741398"/>
              <a:ext cx="5711265" cy="4058555"/>
              <a:chOff x="3653154" y="911951"/>
              <a:chExt cx="5711265" cy="4058555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3653154" y="911951"/>
                <a:ext cx="3981319" cy="4034422"/>
                <a:chOff x="3653154" y="911951"/>
                <a:chExt cx="3981319" cy="4034422"/>
              </a:xfrm>
            </p:grpSpPr>
            <p:pic>
              <p:nvPicPr>
                <p:cNvPr id="8" name="Obrázek 7"/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6">
                          <a14:imgEffect>
                            <a14:backgroundRemoval t="1014" b="100000" l="21673" r="89861">
                              <a14:foregroundMark x1="58809" y1="25000" x2="58809" y2="25000"/>
                              <a14:foregroundMark x1="58809" y1="22466" x2="58809" y2="22466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9548" t="1" r="23775" b="-2111"/>
                <a:stretch/>
              </p:blipFill>
              <p:spPr>
                <a:xfrm>
                  <a:off x="5175478" y="911951"/>
                  <a:ext cx="2458995" cy="4034422"/>
                </a:xfrm>
                <a:prstGeom prst="rect">
                  <a:avLst/>
                </a:prstGeom>
              </p:spPr>
            </p:pic>
            <p:pic>
              <p:nvPicPr>
                <p:cNvPr id="7" name="Obrázek 6"/>
                <p:cNvPicPr>
                  <a:picLocks noChangeAspect="1"/>
                </p:cNvPicPr>
                <p:nvPr/>
              </p:nvPicPr>
              <p:blipFill rotWithShape="1">
                <a:blip r:embed="rId7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8">
                          <a14:imgEffect>
                            <a14:backgroundRemoval t="61" b="98666" l="19964" r="96362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8645" r="15579"/>
                <a:stretch/>
              </p:blipFill>
              <p:spPr>
                <a:xfrm>
                  <a:off x="3653154" y="1062227"/>
                  <a:ext cx="2842055" cy="3821615"/>
                </a:xfrm>
                <a:prstGeom prst="rect">
                  <a:avLst/>
                </a:prstGeom>
              </p:spPr>
            </p:pic>
          </p:grpSp>
          <p:pic>
            <p:nvPicPr>
              <p:cNvPr id="9" name="Obrázek 8"/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backgroundRemoval t="593" b="99605" l="9941" r="8991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34174" t="331" r="11574" b="624"/>
              <a:stretch/>
            </p:blipFill>
            <p:spPr>
              <a:xfrm>
                <a:off x="6670646" y="1282074"/>
                <a:ext cx="2693773" cy="368843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xmlns="" val="3321385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br>
              <a:rPr lang="cs-CZ" dirty="0" smtClean="0"/>
            </a:br>
            <a:r>
              <a:rPr lang="cs-CZ" sz="2800" b="1" dirty="0" smtClean="0"/>
              <a:t>Jazyk </a:t>
            </a:r>
            <a:r>
              <a:rPr lang="cs-CZ" sz="2800" b="1" dirty="0"/>
              <a:t>a </a:t>
            </a:r>
            <a:r>
              <a:rPr lang="cs-CZ" sz="2800" b="1" dirty="0" smtClean="0"/>
              <a:t>řeč, vnímání, poznávací schopnosti </a:t>
            </a:r>
            <a:r>
              <a:rPr lang="cs-CZ" sz="2800" b="1" smtClean="0"/>
              <a:t>, paměť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/>
              <a:t>Popis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dirty="0"/>
              <a:t>Učitelka přečte pohádku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dirty="0"/>
              <a:t>Děti určují materiály na stavbu domečků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dirty="0"/>
              <a:t>Děti dokončí pohádku dle obrázků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b="1" dirty="0"/>
              <a:t>Očekávání a cíle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dirty="0"/>
              <a:t>Znalost stavebních materiálů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dirty="0"/>
              <a:t>Dokončit pohádku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dirty="0"/>
              <a:t>Uvědomění si vztahu mezi </a:t>
            </a:r>
            <a:r>
              <a:rPr lang="cs-CZ" dirty="0" smtClean="0"/>
              <a:t>druhými, </a:t>
            </a:r>
            <a:r>
              <a:rPr lang="cs-CZ" dirty="0"/>
              <a:t>pomoc druhým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dirty="0" smtClean="0"/>
              <a:t>2, Seznámení s prasátky.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3, Z jak</a:t>
            </a:r>
            <a:r>
              <a:rPr lang="cs-CZ" dirty="0"/>
              <a:t>é</a:t>
            </a:r>
            <a:r>
              <a:rPr lang="cs-CZ" dirty="0" smtClean="0"/>
              <a:t>ho materiálu stavělo žlut</a:t>
            </a:r>
            <a:r>
              <a:rPr lang="cs-CZ" dirty="0"/>
              <a:t>é</a:t>
            </a:r>
            <a:r>
              <a:rPr lang="cs-CZ" dirty="0" smtClean="0"/>
              <a:t> prasátko?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4, Z jak</a:t>
            </a:r>
            <a:r>
              <a:rPr lang="cs-CZ" dirty="0"/>
              <a:t>é</a:t>
            </a:r>
            <a:r>
              <a:rPr lang="cs-CZ" dirty="0" smtClean="0"/>
              <a:t>ho materiálu stavělo modr</a:t>
            </a:r>
            <a:r>
              <a:rPr lang="cs-CZ" dirty="0"/>
              <a:t>é</a:t>
            </a:r>
            <a:r>
              <a:rPr lang="cs-CZ" dirty="0" smtClean="0"/>
              <a:t> prasátko</a:t>
            </a:r>
            <a:r>
              <a:rPr lang="cs-CZ" dirty="0"/>
              <a:t> ?</a:t>
            </a: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5, Z jakého materiálu stavělo zelené prasátko</a:t>
            </a:r>
            <a:r>
              <a:rPr lang="cs-CZ" dirty="0"/>
              <a:t> ?</a:t>
            </a: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6, Jaký domeček si postavilo žlut</a:t>
            </a:r>
            <a:r>
              <a:rPr lang="cs-CZ" dirty="0"/>
              <a:t>é</a:t>
            </a:r>
            <a:r>
              <a:rPr lang="cs-CZ" dirty="0" smtClean="0"/>
              <a:t> prasátko</a:t>
            </a:r>
            <a:r>
              <a:rPr lang="cs-CZ" dirty="0"/>
              <a:t> ?</a:t>
            </a: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7, Jaký domeček si postavilo modr</a:t>
            </a:r>
            <a:r>
              <a:rPr lang="cs-CZ" dirty="0"/>
              <a:t>é</a:t>
            </a:r>
            <a:r>
              <a:rPr lang="cs-CZ" dirty="0" smtClean="0"/>
              <a:t> prasátko</a:t>
            </a:r>
            <a:r>
              <a:rPr lang="cs-CZ" dirty="0"/>
              <a:t> ?</a:t>
            </a: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8, Jaký domeček si postavilo zelen</a:t>
            </a:r>
            <a:r>
              <a:rPr lang="cs-CZ" dirty="0"/>
              <a:t>é</a:t>
            </a:r>
            <a:r>
              <a:rPr lang="cs-CZ" dirty="0" smtClean="0"/>
              <a:t> prasátko</a:t>
            </a:r>
            <a:r>
              <a:rPr lang="cs-CZ" dirty="0"/>
              <a:t> </a:t>
            </a:r>
            <a:r>
              <a:rPr lang="cs-CZ" dirty="0" smtClean="0"/>
              <a:t>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9,</a:t>
            </a:r>
            <a:r>
              <a:rPr lang="cs-CZ" dirty="0"/>
              <a:t> </a:t>
            </a:r>
            <a:r>
              <a:rPr lang="cs-CZ" dirty="0" smtClean="0"/>
              <a:t>Které domečky vlk sfoukl a který zůstal stát?</a:t>
            </a:r>
            <a:endParaRPr lang="cs-CZ" dirty="0"/>
          </a:p>
          <a:p>
            <a:pPr>
              <a:spcBef>
                <a:spcPts val="0"/>
              </a:spcBef>
            </a:pPr>
            <a:endParaRPr lang="cs-CZ" dirty="0"/>
          </a:p>
          <a:p>
            <a:r>
              <a:rPr lang="cs-CZ" dirty="0" smtClean="0"/>
              <a:t>Kliknutím na jednotlivé obrázky se děti dozvědí správnou odpověď.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Poznávací </a:t>
            </a:r>
            <a:r>
              <a:rPr lang="cs-CZ" dirty="0" smtClean="0"/>
              <a:t>schopnosti</a:t>
            </a:r>
          </a:p>
          <a:p>
            <a:r>
              <a:rPr lang="cs-CZ" dirty="0"/>
              <a:t>Podpořit rozvoj myšlenkového potenciálu dětí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481</Words>
  <Application>Microsoft Office PowerPoint</Application>
  <PresentationFormat>Vlastní</PresentationFormat>
  <Paragraphs>93</Paragraphs>
  <Slides>17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Zapamatovat si pohádku O třech prasátkách – stavební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Metodický pokyn Integrovaný blok:  Jazyk a řeč, vnímání, poznávací schopnosti , paměť</vt:lpstr>
      <vt:lpstr>Studijní materiály </vt:lpstr>
      <vt:lpstr>   Práce s interaktivním výukovým materiálem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2015-05-14T17:15:41Z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