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3" r:id="rId4"/>
    <p:sldId id="282" r:id="rId5"/>
    <p:sldId id="284" r:id="rId6"/>
    <p:sldId id="285" r:id="rId7"/>
    <p:sldId id="286" r:id="rId8"/>
    <p:sldId id="288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6"/>
    <a:srgbClr val="4074C8"/>
    <a:srgbClr val="008A00"/>
    <a:srgbClr val="009900"/>
    <a:srgbClr val="FFFCE7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276" y="9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1.png"/><Relationship Id="rId18" Type="http://schemas.microsoft.com/office/2007/relationships/hdphoto" Target="../media/hdphoto8.wdp"/><Relationship Id="rId26" Type="http://schemas.microsoft.com/office/2007/relationships/hdphoto" Target="../media/hdphoto12.wdp"/><Relationship Id="rId39" Type="http://schemas.openxmlformats.org/officeDocument/2006/relationships/image" Target="../media/image24.png"/><Relationship Id="rId3" Type="http://schemas.openxmlformats.org/officeDocument/2006/relationships/image" Target="../media/image6.png"/><Relationship Id="rId21" Type="http://schemas.openxmlformats.org/officeDocument/2006/relationships/image" Target="../media/image15.png"/><Relationship Id="rId34" Type="http://schemas.microsoft.com/office/2007/relationships/hdphoto" Target="../media/hdphoto16.wdp"/><Relationship Id="rId42" Type="http://schemas.microsoft.com/office/2007/relationships/hdphoto" Target="../media/hdphoto20.wdp"/><Relationship Id="rId47" Type="http://schemas.openxmlformats.org/officeDocument/2006/relationships/image" Target="../media/image28.png"/><Relationship Id="rId7" Type="http://schemas.openxmlformats.org/officeDocument/2006/relationships/image" Target="../media/image8.png"/><Relationship Id="rId12" Type="http://schemas.microsoft.com/office/2007/relationships/hdphoto" Target="../media/hdphoto5.wdp"/><Relationship Id="rId17" Type="http://schemas.openxmlformats.org/officeDocument/2006/relationships/image" Target="../media/image13.png"/><Relationship Id="rId25" Type="http://schemas.openxmlformats.org/officeDocument/2006/relationships/image" Target="../media/image17.png"/><Relationship Id="rId33" Type="http://schemas.openxmlformats.org/officeDocument/2006/relationships/image" Target="../media/image21.png"/><Relationship Id="rId38" Type="http://schemas.microsoft.com/office/2007/relationships/hdphoto" Target="../media/hdphoto18.wdp"/><Relationship Id="rId46" Type="http://schemas.microsoft.com/office/2007/relationships/hdphoto" Target="../media/hdphoto22.wdp"/><Relationship Id="rId2" Type="http://schemas.openxmlformats.org/officeDocument/2006/relationships/image" Target="../media/image5.pn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9.png"/><Relationship Id="rId41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10.png"/><Relationship Id="rId24" Type="http://schemas.microsoft.com/office/2007/relationships/hdphoto" Target="../media/hdphoto11.wdp"/><Relationship Id="rId32" Type="http://schemas.microsoft.com/office/2007/relationships/hdphoto" Target="../media/hdphoto15.wdp"/><Relationship Id="rId37" Type="http://schemas.openxmlformats.org/officeDocument/2006/relationships/image" Target="../media/image23.png"/><Relationship Id="rId40" Type="http://schemas.microsoft.com/office/2007/relationships/hdphoto" Target="../media/hdphoto19.wdp"/><Relationship Id="rId45" Type="http://schemas.openxmlformats.org/officeDocument/2006/relationships/image" Target="../media/image27.png"/><Relationship Id="rId5" Type="http://schemas.openxmlformats.org/officeDocument/2006/relationships/image" Target="../media/image7.png"/><Relationship Id="rId15" Type="http://schemas.openxmlformats.org/officeDocument/2006/relationships/image" Target="../media/image12.png"/><Relationship Id="rId23" Type="http://schemas.openxmlformats.org/officeDocument/2006/relationships/image" Target="../media/image16.png"/><Relationship Id="rId28" Type="http://schemas.microsoft.com/office/2007/relationships/hdphoto" Target="../media/hdphoto13.wdp"/><Relationship Id="rId36" Type="http://schemas.microsoft.com/office/2007/relationships/hdphoto" Target="../media/hdphoto17.wdp"/><Relationship Id="rId49" Type="http://schemas.openxmlformats.org/officeDocument/2006/relationships/comments" Target="../comments/comment2.xml"/><Relationship Id="rId10" Type="http://schemas.microsoft.com/office/2007/relationships/hdphoto" Target="../media/hdphoto4.wdp"/><Relationship Id="rId19" Type="http://schemas.openxmlformats.org/officeDocument/2006/relationships/image" Target="../media/image14.png"/><Relationship Id="rId31" Type="http://schemas.openxmlformats.org/officeDocument/2006/relationships/image" Target="../media/image20.png"/><Relationship Id="rId44" Type="http://schemas.microsoft.com/office/2007/relationships/hdphoto" Target="../media/hdphoto21.wdp"/><Relationship Id="rId4" Type="http://schemas.microsoft.com/office/2007/relationships/hdphoto" Target="../media/hdphoto1.wdp"/><Relationship Id="rId9" Type="http://schemas.openxmlformats.org/officeDocument/2006/relationships/image" Target="../media/image9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openxmlformats.org/officeDocument/2006/relationships/image" Target="../media/image18.png"/><Relationship Id="rId30" Type="http://schemas.microsoft.com/office/2007/relationships/hdphoto" Target="../media/hdphoto14.wdp"/><Relationship Id="rId35" Type="http://schemas.openxmlformats.org/officeDocument/2006/relationships/image" Target="../media/image22.png"/><Relationship Id="rId43" Type="http://schemas.openxmlformats.org/officeDocument/2006/relationships/image" Target="../media/image26.png"/><Relationship Id="rId48" Type="http://schemas.microsoft.com/office/2007/relationships/hdphoto" Target="../media/hdphoto23.wdp"/><Relationship Id="rId8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microsoft.com/office/2007/relationships/hdphoto" Target="../media/hdphoto27.wdp"/><Relationship Id="rId18" Type="http://schemas.openxmlformats.org/officeDocument/2006/relationships/image" Target="../media/image40.png"/><Relationship Id="rId26" Type="http://schemas.openxmlformats.org/officeDocument/2006/relationships/image" Target="../media/image44.png"/><Relationship Id="rId3" Type="http://schemas.openxmlformats.org/officeDocument/2006/relationships/image" Target="../media/image31.png"/><Relationship Id="rId21" Type="http://schemas.microsoft.com/office/2007/relationships/hdphoto" Target="../media/hdphoto31.wdp"/><Relationship Id="rId34" Type="http://schemas.openxmlformats.org/officeDocument/2006/relationships/image" Target="../media/image48.png"/><Relationship Id="rId7" Type="http://schemas.openxmlformats.org/officeDocument/2006/relationships/image" Target="../media/image34.png"/><Relationship Id="rId12" Type="http://schemas.openxmlformats.org/officeDocument/2006/relationships/image" Target="../media/image37.png"/><Relationship Id="rId17" Type="http://schemas.microsoft.com/office/2007/relationships/hdphoto" Target="../media/hdphoto29.wdp"/><Relationship Id="rId25" Type="http://schemas.microsoft.com/office/2007/relationships/hdphoto" Target="../media/hdphoto33.wdp"/><Relationship Id="rId33" Type="http://schemas.microsoft.com/office/2007/relationships/hdphoto" Target="../media/hdphoto37.wdp"/><Relationship Id="rId2" Type="http://schemas.openxmlformats.org/officeDocument/2006/relationships/image" Target="../media/image30.jpeg"/><Relationship Id="rId16" Type="http://schemas.openxmlformats.org/officeDocument/2006/relationships/image" Target="../media/image39.png"/><Relationship Id="rId20" Type="http://schemas.openxmlformats.org/officeDocument/2006/relationships/image" Target="../media/image41.png"/><Relationship Id="rId29" Type="http://schemas.microsoft.com/office/2007/relationships/hdphoto" Target="../media/hdphoto3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4.wdp"/><Relationship Id="rId11" Type="http://schemas.microsoft.com/office/2007/relationships/hdphoto" Target="../media/hdphoto26.wdp"/><Relationship Id="rId24" Type="http://schemas.openxmlformats.org/officeDocument/2006/relationships/image" Target="../media/image43.png"/><Relationship Id="rId32" Type="http://schemas.openxmlformats.org/officeDocument/2006/relationships/image" Target="../media/image47.png"/><Relationship Id="rId5" Type="http://schemas.openxmlformats.org/officeDocument/2006/relationships/image" Target="../media/image33.png"/><Relationship Id="rId15" Type="http://schemas.microsoft.com/office/2007/relationships/hdphoto" Target="../media/hdphoto28.wdp"/><Relationship Id="rId23" Type="http://schemas.microsoft.com/office/2007/relationships/hdphoto" Target="../media/hdphoto32.wdp"/><Relationship Id="rId28" Type="http://schemas.openxmlformats.org/officeDocument/2006/relationships/image" Target="../media/image45.png"/><Relationship Id="rId10" Type="http://schemas.openxmlformats.org/officeDocument/2006/relationships/image" Target="../media/image36.png"/><Relationship Id="rId19" Type="http://schemas.microsoft.com/office/2007/relationships/hdphoto" Target="../media/hdphoto30.wdp"/><Relationship Id="rId31" Type="http://schemas.microsoft.com/office/2007/relationships/hdphoto" Target="../media/hdphoto36.wdp"/><Relationship Id="rId4" Type="http://schemas.openxmlformats.org/officeDocument/2006/relationships/image" Target="../media/image32.jpeg"/><Relationship Id="rId9" Type="http://schemas.microsoft.com/office/2007/relationships/hdphoto" Target="../media/hdphoto25.wdp"/><Relationship Id="rId14" Type="http://schemas.openxmlformats.org/officeDocument/2006/relationships/image" Target="../media/image38.png"/><Relationship Id="rId22" Type="http://schemas.openxmlformats.org/officeDocument/2006/relationships/image" Target="../media/image42.png"/><Relationship Id="rId27" Type="http://schemas.microsoft.com/office/2007/relationships/hdphoto" Target="../media/hdphoto34.wdp"/><Relationship Id="rId30" Type="http://schemas.openxmlformats.org/officeDocument/2006/relationships/image" Target="../media/image46.png"/><Relationship Id="rId35" Type="http://schemas.microsoft.com/office/2007/relationships/hdphoto" Target="../media/hdphoto12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microsoft.com/office/2007/relationships/hdphoto" Target="../media/hdphoto41.wdp"/><Relationship Id="rId18" Type="http://schemas.openxmlformats.org/officeDocument/2006/relationships/image" Target="../media/image60.png"/><Relationship Id="rId3" Type="http://schemas.openxmlformats.org/officeDocument/2006/relationships/image" Target="../media/image51.jpeg"/><Relationship Id="rId21" Type="http://schemas.microsoft.com/office/2007/relationships/hdphoto" Target="../media/hdphoto44.wdp"/><Relationship Id="rId7" Type="http://schemas.microsoft.com/office/2007/relationships/hdphoto" Target="../media/hdphoto38.wdp"/><Relationship Id="rId12" Type="http://schemas.openxmlformats.org/officeDocument/2006/relationships/image" Target="../media/image57.png"/><Relationship Id="rId17" Type="http://schemas.microsoft.com/office/2007/relationships/hdphoto" Target="../media/hdphoto43.wdp"/><Relationship Id="rId25" Type="http://schemas.microsoft.com/office/2007/relationships/hdphoto" Target="../media/hdphoto45.wdp"/><Relationship Id="rId2" Type="http://schemas.openxmlformats.org/officeDocument/2006/relationships/image" Target="../media/image50.jpeg"/><Relationship Id="rId16" Type="http://schemas.openxmlformats.org/officeDocument/2006/relationships/image" Target="../media/image59.png"/><Relationship Id="rId20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11" Type="http://schemas.microsoft.com/office/2007/relationships/hdphoto" Target="../media/hdphoto40.wdp"/><Relationship Id="rId24" Type="http://schemas.openxmlformats.org/officeDocument/2006/relationships/image" Target="../media/image63.png"/><Relationship Id="rId5" Type="http://schemas.openxmlformats.org/officeDocument/2006/relationships/image" Target="../media/image53.png"/><Relationship Id="rId15" Type="http://schemas.microsoft.com/office/2007/relationships/hdphoto" Target="../media/hdphoto42.wdp"/><Relationship Id="rId23" Type="http://schemas.microsoft.com/office/2007/relationships/hdphoto" Target="../media/hdphoto29.wdp"/><Relationship Id="rId10" Type="http://schemas.openxmlformats.org/officeDocument/2006/relationships/image" Target="../media/image56.png"/><Relationship Id="rId19" Type="http://schemas.microsoft.com/office/2007/relationships/hdphoto" Target="../media/hdphoto36.wdp"/><Relationship Id="rId4" Type="http://schemas.openxmlformats.org/officeDocument/2006/relationships/image" Target="../media/image52.png"/><Relationship Id="rId9" Type="http://schemas.microsoft.com/office/2007/relationships/hdphoto" Target="../media/hdphoto39.wdp"/><Relationship Id="rId14" Type="http://schemas.openxmlformats.org/officeDocument/2006/relationships/image" Target="../media/image58.png"/><Relationship Id="rId22" Type="http://schemas.openxmlformats.org/officeDocument/2006/relationships/image" Target="../media/image6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i="0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Kočička doma pracuje</a:t>
            </a:r>
            <a:endParaRPr lang="cs-CZ" b="1" i="0" dirty="0">
              <a:solidFill>
                <a:srgbClr val="C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b="1" dirty="0">
                <a:solidFill>
                  <a:srgbClr val="002060"/>
                </a:solidFill>
                <a:latin typeface="Comic Sans MS" panose="030F0702030302020204" pitchFamily="66" charset="0"/>
                <a:ea typeface="+mj-ea"/>
                <a:cs typeface="+mj-cs"/>
              </a:rPr>
              <a:t>Pozornost, vnímání</a:t>
            </a: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777" y="-25268"/>
            <a:ext cx="5743977" cy="641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5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-81565" y="2469379"/>
            <a:ext cx="12203796" cy="440254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62164" y="2842469"/>
            <a:ext cx="4242816" cy="4029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279392" y="3194304"/>
            <a:ext cx="1219200" cy="1219200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937504" y="3218688"/>
            <a:ext cx="1755648" cy="1414272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096000" y="4852416"/>
            <a:ext cx="1755648" cy="1414272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026645" y="4800640"/>
            <a:ext cx="1816026" cy="143258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97933" y="431607"/>
            <a:ext cx="12192000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7933" y="1425039"/>
            <a:ext cx="12094067" cy="639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0" name="Obrázek 49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46988" y="4393280"/>
            <a:ext cx="1656036" cy="18098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30" b="89760" l="7682" r="96251">
                        <a14:foregroundMark x1="14769" y1="53130" x2="9145" y2="28789"/>
                        <a14:foregroundMark x1="58482" y1="63019" x2="92958" y2="65769"/>
                        <a14:foregroundMark x1="96479" y1="49561" x2="42250" y2="4506"/>
                        <a14:foregroundMark x1="92273" y1="36981" x2="73937" y2="12639"/>
                        <a14:foregroundMark x1="71834" y1="86483" x2="41564" y2="90053"/>
                        <a14:foregroundMark x1="11980" y1="51317" x2="11294" y2="33353"/>
                        <a14:foregroundMark x1="14540" y1="27267" x2="7682" y2="455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91341" y="523711"/>
            <a:ext cx="1275419" cy="996983"/>
          </a:xfrm>
          <a:prstGeom prst="rect">
            <a:avLst/>
          </a:prstGeom>
          <a:effectLst>
            <a:softEdge rad="127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74" b="96435" l="561" r="100000">
                        <a14:foregroundMark x1="75810" y1="81739" x2="82107" y2="70261"/>
                        <a14:foregroundMark x1="82107" y1="70261" x2="81484" y2="46609"/>
                        <a14:backgroundMark x1="22569" y1="79826" x2="15025" y2="52609"/>
                        <a14:backgroundMark x1="79863" y1="78870" x2="85474" y2="58783"/>
                        <a14:backgroundMark x1="83042" y1="56957" x2="99938" y2="57826"/>
                        <a14:backgroundMark x1="19451" y1="52609" x2="2431" y2="526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13373" y="2790934"/>
            <a:ext cx="1938528" cy="138936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96" b="97348" l="2432" r="991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8507909">
            <a:off x="8626164" y="5191460"/>
            <a:ext cx="1903438" cy="61061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backgroundMark x1="98091" y1="37488" x2="99932" y2="37488"/>
                        <a14:backgroundMark x1="0" y1="15864" x2="29925" y2="24551"/>
                        <a14:backgroundMark x1="92843" y1="38905" x2="99932" y2="43059"/>
                        <a14:backgroundMark x1="11929" y1="84514" x2="14997" y2="90179"/>
                        <a14:backgroundMark x1="22222" y1="90179" x2="36605" y2="93012"/>
                        <a14:backgroundMark x1="52147" y1="95940" x2="65508" y2="90179"/>
                        <a14:backgroundMark x1="57260" y1="94523" x2="37628" y2="887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24785" y="556211"/>
            <a:ext cx="1301506" cy="93923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910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18120" y="597826"/>
            <a:ext cx="980546" cy="92286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55" b="100000" l="0" r="99941">
                        <a14:foregroundMark x1="83726" y1="44883" x2="90802" y2="30117"/>
                        <a14:foregroundMark x1="92276" y1="79530" x2="95519" y2="72819"/>
                        <a14:foregroundMark x1="95519" y1="57047" x2="88738" y2="49413"/>
                        <a14:foregroundMark x1="89328" y1="49413" x2="85200" y2="45638"/>
                        <a14:foregroundMark x1="2358" y1="58725" x2="6132" y2="50084"/>
                        <a14:foregroundMark x1="93160" y1="31544" x2="89858" y2="20805"/>
                        <a14:foregroundMark x1="88208" y1="17785" x2="82017" y2="18876"/>
                        <a14:foregroundMark x1="81663" y1="23490" x2="81427" y2="23909"/>
                        <a14:backgroundMark x1="90330" y1="83221" x2="96167" y2="76846"/>
                        <a14:backgroundMark x1="96934" y1="37584" x2="97170" y2="30117"/>
                        <a14:backgroundMark x1="91745" y1="37919" x2="93160" y2="31879"/>
                        <a14:backgroundMark x1="77358" y1="30537" x2="79481" y2="20805"/>
                        <a14:backgroundMark x1="77889" y1="18121" x2="77594" y2="15436"/>
                        <a14:backgroundMark x1="82017" y1="9312" x2="91038" y2="9312"/>
                        <a14:backgroundMark x1="26651" y1="4614" x2="16509" y2="3356"/>
                        <a14:backgroundMark x1="27594" y1="3020" x2="16509" y2="7047"/>
                        <a14:backgroundMark x1="16981" y1="13087" x2="15802" y2="8389"/>
                        <a14:backgroundMark x1="0" y1="79111" x2="3302" y2="87248"/>
                        <a14:backgroundMark x1="14446" y1="42366" x2="7134" y2="46057"/>
                        <a14:backgroundMark x1="84847" y1="14513" x2="94634" y2="15856"/>
                        <a14:backgroundMark x1="97229" y1="39346" x2="94340" y2="50503"/>
                        <a14:backgroundMark x1="80425" y1="41946" x2="82017" y2="41946"/>
                        <a14:backgroundMark x1="98762" y1="68037" x2="98172" y2="59564"/>
                        <a14:backgroundMark x1="91509" y1="81544" x2="95932" y2="69379"/>
                        <a14:backgroundMark x1="98172" y1="62164" x2="94634" y2="558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92691" y="581423"/>
            <a:ext cx="1266963" cy="89046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108" b="100000" l="0" r="94951">
                        <a14:foregroundMark x1="44889" y1="65869" x2="48645" y2="76633"/>
                        <a14:foregroundMark x1="22783" y1="84085" x2="33805" y2="87397"/>
                        <a14:foregroundMark x1="15148" y1="76173" x2="4926" y2="77737"/>
                        <a14:foregroundMark x1="17057" y1="46550" x2="3818" y2="62006"/>
                        <a14:foregroundMark x1="4187" y1="60810" x2="3079" y2="68721"/>
                        <a14:foregroundMark x1="3387" y1="68169" x2="11392" y2="79577"/>
                        <a14:foregroundMark x1="8682" y1="80681" x2="11823" y2="82889"/>
                        <a14:foregroundMark x1="94951" y1="90892" x2="94951" y2="76449"/>
                        <a14:backgroundMark x1="33805" y1="15363" x2="20135" y2="27231"/>
                        <a14:backgroundMark x1="17488" y1="50598" x2="11022" y2="72125"/>
                        <a14:backgroundMark x1="89778" y1="79669" x2="97167" y2="84269"/>
                        <a14:backgroundMark x1="0" y1="82429" x2="6958" y2="85833"/>
                        <a14:backgroundMark x1="0" y1="78933" x2="9914" y2="79577"/>
                        <a14:backgroundMark x1="93904" y1="90892" x2="96059" y2="73229"/>
                        <a14:backgroundMark x1="39532" y1="15731" x2="28879" y2="21711"/>
                        <a14:backgroundMark x1="92426" y1="78841" x2="92426" y2="890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646" y="652723"/>
            <a:ext cx="1244844" cy="83305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7" cstate="email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5744" b="92205" l="2267" r="98111">
                        <a14:foregroundMark x1="9660" y1="48308" x2="9822" y2="70462"/>
                        <a14:backgroundMark x1="23206" y1="64718" x2="12628" y2="54154"/>
                        <a14:backgroundMark x1="49541" y1="15692" x2="49325" y2="5641"/>
                        <a14:backgroundMark x1="32866" y1="12923" x2="35294" y2="21231"/>
                        <a14:backgroundMark x1="39180" y1="84308" x2="39557" y2="9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566689">
            <a:off x="10088651" y="4868214"/>
            <a:ext cx="2042691" cy="107560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9" cstate="email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622" b="89941" l="1320" r="96795">
                        <a14:backgroundMark x1="76532" y1="59167" x2="79312" y2="47701"/>
                        <a14:backgroundMark x1="64373" y1="86371" x2="60509" y2="85127"/>
                        <a14:backgroundMark x1="52262" y1="85127" x2="29642" y2="75608"/>
                        <a14:backgroundMark x1="22432" y1="71174" x2="12535" y2="68686"/>
                        <a14:backgroundMark x1="74835" y1="80043" x2="68803" y2="800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-2020"/>
          <a:stretch/>
        </p:blipFill>
        <p:spPr>
          <a:xfrm>
            <a:off x="10173008" y="2853363"/>
            <a:ext cx="1783708" cy="1585665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1" cstate="email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1073" b="93165" l="8043" r="100000">
                        <a14:foregroundMark x1="64888" y1="85851" x2="68832" y2="82775"/>
                        <a14:backgroundMark x1="97602" y1="26179" x2="86234" y2="25290"/>
                        <a14:backgroundMark x1="93581" y1="71770" x2="77262" y2="78742"/>
                        <a14:backgroundMark x1="36118" y1="89747" x2="21655" y2="79699"/>
                        <a14:backgroundMark x1="37587" y1="90226" x2="41609" y2="91524"/>
                        <a14:backgroundMark x1="50503" y1="91524" x2="55452" y2="92823"/>
                        <a14:backgroundMark x1="61872" y1="89747" x2="71848" y2="89269"/>
                        <a14:backgroundMark x1="70843" y1="87970" x2="77804" y2="84074"/>
                        <a14:backgroundMark x1="75251" y1="82775" x2="81284" y2="74368"/>
                        <a14:backgroundMark x1="73318" y1="84074" x2="78732" y2="71770"/>
                        <a14:backgroundMark x1="73782" y1="80519" x2="74865" y2="70950"/>
                        <a14:backgroundMark x1="70843" y1="81818" x2="74865" y2="70472"/>
                        <a14:backgroundMark x1="70302" y1="84074" x2="71848" y2="78401"/>
                        <a14:backgroundMark x1="99613" y1="27956" x2="95746" y2="26179"/>
                        <a14:backgroundMark x1="93194" y1="24539" x2="80278" y2="24060"/>
                        <a14:backgroundMark x1="81825" y1="25837" x2="82289" y2="20506"/>
                        <a14:backgroundMark x1="71384" y1="80656" x2="74323" y2="68353"/>
                        <a14:backgroundMark x1="25290" y1="81476" x2="22196" y2="75325"/>
                        <a14:backgroundMark x1="63650" y1="87491" x2="71771" y2="81271"/>
                        <a14:backgroundMark x1="40371" y1="88448" x2="61562" y2="87491"/>
                        <a14:backgroundMark x1="62568" y1="85783" x2="70611" y2="794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73357" y="410845"/>
            <a:ext cx="1049926" cy="1187795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3" cstate="email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96991" l="9912" r="89912">
                        <a14:backgroundMark x1="30708" y1="22145" x2="25841" y2="34954"/>
                        <a14:backgroundMark x1="25841" y1="34954" x2="26637" y2="35610"/>
                        <a14:backgroundMark x1="34159" y1="77623" x2="37522" y2="907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474" r="-2"/>
          <a:stretch/>
        </p:blipFill>
        <p:spPr>
          <a:xfrm rot="17821110">
            <a:off x="1974664" y="4945836"/>
            <a:ext cx="877826" cy="2022434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5" cstate="email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3872" b="94989" l="2798" r="94470">
                        <a14:foregroundMark x1="58751" y1="22836" x2="47560" y2="52847"/>
                        <a14:foregroundMark x1="53481" y1="57403" x2="25960" y2="70444"/>
                        <a14:foregroundMark x1="49772" y1="22836" x2="44632" y2="33314"/>
                        <a14:foregroundMark x1="77358" y1="24772" x2="84125" y2="20900"/>
                        <a14:foregroundMark x1="28887" y1="73064" x2="25960" y2="78986"/>
                        <a14:backgroundMark x1="29733" y1="75000" x2="27391" y2="79556"/>
                        <a14:backgroundMark x1="25179" y1="80923" x2="22251" y2="72437"/>
                        <a14:backgroundMark x1="65647" y1="5979" x2="62004" y2="9226"/>
                        <a14:backgroundMark x1="62720" y1="12528" x2="63435" y2="8599"/>
                        <a14:backgroundMark x1="26675" y1="45501" x2="22381" y2="31207"/>
                        <a14:backgroundMark x1="88939" y1="50456" x2="86858" y2="638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1319630">
            <a:off x="-109244" y="4788383"/>
            <a:ext cx="1398364" cy="154233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27" cstate="email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8959" b="100000" l="0" r="100000">
                        <a14:foregroundMark x1="22432" y1="79910" x2="22432" y2="86335"/>
                        <a14:backgroundMark x1="95283" y1="57376" x2="84067" y2="58100"/>
                        <a14:backgroundMark x1="0" y1="61176" x2="22327" y2="59729"/>
                        <a14:backgroundMark x1="83124" y1="60543" x2="79455" y2="58914"/>
                        <a14:backgroundMark x1="25262" y1="60543" x2="20545" y2="59729"/>
                        <a14:backgroundMark x1="24319" y1="66968" x2="11321" y2="750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13373" y="428328"/>
            <a:ext cx="869600" cy="1007760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29" cstate="email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9958" b="89972" l="5208" r="93740">
                        <a14:foregroundMark x1="12730" y1="50070" x2="9732" y2="54067"/>
                        <a14:foregroundMark x1="9995" y1="52384" x2="8732" y2="61711"/>
                        <a14:foregroundMark x1="31405" y1="53717" x2="20200" y2="45091"/>
                        <a14:foregroundMark x1="18937" y1="47055" x2="9995" y2="493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314140">
            <a:off x="2038198" y="4183045"/>
            <a:ext cx="1828089" cy="1371067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31" cstate="email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3398" b="89988" l="9871" r="89968">
                        <a14:backgroundMark x1="67880" y1="30522" x2="67476" y2="288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8881017">
            <a:off x="1899260" y="2219873"/>
            <a:ext cx="1716622" cy="2288829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33" cstate="email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9733" b="89885" l="2671" r="97162">
                        <a14:foregroundMark x1="92654" y1="72137" x2="51669" y2="56679"/>
                        <a14:foregroundMark x1="48164" y1="57634" x2="28172" y2="488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6749290">
            <a:off x="-520624" y="3501707"/>
            <a:ext cx="2199838" cy="481100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35" cstate="email">
            <a:extLst>
              <a:ext uri="{BEBA8EAE-BF5A-486C-A8C5-ECC9F3942E4B}">
                <a14:imgProps xmlns:a14="http://schemas.microsoft.com/office/drawing/2010/main">
                  <a14:imgLayer r:embed="rId36">
                    <a14:imgEffect>
                      <a14:backgroundRemoval t="10832" b="100000" l="8943" r="100000">
                        <a14:foregroundMark x1="45257" y1="79199" x2="19332" y2="49451"/>
                        <a14:foregroundMark x1="29539" y1="37598" x2="17164" y2="44349"/>
                        <a14:backgroundMark x1="25655" y1="43328" x2="23939" y2="46311"/>
                        <a14:backgroundMark x1="41825" y1="64678" x2="37308" y2="64286"/>
                        <a14:backgroundMark x1="47245" y1="74804" x2="39837" y2="66484"/>
                        <a14:backgroundMark x1="50768" y1="77473" x2="23668" y2="46075"/>
                        <a14:backgroundMark x1="43902" y1="73234" x2="50768" y2="81711"/>
                        <a14:backgroundMark x1="29539" y1="55965" x2="23668" y2="5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78746" y="3658977"/>
            <a:ext cx="1277048" cy="1468606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7" cstate="email">
            <a:extLst>
              <a:ext uri="{BEBA8EAE-BF5A-486C-A8C5-ECC9F3942E4B}">
                <a14:imgProps xmlns:a14="http://schemas.microsoft.com/office/drawing/2010/main">
                  <a14:imgLayer r:embed="rId38">
                    <a14:imgEffect>
                      <a14:backgroundRemoval t="7169" b="92559" l="0" r="100000">
                        <a14:foregroundMark x1="9573" y1="35209" x2="8884" y2="44283"/>
                        <a14:foregroundMark x1="26722" y1="15699" x2="39945" y2="15699"/>
                        <a14:foregroundMark x1="83540" y1="17786" x2="54339" y2="14519"/>
                        <a14:foregroundMark x1="23967" y1="17604" x2="31680" y2="16152"/>
                        <a14:foregroundMark x1="31680" y1="16152" x2="59435" y2="14428"/>
                        <a14:foregroundMark x1="9022" y1="52450" x2="13705" y2="68330"/>
                        <a14:foregroundMark x1="37121" y1="70780" x2="19421" y2="67151"/>
                        <a14:foregroundMark x1="37121" y1="70780" x2="13912" y2="63521"/>
                        <a14:backgroundMark x1="27824" y1="8711" x2="36088" y2="8348"/>
                        <a14:backgroundMark x1="59435" y1="10436" x2="80096" y2="6171"/>
                        <a14:backgroundMark x1="61983" y1="12341" x2="47934" y2="9437"/>
                        <a14:backgroundMark x1="73003" y1="11252" x2="91804" y2="20780"/>
                        <a14:backgroundMark x1="5441" y1="26770" x2="6336" y2="20327"/>
                        <a14:backgroundMark x1="28306" y1="14156" x2="41804" y2="14519"/>
                        <a14:backgroundMark x1="45661" y1="14791" x2="58884" y2="15517"/>
                        <a14:backgroundMark x1="90565" y1="20236" x2="79545" y2="16243"/>
                        <a14:backgroundMark x1="49862" y1="12976" x2="59780" y2="13702"/>
                        <a14:backgroundMark x1="56474" y1="12613" x2="82920" y2="17241"/>
                        <a14:backgroundMark x1="25826" y1="15426" x2="39945" y2="147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86015" y="487680"/>
            <a:ext cx="1361811" cy="1034126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39" cstate="email">
            <a:extLst>
              <a:ext uri="{BEBA8EAE-BF5A-486C-A8C5-ECC9F3942E4B}">
                <a14:imgProps xmlns:a14="http://schemas.microsoft.com/office/drawing/2010/main">
                  <a14:imgLayer r:embed="rId40">
                    <a14:imgEffect>
                      <a14:backgroundRemoval t="3647" b="93408" l="2578" r="91531">
                        <a14:foregroundMark x1="8154" y1="75666" x2="16518" y2="84502"/>
                        <a14:foregroundMark x1="54498" y1="78121" x2="58022" y2="81627"/>
                        <a14:foregroundMark x1="64492" y1="85554" x2="69279" y2="90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6032" y="2639681"/>
            <a:ext cx="1566336" cy="117475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1" cstate="email">
            <a:extLst>
              <a:ext uri="{BEBA8EAE-BF5A-486C-A8C5-ECC9F3942E4B}">
                <a14:imgProps xmlns:a14="http://schemas.microsoft.com/office/drawing/2010/main">
                  <a14:imgLayer r:embed="rId42">
                    <a14:imgEffect>
                      <a14:backgroundRemoval t="13534" b="73212" l="0" r="83325">
                        <a14:foregroundMark x1="50500" y1="68373" x2="69227" y2="69074"/>
                        <a14:foregroundMark x1="71594" y1="64867" x2="77328" y2="58626"/>
                        <a14:foregroundMark x1="49448" y1="68022" x2="40873" y2="61431"/>
                        <a14:foregroundMark x1="41084" y1="61781" x2="35876" y2="54137"/>
                        <a14:foregroundMark x1="68438" y1="17672" x2="56234" y2="15919"/>
                        <a14:foregroundMark x1="71566" y1="21451" x2="62539" y2="16872"/>
                        <a14:backgroundMark x1="24987" y1="59327" x2="10889" y2="56592"/>
                        <a14:backgroundMark x1="62230" y1="74965" x2="62967" y2="75316"/>
                        <a14:backgroundMark x1="63756" y1="73562" x2="52288" y2="72160"/>
                        <a14:backgroundMark x1="75450" y1="17249" x2="61538" y2="11354"/>
                        <a14:backgroundMark x1="72995" y1="22707" x2="67430" y2="133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343191">
            <a:off x="3569723" y="4573733"/>
            <a:ext cx="2540307" cy="190523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43" cstate="email">
            <a:extLst>
              <a:ext uri="{BEBA8EAE-BF5A-486C-A8C5-ECC9F3942E4B}">
                <a14:imgProps xmlns:a14="http://schemas.microsoft.com/office/drawing/2010/main">
                  <a14:imgLayer r:embed="rId44">
                    <a14:imgEffect>
                      <a14:backgroundRemoval t="1709" b="98397" l="0" r="100000">
                        <a14:foregroundMark x1="17827" y1="34188" x2="17493" y2="33333"/>
                        <a14:foregroundMark x1="23832" y1="42521" x2="3718" y2="32585"/>
                        <a14:foregroundMark x1="62488" y1="38462" x2="56911" y2="40064"/>
                        <a14:foregroundMark x1="43136" y1="40919" x2="28217" y2="37607"/>
                        <a14:foregroundMark x1="52097" y1="53419" x2="25643" y2="54167"/>
                        <a14:backgroundMark x1="4433" y1="33333" x2="84795" y2="39209"/>
                        <a14:backgroundMark x1="85176" y1="67521" x2="71401" y2="74252"/>
                        <a14:backgroundMark x1="68780" y1="76709" x2="46806" y2="73397"/>
                        <a14:backgroundMark x1="73260" y1="65812" x2="53194" y2="65812"/>
                        <a14:backgroundMark x1="88465" y1="90919" x2="85510" y2="66667"/>
                        <a14:backgroundMark x1="86988" y1="64209" x2="75882" y2="62607"/>
                        <a14:backgroundMark x1="82173" y1="60897" x2="62488" y2="60897"/>
                        <a14:backgroundMark x1="36416" y1="65064" x2="8532" y2="608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4109288">
            <a:off x="559939" y="3680013"/>
            <a:ext cx="1796637" cy="80147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45" cstate="email">
            <a:extLst>
              <a:ext uri="{BEBA8EAE-BF5A-486C-A8C5-ECC9F3942E4B}">
                <a14:imgProps xmlns:a14="http://schemas.microsoft.com/office/drawing/2010/main">
                  <a14:imgLayer r:embed="rId46">
                    <a14:imgEffect>
                      <a14:backgroundRemoval t="5000" b="95288" l="2025" r="95561">
                        <a14:foregroundMark x1="70405" y1="17596" x2="52025" y2="8846"/>
                        <a14:foregroundMark x1="50156" y1="10481" x2="24065" y2="13077"/>
                        <a14:foregroundMark x1="24377" y1="14615" x2="21807" y2="17596"/>
                        <a14:foregroundMark x1="46885" y1="92404" x2="49688" y2="90481"/>
                        <a14:foregroundMark x1="46573" y1="90481" x2="47508" y2="91923"/>
                        <a14:backgroundMark x1="26791" y1="8077" x2="32399" y2="8077"/>
                        <a14:backgroundMark x1="34579" y1="8462" x2="51713" y2="8462"/>
                        <a14:backgroundMark x1="40498" y1="10000" x2="32710" y2="11442"/>
                        <a14:backgroundMark x1="32087" y1="11827" x2="22430" y2="16635"/>
                        <a14:backgroundMark x1="46417" y1="11058" x2="54206" y2="9231"/>
                        <a14:backgroundMark x1="53193" y1="9615" x2="69159" y2="13462"/>
                        <a14:backgroundMark x1="68069" y1="14712" x2="64097" y2="15192"/>
                        <a14:backgroundMark x1="53115" y1="10481" x2="60202" y2="12019"/>
                        <a14:backgroundMark x1="88396" y1="22885" x2="72819" y2="135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194000" y="382064"/>
            <a:ext cx="1489268" cy="1206261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 rotWithShape="1">
          <a:blip r:embed="rId47" cstate="email">
            <a:extLst>
              <a:ext uri="{BEBA8EAE-BF5A-486C-A8C5-ECC9F3942E4B}">
                <a14:imgProps xmlns:a14="http://schemas.microsoft.com/office/drawing/2010/main">
                  <a14:imgLayer r:embed="rId48">
                    <a14:imgEffect>
                      <a14:backgroundRemoval t="1302" b="98202" l="1395" r="100000">
                        <a14:foregroundMark x1="97984" y1="27960" x2="91783" y2="23435"/>
                        <a14:foregroundMark x1="92041" y1="25170" x2="86512" y2="18847"/>
                        <a14:foregroundMark x1="83514" y1="59764" x2="47390" y2="72846"/>
                        <a14:foregroundMark x1="60000" y1="81649" x2="52661" y2="86547"/>
                        <a14:foregroundMark x1="63514" y1="86981" x2="50646" y2="88717"/>
                        <a14:foregroundMark x1="98811" y1="28766" x2="90594" y2="20955"/>
                        <a14:backgroundMark x1="97054" y1="22753" x2="90284" y2="20955"/>
                        <a14:backgroundMark x1="78501" y1="89399" x2="74987" y2="92188"/>
                        <a14:backgroundMark x1="69974" y1="92188" x2="65013" y2="94296"/>
                        <a14:backgroundMark x1="72300" y1="91197" x2="78811" y2="86237"/>
                        <a14:backgroundMark x1="58811" y1="96404" x2="65581" y2="92994"/>
                        <a14:backgroundMark x1="55607" y1="95412" x2="59432" y2="94296"/>
                        <a14:backgroundMark x1="55607" y1="94730" x2="50284" y2="957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02869" y="2909901"/>
            <a:ext cx="1799647" cy="1499890"/>
          </a:xfrm>
          <a:prstGeom prst="rect">
            <a:avLst/>
          </a:prstGeom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6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 tmFilter="0, 0; .2, .5; .8, .5; 1, 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250" autoRev="1" fill="hold"/>
                                        <p:tgtEl>
                                          <p:spTgt spid="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 tmFilter="0, 0; .2, .5; .8, .5; 1, 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3" dur="250" autoRev="1" fill="hold"/>
                                        <p:tgtEl>
                                          <p:spTgt spid="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 tmFilter="0, 0; .2, .5; .8, .5; 1, 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5" dur="250" autoRev="1" fill="hold"/>
                                        <p:tgtEl>
                                          <p:spTgt spid="6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3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5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9" dur="25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5" dur="25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1" dur="25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 tmFilter="0, 0; .2, .5; .8, .5; 1, 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7" dur="250" autoRev="1" fill="hold"/>
                                        <p:tgtEl>
                                          <p:spTgt spid="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2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6383" y="92444"/>
            <a:ext cx="6233375" cy="658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965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15124" y="4608402"/>
            <a:ext cx="5391397" cy="1581833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800329" y="2550410"/>
            <a:ext cx="3394383" cy="395630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938794" y="4172712"/>
            <a:ext cx="680694" cy="560832"/>
          </a:xfrm>
          <a:prstGeom prst="ellipse">
            <a:avLst/>
          </a:prstGeom>
          <a:solidFill>
            <a:schemeClr val="bg2">
              <a:lumMod val="10000"/>
            </a:schemeClr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0" y="1022703"/>
            <a:ext cx="5486400" cy="40233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7841" y="0"/>
            <a:ext cx="626245" cy="1114314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0" y="6510528"/>
            <a:ext cx="12191999" cy="330749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8182" l="45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00069" y="5517662"/>
            <a:ext cx="1158240" cy="11582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7841" y="5409303"/>
            <a:ext cx="1220097" cy="12200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backgroundMark x1="75000" y1="64726" x2="70013" y2="62586"/>
                        <a14:backgroundMark x1="90748" y1="42808" x2="78937" y2="33219"/>
                        <a14:backgroundMark x1="80512" y1="39384" x2="80249" y2="42380"/>
                        <a14:backgroundMark x1="59580" y1="38014" x2="51444" y2="33219"/>
                        <a14:backgroundMark x1="80643" y1="76027" x2="67257" y2="67380"/>
                        <a14:backgroundMark x1="56496" y1="68836" x2="47572" y2="75000"/>
                        <a14:backgroundMark x1="12336" y1="72260" x2="9974" y2="77825"/>
                        <a14:backgroundMark x1="16798" y1="89726" x2="9449" y2="85274"/>
                        <a14:backgroundMark x1="24409" y1="96233" x2="14698" y2="91781"/>
                        <a14:backgroundMark x1="43832" y1="93579" x2="43832" y2="86644"/>
                        <a14:backgroundMark x1="984" y1="62414" x2="14042" y2="60017"/>
                        <a14:backgroundMark x1="83005" y1="68065" x2="99606" y2="68065"/>
                        <a14:backgroundMark x1="92913" y1="69264" x2="99016" y2="70291"/>
                        <a14:backgroundMark x1="93832" y1="68065" x2="79856" y2="63527"/>
                        <a14:backgroundMark x1="63189" y1="68065" x2="63189" y2="68065"/>
                        <a14:backgroundMark x1="75459" y1="65753" x2="85958" y2="645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1277372" flipH="1">
            <a:off x="3653142" y="-42874"/>
            <a:ext cx="1531657" cy="11738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28" b="98859" l="4145" r="94883">
                        <a14:foregroundMark x1="23316" y1="63308" x2="16386" y2="69629"/>
                        <a14:foregroundMark x1="20855" y1="71673" x2="20596" y2="76236"/>
                        <a14:foregroundMark x1="22215" y1="72576" x2="18653" y2="84316"/>
                        <a14:backgroundMark x1="55505" y1="18441" x2="41127" y2="25380"/>
                        <a14:backgroundMark x1="11917" y1="65304" x2="3238" y2="75998"/>
                        <a14:backgroundMark x1="81477" y1="75095" x2="75453" y2="85219"/>
                        <a14:backgroundMark x1="86269" y1="65114" x2="81477" y2="64401"/>
                        <a14:backgroundMark x1="85687" y1="48194" x2="84132" y2="47053"/>
                        <a14:backgroundMark x1="88601" y1="62643" x2="87370" y2="63498"/>
                        <a14:backgroundMark x1="79016" y1="67728" x2="80894" y2="75570"/>
                        <a14:backgroundMark x1="79922" y1="74525" x2="69883" y2="834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08173" y="109861"/>
            <a:ext cx="700828" cy="95500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2125" b="100000" l="0" r="100000">
                        <a14:foregroundMark x1="42237" y1="94625" x2="32303" y2="91750"/>
                        <a14:foregroundMark x1="33224" y1="91750" x2="27171" y2="88313"/>
                        <a14:backgroundMark x1="11053" y1="37500" x2="7632" y2="39563"/>
                        <a14:backgroundMark x1="9803" y1="41750" x2="6250" y2="46500"/>
                        <a14:backgroundMark x1="7105" y1="51063" x2="5263" y2="53250"/>
                        <a14:backgroundMark x1="9803" y1="73000" x2="11579" y2="78188"/>
                        <a14:backgroundMark x1="33487" y1="96250" x2="36842" y2="97750"/>
                        <a14:backgroundMark x1="34474" y1="94750" x2="37434" y2="96813"/>
                        <a14:backgroundMark x1="36842" y1="96313" x2="43158" y2="980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80618" y="1303484"/>
            <a:ext cx="1777868" cy="17535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4" cstate="email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44232" y1="9670" x2="49067" y2="569"/>
                        <a14:foregroundMark x1="59598" y1="8987" x2="78171" y2="3527"/>
                        <a14:foregroundMark x1="99617" y1="1706" x2="73959" y2="1195"/>
                        <a14:foregroundMark x1="99952" y1="24630" x2="96123" y2="52389"/>
                        <a14:foregroundMark x1="99952" y1="63026" x2="93681" y2="74915"/>
                        <a14:foregroundMark x1="99952" y1="72867" x2="95404" y2="79465"/>
                        <a14:foregroundMark x1="97702" y1="94994" x2="48492" y2="94369"/>
                        <a14:foregroundMark x1="77405" y1="95222" x2="48" y2="95222"/>
                        <a14:foregroundMark x1="84347" y1="95677" x2="19770" y2="98350"/>
                        <a14:foregroundMark x1="0" y1="80205" x2="622" y2="94425"/>
                        <a14:foregroundMark x1="0" y1="17634" x2="6175" y2="71047"/>
                        <a14:foregroundMark x1="99952" y1="65188" x2="99809" y2="712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91987" y="199000"/>
            <a:ext cx="1710211" cy="143905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6" cstate="email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107" b="100000" l="0" r="95637">
                        <a14:foregroundMark x1="37618" y1="72095" x2="34198" y2="58300"/>
                        <a14:foregroundMark x1="64623" y1="71383" x2="68514" y2="59723"/>
                        <a14:backgroundMark x1="36439" y1="84664" x2="34198" y2="810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75410" y="2556743"/>
            <a:ext cx="1337423" cy="399046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8" cstate="email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561" b="99579" l="6418" r="826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734080">
            <a:off x="8472415" y="1841723"/>
            <a:ext cx="1629664" cy="122224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0" cstate="email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6942" b="89481" l="0" r="87796">
                        <a14:backgroundMark x1="11731" y1="49299" x2="12941" y2="49509"/>
                        <a14:backgroundMark x1="36244" y1="57784" x2="39032" y2="58415"/>
                        <a14:backgroundMark x1="58496" y1="62482" x2="62651" y2="63745"/>
                        <a14:backgroundMark x1="62651" y1="63324" x2="65913" y2="64376"/>
                        <a14:backgroundMark x1="66228" y1="64797" x2="72856" y2="64797"/>
                        <a14:backgroundMark x1="73435" y1="64165" x2="63914" y2="63114"/>
                        <a14:backgroundMark x1="73014" y1="65358" x2="80694" y2="62693"/>
                        <a14:backgroundMark x1="78538" y1="63114" x2="73172" y2="63745"/>
                        <a14:backgroundMark x1="60337" y1="62903" x2="47396" y2="57784"/>
                        <a14:backgroundMark x1="47975" y1="57994" x2="39348" y2="565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924872">
            <a:off x="6130621" y="5175093"/>
            <a:ext cx="1875270" cy="1406453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22" cstate="email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1097" b="100000" l="0" r="91314">
                        <a14:backgroundMark x1="5714" y1="71157" x2="28914" y2="72323"/>
                        <a14:backgroundMark x1="47886" y1="72712" x2="92114" y2="715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9949"/>
          <a:stretch/>
        </p:blipFill>
        <p:spPr>
          <a:xfrm rot="1651268" flipH="1">
            <a:off x="4119298" y="2367464"/>
            <a:ext cx="1445397" cy="420316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4" cstate="email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439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1190594">
            <a:off x="10932164" y="1455945"/>
            <a:ext cx="1331825" cy="1220839"/>
          </a:xfrm>
          <a:prstGeom prst="rect">
            <a:avLst/>
          </a:prstGeom>
          <a:scene3d>
            <a:camera prst="perspectiveFront"/>
            <a:lightRig rig="threePt" dir="t"/>
          </a:scene3d>
          <a:sp3d>
            <a:bevelT prst="angle"/>
          </a:sp3d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6" cstate="email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1206" b="97766" l="2642" r="982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8197926">
            <a:off x="4984465" y="4281224"/>
            <a:ext cx="1246294" cy="23206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8" cstate="email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1255" b="98996" l="0" r="97450">
                        <a14:foregroundMark x1="77923" y1="43204" x2="78296" y2="35425"/>
                        <a14:foregroundMark x1="79415" y1="35425" x2="78296" y2="22836"/>
                        <a14:foregroundMark x1="77550" y1="22334" x2="72886" y2="14847"/>
                        <a14:foregroundMark x1="73259" y1="14596" x2="63184" y2="9201"/>
                        <a14:foregroundMark x1="69714" y1="41782" x2="67102" y2="43706"/>
                        <a14:foregroundMark x1="63557" y1="45420" x2="43284" y2="42535"/>
                        <a14:foregroundMark x1="45833" y1="44918" x2="22761" y2="44668"/>
                        <a14:backgroundMark x1="60634" y1="32539" x2="28545" y2="37139"/>
                        <a14:backgroundMark x1="74751" y1="22585" x2="67848" y2="42535"/>
                        <a14:backgroundMark x1="72886" y1="41782" x2="38246" y2="41531"/>
                        <a14:backgroundMark x1="74005" y1="42535" x2="38246" y2="41782"/>
                        <a14:backgroundMark x1="24627" y1="29360" x2="19216" y2="38143"/>
                        <a14:backgroundMark x1="93781" y1="40778" x2="83333" y2="42033"/>
                        <a14:backgroundMark x1="67475" y1="42953" x2="41542" y2="41531"/>
                        <a14:backgroundMark x1="68595" y1="43706" x2="49813" y2="43204"/>
                        <a14:backgroundMark x1="88371" y1="44166" x2="84826" y2="46842"/>
                        <a14:backgroundMark x1="10572" y1="26893" x2="7027" y2="42367"/>
                        <a14:backgroundMark x1="75871" y1="44668" x2="74005" y2="32037"/>
                        <a14:backgroundMark x1="82836" y1="42702" x2="81654" y2="281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45748" y="4799297"/>
            <a:ext cx="1222017" cy="181758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0" cstate="email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833" b="89924" l="1788" r="97131">
                        <a14:foregroundMark x1="12668" y1="82121" x2="12668" y2="82121"/>
                        <a14:foregroundMark x1="13413" y1="82121" x2="11326" y2="82121"/>
                        <a14:foregroundMark x1="14754" y1="81515" x2="10730" y2="84242"/>
                        <a14:foregroundMark x1="5067" y1="84848" x2="3875" y2="78788"/>
                        <a14:backgroundMark x1="30104" y1="57273" x2="50522" y2="32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9078447">
            <a:off x="1195103" y="5262932"/>
            <a:ext cx="1818296" cy="89424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2" cstate="email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9754" b="89948" l="4804" r="93442">
                        <a14:foregroundMark x1="87469" y1="29188" x2="89599" y2="26582"/>
                        <a14:foregroundMark x1="22222" y1="24646" x2="27277" y2="23976"/>
                        <a14:foregroundMark x1="27694" y1="23306" x2="33709" y2="23083"/>
                        <a14:foregroundMark x1="34211" y1="22859" x2="39432" y2="23976"/>
                        <a14:foregroundMark x1="40100" y1="23529" x2="47828" y2="23529"/>
                        <a14:foregroundMark x1="47577" y1="23306" x2="88262" y2="16083"/>
                        <a14:foregroundMark x1="80242" y1="27029" x2="83333" y2="27029"/>
                        <a14:backgroundMark x1="52632" y1="59121" x2="47452" y2="52792"/>
                        <a14:backgroundMark x1="35297" y1="56739" x2="39307" y2="50782"/>
                        <a14:backgroundMark x1="27444" y1="48622" x2="31579" y2="51005"/>
                        <a14:backgroundMark x1="23308" y1="45570" x2="25564" y2="42293"/>
                        <a14:backgroundMark x1="76775" y1="30752" x2="79073" y2="30752"/>
                        <a14:backgroundMark x1="10735" y1="33582" x2="10485" y2="35741"/>
                        <a14:backgroundMark x1="6349" y1="83544" x2="8480" y2="839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837207">
            <a:off x="8891712" y="4571744"/>
            <a:ext cx="2699508" cy="164947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4" cstate="email">
            <a:extLst>
              <a:ext uri="{BEBA8EAE-BF5A-486C-A8C5-ECC9F3942E4B}">
                <a14:imgProps xmlns:a14="http://schemas.microsoft.com/office/drawing/2010/main">
                  <a14:imgLayer r:embed="rId35">
                    <a14:imgEffect>
                      <a14:backgroundRemoval t="0" b="98195" l="563" r="98451">
                        <a14:foregroundMark x1="80141" y1="20989" x2="82606" y2="23730"/>
                        <a14:foregroundMark x1="84085" y1="29011" x2="88310" y2="25869"/>
                        <a14:foregroundMark x1="90282" y1="20856" x2="87465" y2="21591"/>
                        <a14:foregroundMark x1="86056" y1="19987" x2="82887" y2="20254"/>
                        <a14:foregroundMark x1="85211" y1="18650" x2="79859" y2="18382"/>
                        <a14:foregroundMark x1="81972" y1="74599" x2="82254" y2="55080"/>
                        <a14:backgroundMark x1="75634" y1="95655" x2="77324" y2="94251"/>
                        <a14:backgroundMark x1="78380" y1="91644" x2="81268" y2="91644"/>
                        <a14:backgroundMark x1="71127" y1="96190" x2="71972" y2="96190"/>
                        <a14:backgroundMark x1="23451" y1="86832" x2="23451" y2="85561"/>
                        <a14:backgroundMark x1="84085" y1="21257" x2="83521" y2="19987"/>
                        <a14:backgroundMark x1="87746" y1="21858" x2="84085" y2="19719"/>
                        <a14:backgroundMark x1="93873" y1="67112" x2="97535" y2="595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12609" y="1361676"/>
            <a:ext cx="1216917" cy="1282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31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352" y="180347"/>
            <a:ext cx="6273397" cy="6449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175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08222" y="482402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51571" y="25452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Pravidelný pětiúhelník 1"/>
          <p:cNvSpPr/>
          <p:nvPr/>
        </p:nvSpPr>
        <p:spPr>
          <a:xfrm>
            <a:off x="447910" y="2594917"/>
            <a:ext cx="3084101" cy="4034483"/>
          </a:xfrm>
          <a:prstGeom prst="pentagon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 rot="10800000">
            <a:off x="2036064" y="4916384"/>
            <a:ext cx="548640" cy="326176"/>
          </a:xfrm>
          <a:prstGeom prst="corner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6629400"/>
            <a:ext cx="12192000" cy="228600"/>
          </a:xfrm>
          <a:prstGeom prst="rect">
            <a:avLst/>
          </a:prstGeom>
          <a:solidFill>
            <a:srgbClr val="008A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107168" y="3828288"/>
            <a:ext cx="524256" cy="280111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9003792" y="1194915"/>
            <a:ext cx="2651760" cy="2670048"/>
          </a:xfrm>
          <a:prstGeom prst="ellipse">
            <a:avLst/>
          </a:prstGeom>
          <a:solidFill>
            <a:srgbClr val="008A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656064" y="1760517"/>
            <a:ext cx="316992" cy="2999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143486" y="1756977"/>
            <a:ext cx="316992" cy="3852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040677" y="2119786"/>
            <a:ext cx="402336" cy="40233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9393382" y="2594917"/>
            <a:ext cx="344979" cy="3437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832356" y="2431948"/>
            <a:ext cx="390144" cy="40538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311384" y="1381971"/>
            <a:ext cx="320040" cy="33547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9951720" y="3020568"/>
            <a:ext cx="377952" cy="40538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97690" y="109728"/>
            <a:ext cx="1534906" cy="1514441"/>
          </a:xfrm>
          <a:prstGeom prst="rect">
            <a:avLst/>
          </a:prstGeom>
        </p:spPr>
      </p:pic>
      <p:sp>
        <p:nvSpPr>
          <p:cNvPr id="21" name="Mrak 20"/>
          <p:cNvSpPr/>
          <p:nvPr/>
        </p:nvSpPr>
        <p:spPr>
          <a:xfrm>
            <a:off x="7714725" y="191589"/>
            <a:ext cx="1749405" cy="1272243"/>
          </a:xfrm>
          <a:prstGeom prst="cloud">
            <a:avLst/>
          </a:prstGeom>
          <a:solidFill>
            <a:srgbClr val="4074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1903489" y="296784"/>
            <a:ext cx="1578659" cy="1085187"/>
          </a:xfrm>
          <a:prstGeom prst="cloud">
            <a:avLst/>
          </a:prstGeom>
          <a:solidFill>
            <a:srgbClr val="4074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075896">
            <a:off x="8773071" y="1675757"/>
            <a:ext cx="722901" cy="10300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649" b="89948" l="2464" r="89975">
                        <a14:backgroundMark x1="86007" y1="74460" x2="85422" y2="807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383150">
            <a:off x="7320116" y="5596424"/>
            <a:ext cx="2088951" cy="117247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753" b="97093" l="9817" r="89968">
                        <a14:backgroundMark x1="39914" y1="65415" x2="13592" y2="86069"/>
                        <a14:backgroundMark x1="72816" y1="86251" x2="72168" y2="64506"/>
                        <a14:backgroundMark x1="58900" y1="68988" x2="57929" y2="64385"/>
                        <a14:backgroundMark x1="44337" y1="12114" x2="44013" y2="12598"/>
                        <a14:backgroundMark x1="37972" y1="12296" x2="36677" y2="12598"/>
                        <a14:backgroundMark x1="31284" y1="12114" x2="29126" y2="12962"/>
                        <a14:backgroundMark x1="59223" y1="12114" x2="58900" y2="133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328930">
            <a:off x="10501812" y="4593306"/>
            <a:ext cx="1253300" cy="2232953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0" cstate="email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422" b="98304" l="9817" r="89968">
                        <a14:backgroundMark x1="41100" y1="6905" x2="43042" y2="10297"/>
                        <a14:backgroundMark x1="50917" y1="5512" x2="50593" y2="9267"/>
                        <a14:backgroundMark x1="59871" y1="6057" x2="59223" y2="10115"/>
                        <a14:backgroundMark x1="63323" y1="5875" x2="64941" y2="9085"/>
                        <a14:backgroundMark x1="71845" y1="7268" x2="72168" y2="11024"/>
                        <a14:backgroundMark x1="79180" y1="7813" x2="79504" y2="12114"/>
                        <a14:backgroundMark x1="85437" y1="10297" x2="82632" y2="15263"/>
                        <a14:backgroundMark x1="64941" y1="10478" x2="63970" y2="16354"/>
                        <a14:backgroundMark x1="50593" y1="10842" x2="51241" y2="16535"/>
                        <a14:backgroundMark x1="72492" y1="24712" x2="83279" y2="14961"/>
                        <a14:backgroundMark x1="69364" y1="24349" x2="70550" y2="22956"/>
                        <a14:backgroundMark x1="56634" y1="24167" x2="57282" y2="22592"/>
                        <a14:backgroundMark x1="37001" y1="25984" x2="34844" y2="25076"/>
                        <a14:backgroundMark x1="40129" y1="25621" x2="39590" y2="252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483317">
            <a:off x="9021662" y="3960298"/>
            <a:ext cx="1510311" cy="269085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674" b="99742" l="0" r="100000">
                        <a14:backgroundMark x1="8000" y1="33133" x2="0" y2="43348"/>
                        <a14:backgroundMark x1="51568" y1="13348" x2="39459" y2="25021"/>
                        <a14:backgroundMark x1="48973" y1="30987" x2="43027" y2="37124"/>
                        <a14:backgroundMark x1="47459" y1="36910" x2="42486" y2="45236"/>
                        <a14:backgroundMark x1="44000" y1="47983" x2="40000" y2="48197"/>
                        <a14:backgroundMark x1="84324" y1="49142" x2="64432" y2="52532"/>
                        <a14:backgroundMark x1="70919" y1="7425" x2="76865" y2="72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517761" y="5293872"/>
            <a:ext cx="602200" cy="151638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4" cstate="email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438" b="95805" l="781" r="97657">
                        <a14:foregroundMark x1="65247" y1="60034" x2="94782" y2="41893"/>
                        <a14:foregroundMark x1="61413" y1="56179" x2="70785" y2="51417"/>
                        <a14:foregroundMark x1="64111" y1="63209" x2="96486" y2="48469"/>
                        <a14:foregroundMark x1="60419" y1="58220" x2="58147" y2="58220"/>
                        <a14:backgroundMark x1="37984" y1="11054" x2="28612" y2="32823"/>
                        <a14:backgroundMark x1="27192" y1="48016" x2="68797" y2="19218"/>
                        <a14:backgroundMark x1="24352" y1="11735" x2="19240" y2="55045"/>
                        <a14:backgroundMark x1="58147" y1="67517" x2="95634" y2="51190"/>
                        <a14:backgroundMark x1="62833" y1="54592" x2="78310" y2="450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9951991">
            <a:off x="9794758" y="5963309"/>
            <a:ext cx="1372190" cy="859431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6" cstate="email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96720" l="482" r="100000">
                        <a14:foregroundMark x1="42398" y1="16755" x2="31638" y2="16401"/>
                        <a14:foregroundMark x1="23983" y1="17110" x2="20771" y2="17819"/>
                        <a14:foregroundMark x1="68522" y1="16046" x2="57013" y2="16755"/>
                        <a14:foregroundMark x1="82441" y1="15248" x2="79497" y2="14007"/>
                        <a14:backgroundMark x1="18469" y1="75975" x2="17559" y2="80585"/>
                        <a14:backgroundMark x1="22484" y1="81294" x2="26767" y2="86259"/>
                        <a14:backgroundMark x1="27195" y1="86259" x2="33405" y2="94060"/>
                        <a14:backgroundMark x1="80514" y1="90869" x2="88437" y2="75266"/>
                        <a14:backgroundMark x1="72805" y1="91578" x2="85439" y2="80940"/>
                        <a14:backgroundMark x1="70182" y1="92287" x2="73394" y2="89096"/>
                        <a14:backgroundMark x1="40257" y1="94858" x2="65525" y2="95390"/>
                        <a14:backgroundMark x1="62099" y1="95213" x2="76820" y2="86613"/>
                        <a14:backgroundMark x1="84154" y1="65691" x2="83940" y2="63918"/>
                        <a14:backgroundMark x1="40043" y1="94415" x2="36188" y2="94415"/>
                        <a14:backgroundMark x1="3212" y1="33067" x2="5086" y2="33067"/>
                        <a14:backgroundMark x1="2998" y1="29787" x2="5728" y2="32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13594">
            <a:off x="5777268" y="5818824"/>
            <a:ext cx="1734399" cy="1047325"/>
          </a:xfrm>
          <a:prstGeom prst="rect">
            <a:avLst/>
          </a:prstGeom>
          <a:effectLst/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8" cstate="email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2184" b="100000" l="450" r="100000">
                        <a14:foregroundMark x1="15442" y1="87379" x2="4498" y2="92233"/>
                        <a14:foregroundMark x1="3748" y1="88997" x2="3448" y2="80906"/>
                        <a14:foregroundMark x1="39430" y1="77670" x2="53073" y2="69579"/>
                        <a14:backgroundMark x1="61919" y1="9709" x2="26987" y2="40777"/>
                        <a14:backgroundMark x1="44678" y1="90939" x2="81109" y2="78317"/>
                        <a14:backgroundMark x1="31184" y1="83172" x2="84258" y2="52104"/>
                        <a14:backgroundMark x1="29985" y1="63754" x2="59370" y2="197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7118805">
            <a:off x="79867" y="5856484"/>
            <a:ext cx="1267036" cy="58697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0" cstate="email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3203" r="979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3037146" y="4678315"/>
            <a:ext cx="2491716" cy="201968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22" cstate="email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0" b="97377" l="0" r="100000">
                        <a14:backgroundMark x1="38360" y1="79784" x2="33598" y2="822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711" b="-177"/>
          <a:stretch/>
        </p:blipFill>
        <p:spPr>
          <a:xfrm>
            <a:off x="5028165" y="3669792"/>
            <a:ext cx="921350" cy="318820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4" cstate="email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5038" b="100000" l="2069" r="100000">
                        <a14:foregroundMark x1="12676" y1="59509" x2="4225" y2="61713"/>
                        <a14:foregroundMark x1="81514" y1="9320" x2="18662" y2="6801"/>
                        <a14:foregroundMark x1="94146" y1="46599" x2="87852" y2="31234"/>
                        <a14:foregroundMark x1="32394" y1="88413" x2="23415" y2="92443"/>
                        <a14:foregroundMark x1="30150" y1="96474" x2="20246" y2="95970"/>
                        <a14:foregroundMark x1="84199" y1="58438" x2="94938" y2="58123"/>
                        <a14:foregroundMark x1="83803" y1="64043" x2="94718" y2="62846"/>
                        <a14:backgroundMark x1="21831" y1="6234" x2="23592" y2="6234"/>
                        <a14:backgroundMark x1="13028" y1="20970" x2="2113" y2="48866"/>
                        <a14:backgroundMark x1="67077" y1="64987" x2="60211" y2="65995"/>
                        <a14:backgroundMark x1="48063" y1="64736" x2="36092" y2="64736"/>
                        <a14:backgroundMark x1="30986" y1="65491" x2="30326" y2="66499"/>
                        <a14:backgroundMark x1="92782" y1="35516" x2="93882" y2="40365"/>
                        <a14:backgroundMark x1="89789" y1="33501" x2="90845" y2="35768"/>
                        <a14:backgroundMark x1="33231" y1="98174" x2="59551" y2="97544"/>
                        <a14:backgroundMark x1="73592" y1="67695" x2="73768" y2="64736"/>
                        <a14:backgroundMark x1="87764" y1="79975" x2="96259" y2="70907"/>
                        <a14:backgroundMark x1="87280" y1="69081" x2="95775" y2="69332"/>
                        <a14:backgroundMark x1="84023" y1="65932" x2="90801" y2="66247"/>
                        <a14:backgroundMark x1="83143" y1="65932" x2="83143" y2="63791"/>
                        <a14:backgroundMark x1="92298" y1="65302" x2="86180" y2="65302"/>
                        <a14:backgroundMark x1="94542" y1="64736" x2="90141" y2="64736"/>
                        <a14:backgroundMark x1="52113" y1="2834" x2="44454" y2="4030"/>
                        <a14:backgroundMark x1="47095" y1="7179" x2="40977" y2="5668"/>
                        <a14:backgroundMark x1="39437" y1="6612" x2="36620" y2="5919"/>
                        <a14:backgroundMark x1="35299" y1="6612" x2="26100" y2="28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372342" y="3001742"/>
            <a:ext cx="929640" cy="64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9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pomáhají kočičce s úklidem a vybírají, které věci nepatří do vybraného prostředí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Rozvoj a podpora logického myšlení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číslo 2 představujeme kočičku, která má ráda pořádek. Děti motivujem</a:t>
            </a:r>
            <a:r>
              <a:rPr lang="cs-CZ" dirty="0" smtClean="0"/>
              <a:t>e k zamyšlení nad pojmy, úklid, pořádek, nepořádek, ochranné pomůcky a podobně.</a:t>
            </a:r>
          </a:p>
          <a:p>
            <a:r>
              <a:rPr lang="cs-CZ" dirty="0" smtClean="0"/>
              <a:t>Snímek č. 3 nás zavede do kuchyně, kde mají děti úkolem kliknutím vybrat předměty, které do kuchyně nepatří. Pomoci animačních efektů se dětem nabízí zpětná vazba.</a:t>
            </a:r>
          </a:p>
          <a:p>
            <a:r>
              <a:rPr lang="cs-CZ" dirty="0" smtClean="0"/>
              <a:t>U následujících snímků se totéž opakuje ….pouze se mění prostředí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k dispozici obrázky také v papírové a </a:t>
            </a:r>
            <a:r>
              <a:rPr lang="cs-CZ" dirty="0" err="1" smtClean="0"/>
              <a:t>zalaminované</a:t>
            </a:r>
            <a:r>
              <a:rPr lang="cs-CZ" dirty="0" smtClean="0"/>
              <a:t> podobě a vyhledávají na snímku všechny obrázky, které naopak do tohoto prostředí patří.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Řešit problémy, úkoly a situace, myslet kreativně</a:t>
            </a:r>
          </a:p>
          <a:p>
            <a:r>
              <a:rPr lang="cs-CZ" dirty="0"/>
              <a:t>Verbalizovat myšlenkové pochody, přemýšlet nahlas, popsat, jak problém či situaci řešit </a:t>
            </a:r>
            <a:endParaRPr lang="cs-CZ" dirty="0" smtClean="0"/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Pojmenovávat věci a jevy ve svém okolí  </a:t>
            </a:r>
          </a:p>
          <a:p>
            <a:r>
              <a:rPr lang="cs-CZ" dirty="0"/>
              <a:t>Používat jednoduchá souvětí, vyjádřit myšlenku, nápad, mínění, popsat situaci, událost, vyjádřit svoje pocity, prožitky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319</Words>
  <Application>Microsoft Office PowerPoint</Application>
  <PresentationFormat>Širokoúhlá obrazovka</PresentationFormat>
  <Paragraphs>57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Comic Sans MS</vt:lpstr>
      <vt:lpstr>Sheer Green 16x9</vt:lpstr>
      <vt:lpstr>Kočička doma pracuje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2015-05-15T12:18:52Z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