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4"/>
  </p:notesMasterIdLst>
  <p:handoutMasterIdLst>
    <p:handoutMasterId r:id="rId25"/>
  </p:handoutMasterIdLst>
  <p:sldIdLst>
    <p:sldId id="272" r:id="rId3"/>
    <p:sldId id="273" r:id="rId4"/>
    <p:sldId id="284" r:id="rId5"/>
    <p:sldId id="285" r:id="rId6"/>
    <p:sldId id="286" r:id="rId7"/>
    <p:sldId id="287" r:id="rId8"/>
    <p:sldId id="288" r:id="rId9"/>
    <p:sldId id="298" r:id="rId10"/>
    <p:sldId id="296" r:id="rId11"/>
    <p:sldId id="292" r:id="rId12"/>
    <p:sldId id="294" r:id="rId13"/>
    <p:sldId id="295" r:id="rId14"/>
    <p:sldId id="297" r:id="rId15"/>
    <p:sldId id="299" r:id="rId16"/>
    <p:sldId id="300" r:id="rId17"/>
    <p:sldId id="275" r:id="rId18"/>
    <p:sldId id="277" r:id="rId19"/>
    <p:sldId id="276" r:id="rId20"/>
    <p:sldId id="278" r:id="rId21"/>
    <p:sldId id="280" r:id="rId22"/>
    <p:sldId id="28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počítání 1 - 7" id="{B6707796-E6B6-457E-A385-D5A3BB8693D5}">
          <p14:sldIdLst>
            <p14:sldId id="273"/>
            <p14:sldId id="284"/>
            <p14:sldId id="285"/>
            <p14:sldId id="286"/>
            <p14:sldId id="287"/>
            <p14:sldId id="288"/>
          </p14:sldIdLst>
        </p14:section>
        <p14:section name="kterých klíčů je víc?" id="{97D19BAE-F718-48D5-BD73-52259409DD34}">
          <p14:sldIdLst>
            <p14:sldId id="298"/>
            <p14:sldId id="296"/>
            <p14:sldId id="292"/>
            <p14:sldId id="294"/>
            <p14:sldId id="295"/>
            <p14:sldId id="297"/>
            <p14:sldId id="299"/>
            <p14:sldId id="300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BB3CBB"/>
    <a:srgbClr val="F38734"/>
    <a:srgbClr val="02D11C"/>
    <a:srgbClr val="267CD3"/>
    <a:srgbClr val="E71A1A"/>
    <a:srgbClr val="F7CD00"/>
    <a:srgbClr val="04D81D"/>
    <a:srgbClr val="2781DB"/>
    <a:srgbClr val="C23EC2"/>
    <a:srgbClr val="EE1C1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527" autoAdjust="0"/>
    <p:restoredTop sz="94660"/>
  </p:normalViewPr>
  <p:slideViewPr>
    <p:cSldViewPr snapToGrid="0">
      <p:cViewPr varScale="1">
        <p:scale>
          <a:sx n="73" d="100"/>
          <a:sy n="73" d="100"/>
        </p:scale>
        <p:origin x="-102" y="-72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jpe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jpe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10" Type="http://schemas.openxmlformats.org/officeDocument/2006/relationships/image" Target="../media/image11.png"/><Relationship Id="rId4" Type="http://schemas.openxmlformats.org/officeDocument/2006/relationships/image" Target="../media/image12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4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7.png"/><Relationship Id="rId7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4.png"/><Relationship Id="rId10" Type="http://schemas.openxmlformats.org/officeDocument/2006/relationships/image" Target="../media/image15.png"/><Relationship Id="rId4" Type="http://schemas.openxmlformats.org/officeDocument/2006/relationships/image" Target="../media/image16.png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" TargetMode="External"/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3866" y="2519060"/>
            <a:ext cx="2791334" cy="390635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Šikula počítá klíče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JEDNA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3512" y="2599458"/>
            <a:ext cx="1237486" cy="1922308"/>
          </a:xfrm>
          <a:prstGeom prst="rect">
            <a:avLst/>
          </a:prstGeom>
        </p:spPr>
      </p:pic>
      <p:pic>
        <p:nvPicPr>
          <p:cNvPr id="17" name="modrý 3" descr="http://www.clker.com/cliparts/F/9/K/i/O/x/blu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12297" y="2636730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modrý 1" descr="http://www.clker.com/cliparts/F/9/K/i/O/x/blu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68916">
            <a:off x="4549263" y="714169"/>
            <a:ext cx="1388572" cy="136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fialový 3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>
            <a:off x="8574654" y="478445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fialový 2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804028" flipV="1">
            <a:off x="4244765" y="5171880"/>
            <a:ext cx="1111020" cy="109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fialový 1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 flipV="1">
            <a:off x="581656" y="561499"/>
            <a:ext cx="1351558" cy="132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červený 4" descr="http://www.clker.com/cliparts/1/P/1/Y/B/P/re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11243" flipH="1">
            <a:off x="2428253" y="857664"/>
            <a:ext cx="1404806" cy="138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červený 3" descr="http://www.clker.com/cliparts/1/P/1/Y/B/P/re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53227">
            <a:off x="6254594" y="481373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červený 2" descr="http://www.clker.com/cliparts/1/P/1/Y/B/P/re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293353">
            <a:off x="8709943" y="87279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červený 1" descr="http://www.clker.com/cliparts/1/P/1/Y/B/P/re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897942">
            <a:off x="766384" y="5035605"/>
            <a:ext cx="1532940" cy="15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oranžový" descr="http://www.clker.com/cliparts/1/z/K/0/r/c/orange-key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85966">
            <a:off x="6589981" y="81346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9503" y="3397726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žlutý 1" descr="http://www.clker.com/cliparts/k/j/8/O/D/P/gold-key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26808" flipH="1">
            <a:off x="7851427" y="2763467"/>
            <a:ext cx="1740534" cy="171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žluté"/>
          <p:cNvSpPr/>
          <p:nvPr/>
        </p:nvSpPr>
        <p:spPr>
          <a:xfrm>
            <a:off x="10825395" y="488861"/>
            <a:ext cx="849086" cy="849086"/>
          </a:xfrm>
          <a:prstGeom prst="rect">
            <a:avLst/>
          </a:prstGeom>
          <a:solidFill>
            <a:srgbClr val="FFD400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lačítko oranžové"/>
          <p:cNvSpPr/>
          <p:nvPr/>
        </p:nvSpPr>
        <p:spPr>
          <a:xfrm>
            <a:off x="10829108" y="1512778"/>
            <a:ext cx="849086" cy="849086"/>
          </a:xfrm>
          <a:prstGeom prst="rect">
            <a:avLst/>
          </a:prstGeom>
          <a:solidFill>
            <a:srgbClr val="FC8C37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lačítko červené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EE1C1C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fialové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C23EC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lačítko modré"/>
          <p:cNvSpPr/>
          <p:nvPr/>
        </p:nvSpPr>
        <p:spPr>
          <a:xfrm>
            <a:off x="10841958" y="4584529"/>
            <a:ext cx="849086" cy="849086"/>
          </a:xfrm>
          <a:prstGeom prst="rect">
            <a:avLst/>
          </a:prstGeom>
          <a:solidFill>
            <a:srgbClr val="2781DB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lačítko zelené"/>
          <p:cNvSpPr/>
          <p:nvPr/>
        </p:nvSpPr>
        <p:spPr>
          <a:xfrm>
            <a:off x="10841958" y="5608446"/>
            <a:ext cx="849086" cy="849086"/>
          </a:xfrm>
          <a:prstGeom prst="rect">
            <a:avLst/>
          </a:prstGeom>
          <a:solidFill>
            <a:srgbClr val="04D81D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řížek - žlutá"/>
          <p:cNvSpPr/>
          <p:nvPr/>
        </p:nvSpPr>
        <p:spPr>
          <a:xfrm>
            <a:off x="10574999" y="240466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řížek - červená"/>
          <p:cNvSpPr/>
          <p:nvPr/>
        </p:nvSpPr>
        <p:spPr>
          <a:xfrm>
            <a:off x="10578740" y="227756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řížek - fialová"/>
          <p:cNvSpPr/>
          <p:nvPr/>
        </p:nvSpPr>
        <p:spPr>
          <a:xfrm>
            <a:off x="10582845" y="331434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řížek - modrá"/>
          <p:cNvSpPr/>
          <p:nvPr/>
        </p:nvSpPr>
        <p:spPr>
          <a:xfrm>
            <a:off x="10595695" y="4314672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řížek - zelená"/>
          <p:cNvSpPr/>
          <p:nvPr/>
        </p:nvSpPr>
        <p:spPr>
          <a:xfrm>
            <a:off x="10595695" y="5351452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5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50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1" dur="50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2" dur="50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50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6" grpId="0" animBg="1"/>
      <p:bldP spid="31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V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1893" y="2611511"/>
            <a:ext cx="1808171" cy="192230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4" name="zelený 3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5474" y="1054122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zelený 2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133918" y="4956762"/>
            <a:ext cx="1534040" cy="150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zelený 1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58213" y="671050"/>
            <a:ext cx="1146753" cy="112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modrý 3" descr="http://www.clker.com/cliparts/F/9/K/i/O/x/blu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12297" y="2636730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modrý 2" descr="http://www.clker.com/cliparts/F/9/K/i/O/x/blu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02638">
            <a:off x="14653375" y="453514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modrý 1" descr="http://www.clker.com/cliparts/F/9/K/i/O/x/blu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68916">
            <a:off x="4549263" y="714169"/>
            <a:ext cx="1388572" cy="136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fialový 4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02580" y="21842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fialový 3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>
            <a:off x="15949748" y="-410744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fialový 2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804028" flipV="1">
            <a:off x="16081422" y="2152014"/>
            <a:ext cx="1111020" cy="109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fialový 1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53079" flipV="1">
            <a:off x="14487120" y="1790358"/>
            <a:ext cx="1351558" cy="132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červený 5" descr="http://www.clker.com/cliparts/1/P/1/Y/B/P/re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10647" y="-2248210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červený 4" descr="http://www.clker.com/cliparts/1/P/1/Y/B/P/re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11243" flipH="1">
            <a:off x="2428253" y="857664"/>
            <a:ext cx="1404806" cy="138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červený 3" descr="http://www.clker.com/cliparts/1/P/1/Y/B/P/re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53227">
            <a:off x="8564697" y="4701710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červený 2" descr="http://www.clker.com/cliparts/1/P/1/Y/B/P/re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293353">
            <a:off x="3140193" y="4883792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červený 1" descr="http://www.clker.com/cliparts/1/P/1/Y/B/P/re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897942">
            <a:off x="6902027" y="7273147"/>
            <a:ext cx="1532940" cy="15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oranžový 3" descr="http://www.clker.com/cliparts/1/z/K/0/r/c/orange-key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497" y="-277498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ranžový 2" descr="http://www.clker.com/cliparts/1/z/K/0/r/c/orange-key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40138" y="-2791269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oranžový" descr="http://www.clker.com/cliparts/1/z/K/0/r/c/orange-key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85966">
            <a:off x="6589981" y="81346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žlutý 3" descr="http://www.clker.com/cliparts/k/j/8/O/D/P/gold-key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968997">
            <a:off x="686607" y="470170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9503" y="3397726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žlutý 1" descr="http://www.clker.com/cliparts/k/j/8/O/D/P/gold-key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26808" flipH="1">
            <a:off x="7851427" y="2763467"/>
            <a:ext cx="1740534" cy="171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žluté"/>
          <p:cNvSpPr/>
          <p:nvPr/>
        </p:nvSpPr>
        <p:spPr>
          <a:xfrm>
            <a:off x="10825395" y="488861"/>
            <a:ext cx="849086" cy="849086"/>
          </a:xfrm>
          <a:prstGeom prst="rect">
            <a:avLst/>
          </a:prstGeom>
          <a:solidFill>
            <a:srgbClr val="FFD400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lačítko oranžové"/>
          <p:cNvSpPr/>
          <p:nvPr/>
        </p:nvSpPr>
        <p:spPr>
          <a:xfrm>
            <a:off x="10829108" y="1512778"/>
            <a:ext cx="849086" cy="849086"/>
          </a:xfrm>
          <a:prstGeom prst="rect">
            <a:avLst/>
          </a:prstGeom>
          <a:solidFill>
            <a:srgbClr val="FC8C37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lačítko červené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EE1C1C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fialové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C23EC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lačítko modré"/>
          <p:cNvSpPr/>
          <p:nvPr/>
        </p:nvSpPr>
        <p:spPr>
          <a:xfrm>
            <a:off x="10841958" y="4584529"/>
            <a:ext cx="849086" cy="849086"/>
          </a:xfrm>
          <a:prstGeom prst="rect">
            <a:avLst/>
          </a:prstGeom>
          <a:solidFill>
            <a:srgbClr val="2781DB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lačítko zelené"/>
          <p:cNvSpPr/>
          <p:nvPr/>
        </p:nvSpPr>
        <p:spPr>
          <a:xfrm>
            <a:off x="10841958" y="5608446"/>
            <a:ext cx="849086" cy="849086"/>
          </a:xfrm>
          <a:prstGeom prst="rect">
            <a:avLst/>
          </a:prstGeom>
          <a:solidFill>
            <a:srgbClr val="04D81D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řížek - žlutá"/>
          <p:cNvSpPr/>
          <p:nvPr/>
        </p:nvSpPr>
        <p:spPr>
          <a:xfrm>
            <a:off x="10574999" y="240466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řížek - oranžová"/>
          <p:cNvSpPr/>
          <p:nvPr/>
        </p:nvSpPr>
        <p:spPr>
          <a:xfrm>
            <a:off x="10582845" y="1260831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řížek - červená"/>
          <p:cNvSpPr/>
          <p:nvPr/>
        </p:nvSpPr>
        <p:spPr>
          <a:xfrm>
            <a:off x="10578740" y="227756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řížek - fialová"/>
          <p:cNvSpPr/>
          <p:nvPr/>
        </p:nvSpPr>
        <p:spPr>
          <a:xfrm>
            <a:off x="10582845" y="331434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řížek - zelená"/>
          <p:cNvSpPr/>
          <p:nvPr/>
        </p:nvSpPr>
        <p:spPr>
          <a:xfrm>
            <a:off x="10595695" y="5351452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7" name="zelený 2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017901">
            <a:off x="6968091" y="4833727"/>
            <a:ext cx="1222500" cy="1202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3315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1" dur="50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2" dur="50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3" dur="50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4" dur="50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39" grpId="0" animBg="1"/>
      <p:bldP spid="31" grpId="0" animBg="1"/>
      <p:bldP spid="42" grpId="0" animBg="1"/>
      <p:bldP spid="43" grpId="0" animBg="1"/>
      <p:bldP spid="44" grpId="0" animBg="1"/>
      <p:bldP spid="4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TŘI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47454" y="2623564"/>
            <a:ext cx="1474771" cy="192230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4" name="zelený 3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76163" y="479456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zelený 2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34319" y="4835484"/>
            <a:ext cx="1534040" cy="150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modrý 3" descr="http://www.clker.com/cliparts/F/9/K/i/O/x/blu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12297" y="2636730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modrý 1" descr="http://www.clker.com/cliparts/F/9/K/i/O/x/blu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68916">
            <a:off x="4549263" y="714169"/>
            <a:ext cx="1388572" cy="136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fialový 3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>
            <a:off x="3959493" y="4723622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oranžový 3" descr="http://www.clker.com/cliparts/1/z/K/0/r/c/orange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38733" y="813513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ranžový 2" descr="http://www.clker.com/cliparts/1/z/K/0/r/c/orange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899051">
            <a:off x="6276528" y="4602073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oranžový" descr="http://www.clker.com/cliparts/1/z/K/0/r/c/orange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85966">
            <a:off x="499614" y="551739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žlutý 3" descr="http://www.clker.com/cliparts/k/j/8/O/D/P/gold-key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8076" y="933264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9503" y="3397726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žlutý 1" descr="http://www.clker.com/cliparts/k/j/8/O/D/P/gold-key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26808" flipH="1">
            <a:off x="7464149" y="3129441"/>
            <a:ext cx="1740534" cy="171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žluté"/>
          <p:cNvSpPr/>
          <p:nvPr/>
        </p:nvSpPr>
        <p:spPr>
          <a:xfrm>
            <a:off x="10825395" y="488861"/>
            <a:ext cx="849086" cy="849086"/>
          </a:xfrm>
          <a:prstGeom prst="rect">
            <a:avLst/>
          </a:prstGeom>
          <a:solidFill>
            <a:srgbClr val="FFD400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lačítko oranžové"/>
          <p:cNvSpPr/>
          <p:nvPr/>
        </p:nvSpPr>
        <p:spPr>
          <a:xfrm>
            <a:off x="10829108" y="1512778"/>
            <a:ext cx="849086" cy="849086"/>
          </a:xfrm>
          <a:prstGeom prst="rect">
            <a:avLst/>
          </a:prstGeom>
          <a:solidFill>
            <a:srgbClr val="FC8C37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lačítko červené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EE1C1C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fialové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C23EC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lačítko modré"/>
          <p:cNvSpPr/>
          <p:nvPr/>
        </p:nvSpPr>
        <p:spPr>
          <a:xfrm>
            <a:off x="10841958" y="4584529"/>
            <a:ext cx="849086" cy="849086"/>
          </a:xfrm>
          <a:prstGeom prst="rect">
            <a:avLst/>
          </a:prstGeom>
          <a:solidFill>
            <a:srgbClr val="2781DB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lačítko zelené"/>
          <p:cNvSpPr/>
          <p:nvPr/>
        </p:nvSpPr>
        <p:spPr>
          <a:xfrm>
            <a:off x="10841958" y="5608446"/>
            <a:ext cx="849086" cy="849086"/>
          </a:xfrm>
          <a:prstGeom prst="rect">
            <a:avLst/>
          </a:prstGeom>
          <a:solidFill>
            <a:srgbClr val="04D81D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řížek - oranžová"/>
          <p:cNvSpPr/>
          <p:nvPr/>
        </p:nvSpPr>
        <p:spPr>
          <a:xfrm>
            <a:off x="10582845" y="1260831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řížek - červená"/>
          <p:cNvSpPr/>
          <p:nvPr/>
        </p:nvSpPr>
        <p:spPr>
          <a:xfrm>
            <a:off x="10578740" y="227756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řížek - fialová"/>
          <p:cNvSpPr/>
          <p:nvPr/>
        </p:nvSpPr>
        <p:spPr>
          <a:xfrm>
            <a:off x="10582845" y="331434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řížek - modrá"/>
          <p:cNvSpPr/>
          <p:nvPr/>
        </p:nvSpPr>
        <p:spPr>
          <a:xfrm>
            <a:off x="10595695" y="4314672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řížek - zelená"/>
          <p:cNvSpPr/>
          <p:nvPr/>
        </p:nvSpPr>
        <p:spPr>
          <a:xfrm>
            <a:off x="10595695" y="5351452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9" name="oranžový 3" descr="http://www.clker.com/cliparts/1/z/K/0/r/c/orange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689077" y="1512420"/>
            <a:ext cx="1303583" cy="128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71410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2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7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7" grpId="0" animBg="1"/>
      <p:bldP spid="42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ČTYŘI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18817" y="2649937"/>
            <a:ext cx="1300562" cy="192230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7" name="modrý 3" descr="http://www.clker.com/cliparts/F/9/K/i/O/x/blu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47022" y="4659455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modrý 1" descr="http://www.clker.com/cliparts/F/9/K/i/O/x/blu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68916">
            <a:off x="4572935" y="765081"/>
            <a:ext cx="1388572" cy="136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fialový 4" descr="http://www.clker.com/cliparts/A/q/J/C/O/F/purpl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1525" y="707525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fialový 3" descr="http://www.clker.com/cliparts/A/q/J/C/O/F/purpl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>
            <a:off x="8574654" y="478445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fialový 2" descr="http://www.clker.com/cliparts/A/q/J/C/O/F/purpl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804028" flipV="1">
            <a:off x="3349883" y="4779765"/>
            <a:ext cx="1568736" cy="154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fialový 1" descr="http://www.clker.com/cliparts/A/q/J/C/O/F/purpl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 flipV="1">
            <a:off x="507742" y="1032292"/>
            <a:ext cx="1351558" cy="132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červený 4" descr="http://www.clker.com/cliparts/1/P/1/Y/B/P/red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11243" flipH="1">
            <a:off x="2428253" y="857664"/>
            <a:ext cx="1404806" cy="138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červený 3" descr="http://www.clker.com/cliparts/1/P/1/Y/B/P/red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53227">
            <a:off x="5877470" y="486140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červený 2" descr="http://www.clker.com/cliparts/1/P/1/Y/B/P/red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293353">
            <a:off x="8709943" y="87279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15396">
            <a:off x="1964561" y="3026181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žlutý 1" descr="http://www.clker.com/cliparts/k/j/8/O/D/P/gold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26808" flipH="1">
            <a:off x="7851427" y="2763467"/>
            <a:ext cx="1740534" cy="171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žluté"/>
          <p:cNvSpPr/>
          <p:nvPr/>
        </p:nvSpPr>
        <p:spPr>
          <a:xfrm>
            <a:off x="10825395" y="488861"/>
            <a:ext cx="849086" cy="849086"/>
          </a:xfrm>
          <a:prstGeom prst="rect">
            <a:avLst/>
          </a:prstGeom>
          <a:solidFill>
            <a:srgbClr val="FFD400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lačítko oranžové"/>
          <p:cNvSpPr/>
          <p:nvPr/>
        </p:nvSpPr>
        <p:spPr>
          <a:xfrm>
            <a:off x="10829108" y="1512778"/>
            <a:ext cx="849086" cy="849086"/>
          </a:xfrm>
          <a:prstGeom prst="rect">
            <a:avLst/>
          </a:prstGeom>
          <a:solidFill>
            <a:srgbClr val="FC8C37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lačítko červené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EE1C1C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fialové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C23EC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lačítko modré"/>
          <p:cNvSpPr/>
          <p:nvPr/>
        </p:nvSpPr>
        <p:spPr>
          <a:xfrm>
            <a:off x="10841958" y="4584529"/>
            <a:ext cx="849086" cy="849086"/>
          </a:xfrm>
          <a:prstGeom prst="rect">
            <a:avLst/>
          </a:prstGeom>
          <a:solidFill>
            <a:srgbClr val="2781DB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lačítko zelené"/>
          <p:cNvSpPr/>
          <p:nvPr/>
        </p:nvSpPr>
        <p:spPr>
          <a:xfrm>
            <a:off x="10841958" y="5608446"/>
            <a:ext cx="849086" cy="849086"/>
          </a:xfrm>
          <a:prstGeom prst="rect">
            <a:avLst/>
          </a:prstGeom>
          <a:solidFill>
            <a:srgbClr val="04D81D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řížek - žlutá"/>
          <p:cNvSpPr/>
          <p:nvPr/>
        </p:nvSpPr>
        <p:spPr>
          <a:xfrm>
            <a:off x="10574999" y="240466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řížek - oranžová"/>
          <p:cNvSpPr/>
          <p:nvPr/>
        </p:nvSpPr>
        <p:spPr>
          <a:xfrm>
            <a:off x="10582845" y="1260831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řížek - červená"/>
          <p:cNvSpPr/>
          <p:nvPr/>
        </p:nvSpPr>
        <p:spPr>
          <a:xfrm>
            <a:off x="10578740" y="227756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řížek - modrá"/>
          <p:cNvSpPr/>
          <p:nvPr/>
        </p:nvSpPr>
        <p:spPr>
          <a:xfrm>
            <a:off x="10595695" y="4314672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řížek - zelená"/>
          <p:cNvSpPr/>
          <p:nvPr/>
        </p:nvSpPr>
        <p:spPr>
          <a:xfrm>
            <a:off x="10595695" y="5351452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8716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9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4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9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4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9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0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1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8" grpId="0" animBg="1"/>
      <p:bldP spid="31" grpId="0" animBg="1"/>
      <p:bldP spid="42" grpId="0" animBg="1"/>
      <p:bldP spid="43" grpId="0" animBg="1"/>
      <p:bldP spid="45" grpId="0" animBg="1"/>
      <p:bldP spid="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ĚT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74862" y="2623564"/>
            <a:ext cx="1432721" cy="192230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4" name="zelený 3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831" y="4828124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zelený 2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901270" y="538734"/>
            <a:ext cx="1534040" cy="150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zelený 1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156588" y="777340"/>
            <a:ext cx="1611471" cy="1584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modrý 3" descr="http://www.clker.com/cliparts/F/9/K/i/O/x/blu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7661" y="242366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modrý 1" descr="http://www.clker.com/cliparts/F/9/K/i/O/x/blu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779549">
            <a:off x="6416595" y="951997"/>
            <a:ext cx="1724567" cy="169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fialový 3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>
            <a:off x="8574654" y="478445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fialový 2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804028" flipV="1">
            <a:off x="3526474" y="4746020"/>
            <a:ext cx="1549009" cy="1523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fialový 1" descr="http://www.clker.com/cliparts/A/q/J/C/O/F/purple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 flipV="1">
            <a:off x="4505624" y="532715"/>
            <a:ext cx="1351558" cy="132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ranžový 2" descr="http://www.clker.com/cliparts/1/z/K/0/r/c/orange-key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9174" y="245752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žluté"/>
          <p:cNvSpPr/>
          <p:nvPr/>
        </p:nvSpPr>
        <p:spPr>
          <a:xfrm>
            <a:off x="10825395" y="488861"/>
            <a:ext cx="849086" cy="849086"/>
          </a:xfrm>
          <a:prstGeom prst="rect">
            <a:avLst/>
          </a:prstGeom>
          <a:solidFill>
            <a:srgbClr val="FFD400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lačítko oranžové"/>
          <p:cNvSpPr/>
          <p:nvPr/>
        </p:nvSpPr>
        <p:spPr>
          <a:xfrm>
            <a:off x="10829108" y="1512778"/>
            <a:ext cx="849086" cy="849086"/>
          </a:xfrm>
          <a:prstGeom prst="rect">
            <a:avLst/>
          </a:prstGeom>
          <a:solidFill>
            <a:srgbClr val="FC8C37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lačítko červené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EE1C1C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fialové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C23EC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lačítko modré"/>
          <p:cNvSpPr/>
          <p:nvPr/>
        </p:nvSpPr>
        <p:spPr>
          <a:xfrm>
            <a:off x="10841958" y="4584529"/>
            <a:ext cx="849086" cy="849086"/>
          </a:xfrm>
          <a:prstGeom prst="rect">
            <a:avLst/>
          </a:prstGeom>
          <a:solidFill>
            <a:srgbClr val="2781DB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lačítko zelené"/>
          <p:cNvSpPr/>
          <p:nvPr/>
        </p:nvSpPr>
        <p:spPr>
          <a:xfrm>
            <a:off x="10841958" y="5608446"/>
            <a:ext cx="849086" cy="849086"/>
          </a:xfrm>
          <a:prstGeom prst="rect">
            <a:avLst/>
          </a:prstGeom>
          <a:solidFill>
            <a:srgbClr val="04D81D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řížek - žlutá"/>
          <p:cNvSpPr/>
          <p:nvPr/>
        </p:nvSpPr>
        <p:spPr>
          <a:xfrm>
            <a:off x="10574999" y="240466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řížek - oranžová"/>
          <p:cNvSpPr/>
          <p:nvPr/>
        </p:nvSpPr>
        <p:spPr>
          <a:xfrm>
            <a:off x="10582845" y="1260831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řížek - červená"/>
          <p:cNvSpPr/>
          <p:nvPr/>
        </p:nvSpPr>
        <p:spPr>
          <a:xfrm>
            <a:off x="10578740" y="227756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řížek - fialová"/>
          <p:cNvSpPr/>
          <p:nvPr/>
        </p:nvSpPr>
        <p:spPr>
          <a:xfrm>
            <a:off x="10582845" y="331434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řížek - modrá"/>
          <p:cNvSpPr/>
          <p:nvPr/>
        </p:nvSpPr>
        <p:spPr>
          <a:xfrm>
            <a:off x="10595695" y="4314672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7" name="zelený 3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7740" y="4829071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zelený 2" descr="http://www.clker.com/cliparts/U/w/c/L/T/Z/green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44251" flipV="1">
            <a:off x="8013494" y="2803853"/>
            <a:ext cx="1706481" cy="167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7088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50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6" dur="50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7" dur="50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3" dur="2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3" dur="2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8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0" grpId="0" animBg="1"/>
      <p:bldP spid="31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ŠEST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85819" y="2641240"/>
            <a:ext cx="1667002" cy="1922308"/>
          </a:xfrm>
          <a:prstGeom prst="rect">
            <a:avLst/>
          </a:prstGeom>
        </p:spPr>
      </p:pic>
      <p:sp>
        <p:nvSpPr>
          <p:cNvPr id="40" name="tlačítko zelené"/>
          <p:cNvSpPr/>
          <p:nvPr/>
        </p:nvSpPr>
        <p:spPr>
          <a:xfrm>
            <a:off x="8718209" y="3579646"/>
            <a:ext cx="849086" cy="849086"/>
          </a:xfrm>
          <a:prstGeom prst="rect">
            <a:avLst/>
          </a:prstGeom>
          <a:solidFill>
            <a:srgbClr val="04D81D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9" name="PĚT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9963" y="2649937"/>
            <a:ext cx="1432721" cy="1922308"/>
          </a:xfrm>
          <a:prstGeom prst="rect">
            <a:avLst/>
          </a:prstGeom>
        </p:spPr>
      </p:pic>
      <p:pic>
        <p:nvPicPr>
          <p:cNvPr id="6" name="TŘI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85167" y="2641240"/>
            <a:ext cx="1474771" cy="192230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1" name="SEDM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56569" y="2632543"/>
            <a:ext cx="1468763" cy="1922308"/>
          </a:xfrm>
          <a:prstGeom prst="rect">
            <a:avLst/>
          </a:prstGeom>
        </p:spPr>
      </p:pic>
      <p:pic>
        <p:nvPicPr>
          <p:cNvPr id="47" name="JEDNA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8133" y="2649937"/>
            <a:ext cx="1237486" cy="1922308"/>
          </a:xfrm>
          <a:prstGeom prst="rect">
            <a:avLst/>
          </a:prstGeom>
        </p:spPr>
      </p:pic>
      <p:pic>
        <p:nvPicPr>
          <p:cNvPr id="48" name="DVA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91957" y="2658027"/>
            <a:ext cx="1808171" cy="1922308"/>
          </a:xfrm>
          <a:prstGeom prst="rect">
            <a:avLst/>
          </a:prstGeom>
        </p:spPr>
      </p:pic>
      <p:pic>
        <p:nvPicPr>
          <p:cNvPr id="50" name="ČTYŘI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72266" y="2649937"/>
            <a:ext cx="1300562" cy="1922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1338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5" name="fialový 3" descr="http://www.clker.com/cliparts/A/q/J/C/O/F/purpl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>
            <a:off x="1538992" y="2424629"/>
            <a:ext cx="2823925" cy="277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fialový 1" descr="http://www.clker.com/cliparts/A/q/J/C/O/F/purpl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 flipV="1">
            <a:off x="7055931" y="3607600"/>
            <a:ext cx="2800292" cy="2753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oranžový" descr="http://www.clker.com/cliparts/1/z/K/0/r/c/orang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85966">
            <a:off x="4499610" y="1979945"/>
            <a:ext cx="3109912" cy="305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lačítko HORNÍ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F38734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DOLNÍ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BB3CBB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řížek - HORNÍ"/>
          <p:cNvSpPr/>
          <p:nvPr/>
        </p:nvSpPr>
        <p:spPr>
          <a:xfrm>
            <a:off x="10578740" y="227756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47714" y="609916"/>
            <a:ext cx="10343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KTERÝCH KLÍČŮ JE VÍC – ORANŽOVÝCH NEBO FIALOVÝCH? 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2124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8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4" name="zelený 3" descr="http://www.clker.com/cliparts/U/w/c/L/T/Z/green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3207" y="4188567"/>
            <a:ext cx="1963299" cy="193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zelený 2" descr="http://www.clker.com/cliparts/U/w/c/L/T/Z/green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127546" y="1510416"/>
            <a:ext cx="2161415" cy="212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modrý 3" descr="http://www.clker.com/cliparts/F/9/K/i/O/x/blu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170033" y="2600087"/>
            <a:ext cx="2253155" cy="2215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modrý 2" descr="http://www.clker.com/cliparts/F/9/K/i/O/x/blu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015552">
            <a:off x="585864" y="1605948"/>
            <a:ext cx="2262684" cy="222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modrý 1" descr="http://www.clker.com/cliparts/F/9/K/i/O/x/blu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68916">
            <a:off x="7119411" y="4395379"/>
            <a:ext cx="2376328" cy="233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lačítko HORNÍ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267CD3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DOLNÍ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02D11C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47714" y="609915"/>
            <a:ext cx="9524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KTERÝCH KLÍČŮ JE VÍC – MODRÝCH NEBO ZELENÝCH? 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3" name="křížek - DOLNÍ"/>
          <p:cNvSpPr/>
          <p:nvPr/>
        </p:nvSpPr>
        <p:spPr>
          <a:xfrm>
            <a:off x="10582845" y="331434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5733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7" grpId="0" animBg="1"/>
      <p:bldP spid="5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9" name="fialový 4" descr="http://www.clker.com/cliparts/A/q/J/C/O/F/purpl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9221" y="401215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fialový 3" descr="http://www.clker.com/cliparts/A/q/J/C/O/F/purpl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>
            <a:off x="4387676" y="1169472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fialový 2" descr="http://www.clker.com/cliparts/A/q/J/C/O/F/purpl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804028" flipV="1">
            <a:off x="5806048" y="5103798"/>
            <a:ext cx="1111020" cy="109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fialový 1" descr="http://www.clker.com/cliparts/A/q/J/C/O/F/purpl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55800" flipV="1">
            <a:off x="1746381" y="4600774"/>
            <a:ext cx="1351558" cy="132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žlutý 3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5101" y="3716932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7409" y="1646957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žlutý 1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26808" flipH="1">
            <a:off x="7183811" y="1701473"/>
            <a:ext cx="1740534" cy="171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lačítko HORNÍ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F7CD00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DOLNÍ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C23EC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řížek - HORNÍ"/>
          <p:cNvSpPr/>
          <p:nvPr/>
        </p:nvSpPr>
        <p:spPr>
          <a:xfrm>
            <a:off x="10578740" y="227756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47714" y="609915"/>
            <a:ext cx="9524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KTERÝCH KLÍČŮ JE VÍC – ŽLUTÝCH NEBO FIALOVÝCH? 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5999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8" grpId="0" animBg="1"/>
      <p:bldP spid="4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8" name="červený 5" descr="http://www.clker.com/cliparts/1/P/1/Y/B/P/re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3682" y="351474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červený 3" descr="http://www.clker.com/cliparts/1/P/1/Y/B/P/re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21530">
            <a:off x="5668624" y="4798704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červený 1" descr="http://www.clker.com/cliparts/1/P/1/Y/B/P/re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897942">
            <a:off x="6555659" y="1318495"/>
            <a:ext cx="1532940" cy="15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žlutý 3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279" y="2740586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3166" y="4895705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žlutý 1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26808" flipH="1">
            <a:off x="1246308" y="1119960"/>
            <a:ext cx="1740534" cy="171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lačítko HORNÍ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F7CD00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DOLNÍ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E71A1A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47714" y="609915"/>
            <a:ext cx="9524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KTERÝCH KLÍČŮ JE VÍC – ŽLUTÝCH NEBO ČERVENÝCH? 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3" name="křížek - DOLNÍ"/>
          <p:cNvSpPr/>
          <p:nvPr/>
        </p:nvSpPr>
        <p:spPr>
          <a:xfrm>
            <a:off x="10582845" y="331434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4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387088">
            <a:off x="4436241" y="2865313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989078">
            <a:off x="8619662" y="4693770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2583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7" grpId="0" animBg="1"/>
      <p:bldP spid="5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17" name="modrý 3" descr="http://www.clker.com/cliparts/F/9/K/i/O/x/blu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004325" y="1579941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modrý 2" descr="http://www.clker.com/cliparts/F/9/K/i/O/x/blu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015552">
            <a:off x="3288069" y="4018960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modrý 1" descr="http://www.clker.com/cliparts/F/9/K/i/O/x/blu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68916">
            <a:off x="7009688" y="1833854"/>
            <a:ext cx="1388572" cy="136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červený 4" descr="http://www.clker.com/cliparts/1/P/1/Y/B/P/re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11243" flipH="1">
            <a:off x="5770439" y="4740684"/>
            <a:ext cx="1404806" cy="138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červený 3" descr="http://www.clker.com/cliparts/1/P/1/Y/B/P/re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21530">
            <a:off x="4007144" y="136755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červený 2" descr="http://www.clker.com/cliparts/1/P/1/Y/B/P/re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293353">
            <a:off x="838703" y="4332673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červený 1" descr="http://www.clker.com/cliparts/1/P/1/Y/B/P/re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897942">
            <a:off x="9962161" y="5108211"/>
            <a:ext cx="1532940" cy="15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lačítko HORNÍ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E71A1A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DOLNÍ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267CD3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řížek - HORNÍ"/>
          <p:cNvSpPr/>
          <p:nvPr/>
        </p:nvSpPr>
        <p:spPr>
          <a:xfrm>
            <a:off x="10578740" y="227756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47714" y="609915"/>
            <a:ext cx="99659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KTERÝCH KLÍČŮ JE VÍC – ČERVENÝCH NEBO MODRÝCH? 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46" name="modrý 2" descr="http://www.clker.com/cliparts/F/9/K/i/O/x/blu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662865" flipH="1" flipV="1">
            <a:off x="10173789" y="740140"/>
            <a:ext cx="1082773" cy="1064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modrý 2" descr="http://www.clker.com/cliparts/F/9/K/i/O/x/blu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572397">
            <a:off x="8109626" y="3656644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3440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8" grpId="0" animBg="1"/>
      <p:bldP spid="4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14" name="zelený 3" descr="http://www.clker.com/cliparts/U/w/c/L/T/Z/green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2711" y="2331211"/>
            <a:ext cx="1679539" cy="1651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zelený 2" descr="http://www.clker.com/cliparts/U/w/c/L/T/Z/green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68456" y="4960535"/>
            <a:ext cx="1534040" cy="150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zelený 1" descr="http://www.clker.com/cliparts/U/w/c/L/T/Z/green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749988" y="1609648"/>
            <a:ext cx="1146753" cy="112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žlutý 3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429" y="1303464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03624" y="1327029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žlutý 1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26808" flipH="1">
            <a:off x="7685212" y="4207354"/>
            <a:ext cx="1740534" cy="171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lačítko HORNÍ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F7CD00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DOLNÍ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02D11C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řížek - HORNÍ"/>
          <p:cNvSpPr/>
          <p:nvPr/>
        </p:nvSpPr>
        <p:spPr>
          <a:xfrm>
            <a:off x="10578740" y="227756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47714" y="609915"/>
            <a:ext cx="9524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KTERÝCH KLÍČŮ JE VÍC – ŽLUTÝCH NEBO ZELENÝCH? 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44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387088">
            <a:off x="4913368" y="4908201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989078">
            <a:off x="4024760" y="2338053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zelený 2" descr="http://www.clker.com/cliparts/U/w/c/L/T/Z/green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627527" flipH="1">
            <a:off x="7150413" y="2827766"/>
            <a:ext cx="1534040" cy="150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zelený 1" descr="http://www.clker.com/cliparts/U/w/c/L/T/Z/green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834515" flipH="1">
            <a:off x="9797636" y="5305421"/>
            <a:ext cx="1146753" cy="112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zelený 1" descr="http://www.clker.com/cliparts/U/w/c/L/T/Z/green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166498" y="4738343"/>
            <a:ext cx="1146753" cy="112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1068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8" grpId="0" animBg="1"/>
      <p:bldP spid="4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24" name="červený 4" descr="http://www.clker.com/cliparts/1/P/1/Y/B/P/re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11243" flipH="1">
            <a:off x="7851176" y="3389712"/>
            <a:ext cx="1791787" cy="176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červený 3" descr="http://www.clker.com/cliparts/1/P/1/Y/B/P/re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21530">
            <a:off x="10039762" y="1106051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červený 2" descr="http://www.clker.com/cliparts/1/P/1/Y/B/P/re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293353">
            <a:off x="2614063" y="2206755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červený 1" descr="http://www.clker.com/cliparts/1/P/1/Y/B/P/re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897942">
            <a:off x="648298" y="4331117"/>
            <a:ext cx="1532940" cy="15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oranžový 3" descr="http://www.clker.com/cliparts/1/z/K/0/r/c/orang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1308" y="4888282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ranžový 2" descr="http://www.clker.com/cliparts/1/z/K/0/r/c/orang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341324" flipH="1" flipV="1">
            <a:off x="4389838" y="1503163"/>
            <a:ext cx="1758070" cy="172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oranžový" descr="http://www.clker.com/cliparts/1/z/K/0/r/c/orang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85966">
            <a:off x="745527" y="158852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lačítko HORNÍ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FC8C37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DOLNÍ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EE1C1C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47714" y="609915"/>
            <a:ext cx="10343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KTERÝCH KLÍČŮ JE VÍC – ORANŽOVÝCH NEBO ČERVENÝCH? 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3" name="křížek - DOLNÍ"/>
          <p:cNvSpPr/>
          <p:nvPr/>
        </p:nvSpPr>
        <p:spPr>
          <a:xfrm>
            <a:off x="10582845" y="331434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6" name="oranžový 2" descr="http://www.clker.com/cliparts/1/z/K/0/r/c/orang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8719" y="1534155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oranžový 2" descr="http://www.clker.com/cliparts/1/z/K/0/r/c/orang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22507">
            <a:off x="9754474" y="4607732"/>
            <a:ext cx="1802346" cy="17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oranžový 2" descr="http://www.clker.com/cliparts/1/z/K/0/r/c/orang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746170" flipH="1">
            <a:off x="5208697" y="4220103"/>
            <a:ext cx="1833275" cy="1802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8210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7" grpId="0" animBg="1"/>
      <p:bldP spid="5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17" name="modrý 3" descr="http://www.clker.com/cliparts/F/9/K/i/O/x/blue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954083">
            <a:off x="6828835" y="4846186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modrý 2" descr="http://www.clker.com/cliparts/F/9/K/i/O/x/blue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61606">
            <a:off x="9246105" y="1172012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žlutý 3" descr="http://www.clker.com/cliparts/k/j/8/O/D/P/gol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5441" y="4082405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žlutý 1" descr="http://www.clker.com/cliparts/k/j/8/O/D/P/gol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26808" flipH="1">
            <a:off x="496979" y="2008434"/>
            <a:ext cx="1740534" cy="171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lačítko HORNÍ"/>
          <p:cNvSpPr/>
          <p:nvPr/>
        </p:nvSpPr>
        <p:spPr>
          <a:xfrm>
            <a:off x="10829108" y="2536695"/>
            <a:ext cx="849086" cy="849086"/>
          </a:xfrm>
          <a:prstGeom prst="rect">
            <a:avLst/>
          </a:prstGeom>
          <a:solidFill>
            <a:srgbClr val="F7CD00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DOLNÍ"/>
          <p:cNvSpPr/>
          <p:nvPr/>
        </p:nvSpPr>
        <p:spPr>
          <a:xfrm>
            <a:off x="10827088" y="3560612"/>
            <a:ext cx="849086" cy="849086"/>
          </a:xfrm>
          <a:prstGeom prst="rect">
            <a:avLst/>
          </a:prstGeom>
          <a:solidFill>
            <a:srgbClr val="2781DB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řížek - HORNÍ"/>
          <p:cNvSpPr/>
          <p:nvPr/>
        </p:nvSpPr>
        <p:spPr>
          <a:xfrm>
            <a:off x="10578740" y="227756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47714" y="609915"/>
            <a:ext cx="9524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KTERÝCH KLÍČŮ JE VÍC – ŽLUTÝCH NEBO FIALOVÝCH? 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3" name="křížek - DOLNÍ"/>
          <p:cNvSpPr/>
          <p:nvPr/>
        </p:nvSpPr>
        <p:spPr>
          <a:xfrm>
            <a:off x="10582845" y="3314349"/>
            <a:ext cx="1341612" cy="1341612"/>
          </a:xfrm>
          <a:prstGeom prst="mathMultiply">
            <a:avLst>
              <a:gd name="adj1" fmla="val 12527"/>
            </a:avLst>
          </a:prstGeom>
          <a:solidFill>
            <a:schemeClr val="bg1">
              <a:lumMod val="65000"/>
            </a:schemeClr>
          </a:solidFill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4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387088">
            <a:off x="9522672" y="5249191"/>
            <a:ext cx="1448517" cy="14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žlutý 2" descr="http://www.clker.com/cliparts/k/j/8/O/D/P/gol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343425" flipV="1">
            <a:off x="6337038" y="1626619"/>
            <a:ext cx="2153488" cy="211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modrý 3" descr="http://www.clker.com/cliparts/F/9/K/i/O/x/blue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05294" y="4398277"/>
            <a:ext cx="2170176" cy="2133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modrý 3" descr="http://www.clker.com/cliparts/F/9/K/i/O/x/blue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164927" flipV="1">
            <a:off x="3119321" y="1485271"/>
            <a:ext cx="2138607" cy="2102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4403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43" grpId="0" animBg="1"/>
      <p:bldP spid="5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Kresby skřítků jsou použity se svolením autorek Yvety </a:t>
            </a:r>
            <a:r>
              <a:rPr lang="cs-CZ" dirty="0" err="1"/>
              <a:t>Šteruské</a:t>
            </a:r>
            <a:r>
              <a:rPr lang="cs-CZ" dirty="0"/>
              <a:t> a Marie </a:t>
            </a:r>
            <a:r>
              <a:rPr lang="cs-CZ" dirty="0" err="1"/>
              <a:t>Kádnerové</a:t>
            </a:r>
            <a:r>
              <a:rPr lang="cs-CZ" dirty="0"/>
              <a:t>.</a:t>
            </a:r>
          </a:p>
          <a:p>
            <a:r>
              <a:rPr lang="cs-CZ" dirty="0" smtClean="0">
                <a:hlinkClick r:id="rId2"/>
              </a:rPr>
              <a:t>http://pixabay.com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www.clker.com</a:t>
            </a:r>
            <a:r>
              <a:rPr lang="cs-CZ" dirty="0"/>
              <a:t> </a:t>
            </a:r>
            <a:r>
              <a:rPr lang="cs-CZ" dirty="0" smtClean="0"/>
              <a:t> (klíče)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prvních pěti snímcích děti hledají správný počet klíčů (zadání je číslovka uprostřed, klíčem je barva klíčů). </a:t>
            </a:r>
            <a:endParaRPr lang="cs-CZ" dirty="0"/>
          </a:p>
          <a:p>
            <a:r>
              <a:rPr lang="cs-CZ" dirty="0" smtClean="0"/>
              <a:t>Další snímek je číselná řada, kde mají děti doplnit další čísla.</a:t>
            </a:r>
          </a:p>
          <a:p>
            <a:r>
              <a:rPr lang="cs-CZ" dirty="0" smtClean="0"/>
              <a:t>Na následujících 8 snímcích děti určují, kterých klíčů je víc. 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procvičí počítání od 1 do </a:t>
            </a:r>
            <a:r>
              <a:rPr lang="cs-CZ" dirty="0" smtClean="0"/>
              <a:t>7, </a:t>
            </a:r>
            <a:r>
              <a:rPr lang="cs-CZ" dirty="0" smtClean="0"/>
              <a:t>porovnání početnosti dvou množin.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snímcích č. 2 - 6 se klíče správné barvy zvětší, ostatní se zahoupou. Barevná tlačítka na pravé straně snímku probliknou, pokud je daná barva správná odpověď. Při špatné odpovědi se ukáže křížek.</a:t>
            </a:r>
          </a:p>
          <a:p>
            <a:r>
              <a:rPr lang="cs-CZ" dirty="0" smtClean="0"/>
              <a:t>Na </a:t>
            </a:r>
            <a:r>
              <a:rPr lang="cs-CZ" dirty="0"/>
              <a:t>snímku s číselnou </a:t>
            </a:r>
            <a:r>
              <a:rPr lang="cs-CZ" dirty="0" smtClean="0"/>
              <a:t>řadou se po kliknutí na zelené tlačítko objeví následující číslice.</a:t>
            </a:r>
          </a:p>
          <a:p>
            <a:r>
              <a:rPr lang="cs-CZ" dirty="0" smtClean="0"/>
              <a:t>Na posledních </a:t>
            </a:r>
            <a:r>
              <a:rPr lang="cs-CZ" dirty="0" smtClean="0"/>
              <a:t>8 </a:t>
            </a:r>
            <a:r>
              <a:rPr lang="cs-CZ" dirty="0" smtClean="0"/>
              <a:t>snímcích tlačítko správné odpovědi problikne, špatné je v případě dotyku přeškrtnuto.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</a:t>
            </a:r>
          </a:p>
          <a:p>
            <a:r>
              <a:rPr lang="cs-CZ" dirty="0" smtClean="0"/>
              <a:t>Podoblast </a:t>
            </a:r>
            <a:r>
              <a:rPr lang="cs-CZ" b="1" dirty="0" smtClean="0"/>
              <a:t>Poznávací schopnosti – základní matematické, početní a číselné pojmy a operace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rozumět a používat základní pojmy označující velikost (větší/menší, největší/nejmenší); orientovat se v číselné řadě; porovnat, že 5 je víc než 4; chápat číslo jako počet prvků; posoudit početnost dvou souborů a určit počet do </a:t>
            </a:r>
            <a:r>
              <a:rPr lang="cs-CZ" dirty="0" smtClean="0"/>
              <a:t>6; </a:t>
            </a:r>
            <a:r>
              <a:rPr lang="cs-CZ" dirty="0" smtClean="0"/>
              <a:t>chápat, že číslovka označuje počet.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458</Words>
  <Application>Microsoft Office PowerPoint</Application>
  <PresentationFormat>Vlastní</PresentationFormat>
  <Paragraphs>61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Sheer Green 16x9</vt:lpstr>
      <vt:lpstr>Šikula počítá klíče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2015-05-17T16:51:36Z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