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4" r:id="rId4"/>
    <p:sldId id="285" r:id="rId5"/>
    <p:sldId id="286" r:id="rId6"/>
    <p:sldId id="287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3758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6875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0265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openxmlformats.org/officeDocument/2006/relationships/image" Target="../media/image15.png"/><Relationship Id="rId26" Type="http://schemas.openxmlformats.org/officeDocument/2006/relationships/image" Target="../media/image23.png"/><Relationship Id="rId3" Type="http://schemas.openxmlformats.org/officeDocument/2006/relationships/image" Target="../media/image4.png"/><Relationship Id="rId21" Type="http://schemas.openxmlformats.org/officeDocument/2006/relationships/image" Target="../media/image18.png"/><Relationship Id="rId34" Type="http://schemas.openxmlformats.org/officeDocument/2006/relationships/image" Target="../media/image31.png"/><Relationship Id="rId7" Type="http://schemas.openxmlformats.org/officeDocument/2006/relationships/image" Target="../media/image6.png"/><Relationship Id="rId12" Type="http://schemas.openxmlformats.org/officeDocument/2006/relationships/image" Target="../media/image9.png"/><Relationship Id="rId17" Type="http://schemas.openxmlformats.org/officeDocument/2006/relationships/image" Target="../media/image14.png"/><Relationship Id="rId25" Type="http://schemas.openxmlformats.org/officeDocument/2006/relationships/image" Target="../media/image22.png"/><Relationship Id="rId33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3.png"/><Relationship Id="rId20" Type="http://schemas.openxmlformats.org/officeDocument/2006/relationships/image" Target="../media/image17.png"/><Relationship Id="rId29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24" Type="http://schemas.openxmlformats.org/officeDocument/2006/relationships/image" Target="../media/image21.png"/><Relationship Id="rId32" Type="http://schemas.openxmlformats.org/officeDocument/2006/relationships/image" Target="../media/image29.png"/><Relationship Id="rId5" Type="http://schemas.openxmlformats.org/officeDocument/2006/relationships/image" Target="../media/image5.png"/><Relationship Id="rId15" Type="http://schemas.openxmlformats.org/officeDocument/2006/relationships/image" Target="../media/image12.png"/><Relationship Id="rId23" Type="http://schemas.openxmlformats.org/officeDocument/2006/relationships/image" Target="../media/image20.png"/><Relationship Id="rId28" Type="http://schemas.openxmlformats.org/officeDocument/2006/relationships/image" Target="../media/image25.png"/><Relationship Id="rId10" Type="http://schemas.microsoft.com/office/2007/relationships/hdphoto" Target="../media/hdphoto4.wdp"/><Relationship Id="rId19" Type="http://schemas.openxmlformats.org/officeDocument/2006/relationships/image" Target="../media/image16.png"/><Relationship Id="rId31" Type="http://schemas.openxmlformats.org/officeDocument/2006/relationships/image" Target="../media/image28.png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openxmlformats.org/officeDocument/2006/relationships/image" Target="../media/image11.png"/><Relationship Id="rId22" Type="http://schemas.openxmlformats.org/officeDocument/2006/relationships/image" Target="../media/image19.png"/><Relationship Id="rId27" Type="http://schemas.openxmlformats.org/officeDocument/2006/relationships/image" Target="../media/image24.png"/><Relationship Id="rId30" Type="http://schemas.openxmlformats.org/officeDocument/2006/relationships/image" Target="../media/image27.png"/><Relationship Id="rId35" Type="http://schemas.openxmlformats.org/officeDocument/2006/relationships/image" Target="../media/image3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8.png"/><Relationship Id="rId18" Type="http://schemas.openxmlformats.org/officeDocument/2006/relationships/image" Target="../media/image33.png"/><Relationship Id="rId26" Type="http://schemas.openxmlformats.org/officeDocument/2006/relationships/image" Target="../media/image11.png"/><Relationship Id="rId3" Type="http://schemas.openxmlformats.org/officeDocument/2006/relationships/image" Target="../media/image4.png"/><Relationship Id="rId21" Type="http://schemas.openxmlformats.org/officeDocument/2006/relationships/image" Target="../media/image34.png"/><Relationship Id="rId34" Type="http://schemas.openxmlformats.org/officeDocument/2006/relationships/image" Target="../media/image30.png"/><Relationship Id="rId7" Type="http://schemas.openxmlformats.org/officeDocument/2006/relationships/image" Target="../media/image8.png"/><Relationship Id="rId12" Type="http://schemas.openxmlformats.org/officeDocument/2006/relationships/image" Target="../media/image17.png"/><Relationship Id="rId17" Type="http://schemas.openxmlformats.org/officeDocument/2006/relationships/image" Target="../media/image24.png"/><Relationship Id="rId25" Type="http://schemas.openxmlformats.org/officeDocument/2006/relationships/image" Target="../media/image10.png"/><Relationship Id="rId3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1.png"/><Relationship Id="rId20" Type="http://schemas.openxmlformats.org/officeDocument/2006/relationships/image" Target="../media/image29.png"/><Relationship Id="rId29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16.png"/><Relationship Id="rId24" Type="http://schemas.microsoft.com/office/2007/relationships/hdphoto" Target="../media/hdphoto4.wdp"/><Relationship Id="rId32" Type="http://schemas.openxmlformats.org/officeDocument/2006/relationships/image" Target="../media/image26.png"/><Relationship Id="rId5" Type="http://schemas.openxmlformats.org/officeDocument/2006/relationships/image" Target="../media/image5.png"/><Relationship Id="rId15" Type="http://schemas.openxmlformats.org/officeDocument/2006/relationships/image" Target="../media/image20.png"/><Relationship Id="rId23" Type="http://schemas.openxmlformats.org/officeDocument/2006/relationships/image" Target="../media/image7.png"/><Relationship Id="rId28" Type="http://schemas.openxmlformats.org/officeDocument/2006/relationships/image" Target="../media/image15.png"/><Relationship Id="rId10" Type="http://schemas.openxmlformats.org/officeDocument/2006/relationships/image" Target="../media/image13.png"/><Relationship Id="rId19" Type="http://schemas.openxmlformats.org/officeDocument/2006/relationships/image" Target="../media/image28.png"/><Relationship Id="rId31" Type="http://schemas.openxmlformats.org/officeDocument/2006/relationships/image" Target="../media/image23.png"/><Relationship Id="rId4" Type="http://schemas.microsoft.com/office/2007/relationships/hdphoto" Target="../media/hdphoto1.wdp"/><Relationship Id="rId9" Type="http://schemas.openxmlformats.org/officeDocument/2006/relationships/image" Target="../media/image12.png"/><Relationship Id="rId14" Type="http://schemas.microsoft.com/office/2007/relationships/hdphoto" Target="../media/hdphoto3.wdp"/><Relationship Id="rId22" Type="http://schemas.openxmlformats.org/officeDocument/2006/relationships/image" Target="../media/image6.png"/><Relationship Id="rId27" Type="http://schemas.openxmlformats.org/officeDocument/2006/relationships/image" Target="../media/image14.png"/><Relationship Id="rId30" Type="http://schemas.openxmlformats.org/officeDocument/2006/relationships/image" Target="../media/image22.png"/><Relationship Id="rId35" Type="http://schemas.openxmlformats.org/officeDocument/2006/relationships/image" Target="../media/image3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microsoft.com/office/2007/relationships/hdphoto" Target="../media/hdphoto1.wdp"/><Relationship Id="rId18" Type="http://schemas.openxmlformats.org/officeDocument/2006/relationships/image" Target="../media/image24.png"/><Relationship Id="rId26" Type="http://schemas.openxmlformats.org/officeDocument/2006/relationships/image" Target="../media/image27.png"/><Relationship Id="rId3" Type="http://schemas.openxmlformats.org/officeDocument/2006/relationships/image" Target="../media/image6.png"/><Relationship Id="rId21" Type="http://schemas.microsoft.com/office/2007/relationships/hdphoto" Target="../media/hdphoto4.wdp"/><Relationship Id="rId34" Type="http://schemas.openxmlformats.org/officeDocument/2006/relationships/image" Target="../media/image25.png"/><Relationship Id="rId7" Type="http://schemas.openxmlformats.org/officeDocument/2006/relationships/image" Target="../media/image18.png"/><Relationship Id="rId12" Type="http://schemas.openxmlformats.org/officeDocument/2006/relationships/image" Target="../media/image4.png"/><Relationship Id="rId17" Type="http://schemas.openxmlformats.org/officeDocument/2006/relationships/image" Target="../media/image20.png"/><Relationship Id="rId25" Type="http://schemas.openxmlformats.org/officeDocument/2006/relationships/image" Target="../media/image23.png"/><Relationship Id="rId3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6.png"/><Relationship Id="rId20" Type="http://schemas.openxmlformats.org/officeDocument/2006/relationships/image" Target="../media/image7.png"/><Relationship Id="rId29" Type="http://schemas.microsoft.com/office/2007/relationships/hdphoto" Target="../media/hdphoto2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36.png"/><Relationship Id="rId24" Type="http://schemas.openxmlformats.org/officeDocument/2006/relationships/image" Target="../media/image35.png"/><Relationship Id="rId32" Type="http://schemas.openxmlformats.org/officeDocument/2006/relationships/image" Target="../media/image17.png"/><Relationship Id="rId5" Type="http://schemas.openxmlformats.org/officeDocument/2006/relationships/image" Target="../media/image10.png"/><Relationship Id="rId15" Type="http://schemas.openxmlformats.org/officeDocument/2006/relationships/image" Target="../media/image12.png"/><Relationship Id="rId23" Type="http://schemas.openxmlformats.org/officeDocument/2006/relationships/image" Target="../media/image15.png"/><Relationship Id="rId28" Type="http://schemas.openxmlformats.org/officeDocument/2006/relationships/image" Target="../media/image5.png"/><Relationship Id="rId10" Type="http://schemas.openxmlformats.org/officeDocument/2006/relationships/image" Target="../media/image30.png"/><Relationship Id="rId19" Type="http://schemas.openxmlformats.org/officeDocument/2006/relationships/image" Target="../media/image28.png"/><Relationship Id="rId31" Type="http://schemas.openxmlformats.org/officeDocument/2006/relationships/image" Target="../media/image13.png"/><Relationship Id="rId4" Type="http://schemas.microsoft.com/office/2007/relationships/hdphoto" Target="../media/hdphoto3.wdp"/><Relationship Id="rId9" Type="http://schemas.openxmlformats.org/officeDocument/2006/relationships/image" Target="../media/image26.png"/><Relationship Id="rId14" Type="http://schemas.openxmlformats.org/officeDocument/2006/relationships/image" Target="../media/image8.png"/><Relationship Id="rId22" Type="http://schemas.openxmlformats.org/officeDocument/2006/relationships/image" Target="../media/image11.png"/><Relationship Id="rId27" Type="http://schemas.openxmlformats.org/officeDocument/2006/relationships/image" Target="../media/image31.png"/><Relationship Id="rId30" Type="http://schemas.openxmlformats.org/officeDocument/2006/relationships/image" Target="../media/image9.png"/><Relationship Id="rId35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microsoft.com/office/2007/relationships/hdphoto" Target="../media/hdphoto3.wdp"/><Relationship Id="rId18" Type="http://schemas.openxmlformats.org/officeDocument/2006/relationships/image" Target="../media/image17.png"/><Relationship Id="rId26" Type="http://schemas.openxmlformats.org/officeDocument/2006/relationships/image" Target="../media/image4.png"/><Relationship Id="rId3" Type="http://schemas.openxmlformats.org/officeDocument/2006/relationships/image" Target="../media/image7.png"/><Relationship Id="rId21" Type="http://schemas.openxmlformats.org/officeDocument/2006/relationships/image" Target="../media/image22.png"/><Relationship Id="rId7" Type="http://schemas.openxmlformats.org/officeDocument/2006/relationships/image" Target="../media/image23.png"/><Relationship Id="rId12" Type="http://schemas.openxmlformats.org/officeDocument/2006/relationships/image" Target="../media/image6.png"/><Relationship Id="rId17" Type="http://schemas.openxmlformats.org/officeDocument/2006/relationships/image" Target="../media/image14.png"/><Relationship Id="rId25" Type="http://schemas.openxmlformats.org/officeDocument/2006/relationships/image" Target="../media/image30.png"/><Relationship Id="rId3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3.png"/><Relationship Id="rId20" Type="http://schemas.openxmlformats.org/officeDocument/2006/relationships/image" Target="../media/image21.png"/><Relationship Id="rId29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microsoft.com/office/2007/relationships/hdphoto" Target="../media/hdphoto2.wdp"/><Relationship Id="rId24" Type="http://schemas.openxmlformats.org/officeDocument/2006/relationships/image" Target="../media/image29.png"/><Relationship Id="rId32" Type="http://schemas.openxmlformats.org/officeDocument/2006/relationships/image" Target="../media/image24.png"/><Relationship Id="rId5" Type="http://schemas.openxmlformats.org/officeDocument/2006/relationships/image" Target="../media/image11.png"/><Relationship Id="rId15" Type="http://schemas.openxmlformats.org/officeDocument/2006/relationships/image" Target="../media/image10.png"/><Relationship Id="rId23" Type="http://schemas.openxmlformats.org/officeDocument/2006/relationships/image" Target="../media/image26.png"/><Relationship Id="rId28" Type="http://schemas.openxmlformats.org/officeDocument/2006/relationships/image" Target="../media/image8.png"/><Relationship Id="rId10" Type="http://schemas.openxmlformats.org/officeDocument/2006/relationships/image" Target="../media/image5.png"/><Relationship Id="rId19" Type="http://schemas.openxmlformats.org/officeDocument/2006/relationships/image" Target="../media/image18.png"/><Relationship Id="rId31" Type="http://schemas.openxmlformats.org/officeDocument/2006/relationships/image" Target="../media/image20.png"/><Relationship Id="rId4" Type="http://schemas.microsoft.com/office/2007/relationships/hdphoto" Target="../media/hdphoto4.wdp"/><Relationship Id="rId9" Type="http://schemas.openxmlformats.org/officeDocument/2006/relationships/image" Target="../media/image31.png"/><Relationship Id="rId14" Type="http://schemas.openxmlformats.org/officeDocument/2006/relationships/image" Target="../media/image9.png"/><Relationship Id="rId22" Type="http://schemas.openxmlformats.org/officeDocument/2006/relationships/image" Target="../media/image25.png"/><Relationship Id="rId27" Type="http://schemas.microsoft.com/office/2007/relationships/hdphoto" Target="../media/hdphoto1.wdp"/><Relationship Id="rId30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jsme šli na ryby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-227522" y="-270456"/>
            <a:ext cx="10099231" cy="7581836"/>
          </a:xfrm>
          <a:prstGeom prst="cloud">
            <a:avLst/>
          </a:prstGeom>
          <a:solidFill>
            <a:srgbClr val="0070C0"/>
          </a:solidFill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3484226" y="3258088"/>
            <a:ext cx="1704256" cy="87576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966042" y="724912"/>
            <a:ext cx="1661375" cy="107885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 flipH="1">
            <a:off x="80275" y="3381030"/>
            <a:ext cx="1548077" cy="50227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 flipH="1">
            <a:off x="7321108" y="1581376"/>
            <a:ext cx="2034861" cy="12309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 flipH="1">
            <a:off x="5146276" y="775432"/>
            <a:ext cx="1856626" cy="9540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6670614" y="187778"/>
            <a:ext cx="1809910" cy="117530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 flipH="1">
            <a:off x="2085849" y="1690080"/>
            <a:ext cx="1686483" cy="5471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3066732" y="243404"/>
            <a:ext cx="2216789" cy="134102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 flipH="1">
            <a:off x="1685043" y="5293265"/>
            <a:ext cx="1577528" cy="81064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3218213" y="5682342"/>
            <a:ext cx="1537836" cy="99863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4523292" y="6323740"/>
            <a:ext cx="1432963" cy="4649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6454989" y="4355862"/>
            <a:ext cx="1883550" cy="113943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4553098" y="5115614"/>
            <a:ext cx="545133" cy="280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5068351" y="2890730"/>
            <a:ext cx="531418" cy="3450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3437439" y="3062661"/>
            <a:ext cx="495177" cy="16066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5668801" y="3182872"/>
            <a:ext cx="650883" cy="39374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 flipH="1">
            <a:off x="2153234" y="2669045"/>
            <a:ext cx="986729" cy="50704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487388" y="4803298"/>
            <a:ext cx="961900" cy="624633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068351" y="4458107"/>
            <a:ext cx="896303" cy="29080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8338539" y="3580816"/>
            <a:ext cx="1178141" cy="71270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 flipH="1">
            <a:off x="5425811" y="5257181"/>
            <a:ext cx="1399456" cy="71913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 flipH="1">
            <a:off x="3178734" y="4722495"/>
            <a:ext cx="1245473" cy="80877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618582" y="2281075"/>
            <a:ext cx="1271209" cy="41244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 flipH="1">
            <a:off x="1549109" y="3837896"/>
            <a:ext cx="1670933" cy="1010812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4167842" y="2086380"/>
            <a:ext cx="1176413" cy="60452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 flipH="1">
            <a:off x="7321108" y="2966048"/>
            <a:ext cx="1146813" cy="74471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918647" y="3750418"/>
            <a:ext cx="1068606" cy="34671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631372" y="2405576"/>
            <a:ext cx="1404623" cy="849711"/>
          </a:xfrm>
          <a:prstGeom prst="rect">
            <a:avLst/>
          </a:prstGeom>
        </p:spPr>
      </p:pic>
      <p:sp>
        <p:nvSpPr>
          <p:cNvPr id="45" name="Zaoblený obdélník 44"/>
          <p:cNvSpPr/>
          <p:nvPr/>
        </p:nvSpPr>
        <p:spPr>
          <a:xfrm>
            <a:off x="9393381" y="-1"/>
            <a:ext cx="2746867" cy="1598567"/>
          </a:xfrm>
          <a:prstGeom prst="roundRect">
            <a:avLst/>
          </a:prstGeom>
          <a:pattFill prst="openDmnd">
            <a:fgClr>
              <a:schemeClr val="bg1">
                <a:lumMod val="65000"/>
              </a:schemeClr>
            </a:fgClr>
            <a:bgClr>
              <a:schemeClr val="bg1">
                <a:lumMod val="95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9584472" y="269509"/>
            <a:ext cx="2128125" cy="1093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2.59259E-6 L 0.40338 0.135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69" y="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1.85185E-6 L 0.5142 0.0983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03" y="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2.59259E-6 L 0.68086 0.1034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36" y="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1.11111E-6 L 0.53802 0.0898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901" y="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2.96296E-6 L 0.69128 -0.0736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57" y="-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1.48148E-6 L 0.38946 0.0319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66" y="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3.7037E-6 L 0.48256 0.1759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28" y="8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-227522" y="-270456"/>
            <a:ext cx="10099231" cy="7581836"/>
          </a:xfrm>
          <a:prstGeom prst="cloud">
            <a:avLst/>
          </a:prstGeom>
          <a:solidFill>
            <a:srgbClr val="0070C0"/>
          </a:solidFill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3484226" y="3258088"/>
            <a:ext cx="1704256" cy="87576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966042" y="724912"/>
            <a:ext cx="1661375" cy="107885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5146276" y="775432"/>
            <a:ext cx="1856626" cy="9540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6670614" y="187778"/>
            <a:ext cx="1809910" cy="117530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1685043" y="5293265"/>
            <a:ext cx="1577528" cy="81064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3218213" y="5682342"/>
            <a:ext cx="1537836" cy="99863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4326965" y="5013138"/>
            <a:ext cx="545133" cy="280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5068351" y="2890730"/>
            <a:ext cx="531418" cy="3450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3437439" y="3062661"/>
            <a:ext cx="495177" cy="16066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2153234" y="2669045"/>
            <a:ext cx="986729" cy="50704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487388" y="4803298"/>
            <a:ext cx="961900" cy="62463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5425811" y="5257181"/>
            <a:ext cx="1399456" cy="71913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2694836" y="4685686"/>
            <a:ext cx="1364244" cy="885905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4167842" y="2086380"/>
            <a:ext cx="1176413" cy="60452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7321108" y="2966048"/>
            <a:ext cx="1146813" cy="744711"/>
          </a:xfrm>
          <a:prstGeom prst="rect">
            <a:avLst/>
          </a:prstGeom>
        </p:spPr>
      </p:pic>
      <p:sp>
        <p:nvSpPr>
          <p:cNvPr id="45" name="Zaoblený obdélník 44"/>
          <p:cNvSpPr/>
          <p:nvPr/>
        </p:nvSpPr>
        <p:spPr>
          <a:xfrm>
            <a:off x="9393381" y="-1"/>
            <a:ext cx="2746867" cy="1598567"/>
          </a:xfrm>
          <a:prstGeom prst="roundRect">
            <a:avLst/>
          </a:prstGeom>
          <a:pattFill prst="openDmnd">
            <a:fgClr>
              <a:schemeClr val="bg1">
                <a:lumMod val="65000"/>
              </a:schemeClr>
            </a:fgClr>
            <a:bgClr>
              <a:schemeClr val="bg1">
                <a:lumMod val="95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9947354" y="243404"/>
            <a:ext cx="1969564" cy="1278984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 flipH="1">
            <a:off x="80275" y="3381030"/>
            <a:ext cx="1548077" cy="502276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 flipH="1">
            <a:off x="7321108" y="1581376"/>
            <a:ext cx="2034861" cy="1230966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 flipH="1">
            <a:off x="2085849" y="1690080"/>
            <a:ext cx="1686483" cy="547182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3066732" y="243404"/>
            <a:ext cx="2216789" cy="134102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4523292" y="6323740"/>
            <a:ext cx="1432963" cy="464927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6454989" y="4355862"/>
            <a:ext cx="1883550" cy="1139432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  <a14:backgroundMark x1="32143" y1="80272" x2="54082" y2="78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5668801" y="3182872"/>
            <a:ext cx="650883" cy="393744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068351" y="4458107"/>
            <a:ext cx="896303" cy="290807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8338539" y="3580816"/>
            <a:ext cx="1178141" cy="712703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618582" y="2281075"/>
            <a:ext cx="1271209" cy="412446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 flipH="1">
            <a:off x="1549109" y="3837896"/>
            <a:ext cx="1670933" cy="1010812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918647" y="3750418"/>
            <a:ext cx="1068606" cy="346711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631372" y="2405576"/>
            <a:ext cx="1404623" cy="849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9660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7.40741E-7 L 0.74843 0.17755 " pathEditMode="relative" rAng="0" ptsTypes="AA">
                                      <p:cBhvr>
                                        <p:cTn id="1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422" y="8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6296E-6 L 0.28021 0.40857 " pathEditMode="relative" rAng="0" ptsTypes="AA">
                                      <p:cBhvr>
                                        <p:cTn id="17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10" y="20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2.22222E-6 L 0.51745 0.31574 " pathEditMode="relative" rAng="0" ptsTypes="AA">
                                      <p:cBhvr>
                                        <p:cTn id="17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872" y="15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4.07407E-6 L 0.24661 0.18287 " pathEditMode="relative" rAng="0" ptsTypes="AA">
                                      <p:cBhvr>
                                        <p:cTn id="18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31" y="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3.33333E-6 L 0.57565 0.06412 " pathEditMode="relative" rAng="0" ptsTypes="AA">
                                      <p:cBhvr>
                                        <p:cTn id="18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76" y="3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2.59259E-6 L 0.60847 0.02083 " pathEditMode="relative" rAng="0" ptsTypes="AA">
                                      <p:cBhvr>
                                        <p:cTn id="19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417" y="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3.33333E-6 L 0.71393 0.15973 " pathEditMode="relative" rAng="0" ptsTypes="AA">
                                      <p:cBhvr>
                                        <p:cTn id="19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690" y="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-227522" y="-270456"/>
            <a:ext cx="10099231" cy="7581836"/>
          </a:xfrm>
          <a:prstGeom prst="cloud">
            <a:avLst/>
          </a:prstGeom>
          <a:solidFill>
            <a:srgbClr val="0070C0"/>
          </a:solidFill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480359" y="3329678"/>
            <a:ext cx="1548077" cy="50227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2085849" y="1690080"/>
            <a:ext cx="1686483" cy="54718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4523292" y="6323740"/>
            <a:ext cx="1432963" cy="46492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3437439" y="3062661"/>
            <a:ext cx="495177" cy="160661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4822094" y="4514956"/>
            <a:ext cx="896303" cy="29080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618582" y="2281075"/>
            <a:ext cx="1271209" cy="412446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918647" y="3750418"/>
            <a:ext cx="1068606" cy="346711"/>
          </a:xfrm>
          <a:prstGeom prst="rect">
            <a:avLst/>
          </a:prstGeom>
        </p:spPr>
      </p:pic>
      <p:sp>
        <p:nvSpPr>
          <p:cNvPr id="45" name="Zaoblený obdélník 44"/>
          <p:cNvSpPr/>
          <p:nvPr/>
        </p:nvSpPr>
        <p:spPr>
          <a:xfrm>
            <a:off x="9393381" y="-1"/>
            <a:ext cx="2746867" cy="1598567"/>
          </a:xfrm>
          <a:prstGeom prst="roundRect">
            <a:avLst/>
          </a:prstGeom>
          <a:pattFill prst="openDmnd">
            <a:fgClr>
              <a:schemeClr val="bg1">
                <a:lumMod val="65000"/>
              </a:schemeClr>
            </a:fgClr>
            <a:bgClr>
              <a:schemeClr val="bg1">
                <a:lumMod val="95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9464036" y="243404"/>
            <a:ext cx="2680767" cy="86977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3484226" y="3258088"/>
            <a:ext cx="1704256" cy="875764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5146276" y="775432"/>
            <a:ext cx="1856626" cy="954062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1685043" y="5293265"/>
            <a:ext cx="1577528" cy="810642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4326965" y="5013138"/>
            <a:ext cx="545133" cy="280127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2153234" y="2669045"/>
            <a:ext cx="986729" cy="50704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5425811" y="5257181"/>
            <a:ext cx="1399456" cy="719137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4167842" y="2086380"/>
            <a:ext cx="1176413" cy="604522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 flipH="1">
            <a:off x="7321108" y="1581376"/>
            <a:ext cx="2034861" cy="1230966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3066732" y="243404"/>
            <a:ext cx="2216789" cy="1341021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6454989" y="4355862"/>
            <a:ext cx="1883550" cy="1139432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  <a14:backgroundMark x1="32143" y1="80272" x2="54082" y2="78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5668801" y="3182872"/>
            <a:ext cx="650883" cy="393744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8338539" y="3580816"/>
            <a:ext cx="1178141" cy="712703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 flipH="1">
            <a:off x="1549109" y="3837896"/>
            <a:ext cx="1670933" cy="1010812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631372" y="2405576"/>
            <a:ext cx="1404623" cy="849711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966042" y="724912"/>
            <a:ext cx="1661375" cy="1078854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6670614" y="187778"/>
            <a:ext cx="1809910" cy="1175309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3218213" y="5682342"/>
            <a:ext cx="1537836" cy="998631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5068351" y="2890730"/>
            <a:ext cx="531418" cy="345089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487388" y="4803298"/>
            <a:ext cx="961900" cy="624633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 flipH="1">
            <a:off x="3178734" y="4722495"/>
            <a:ext cx="1245473" cy="80877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 flipH="1">
            <a:off x="7321108" y="2966048"/>
            <a:ext cx="1146813" cy="744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90253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2.59259E-6 L 0.67422 0.19514 " pathEditMode="relative" rAng="0" ptsTypes="AA">
                                      <p:cBhvr>
                                        <p:cTn id="17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11" y="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7.40741E-7 L 0.80235 0.30232 " pathEditMode="relative" rAng="0" ptsTypes="AA">
                                      <p:cBhvr>
                                        <p:cTn id="1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117" y="1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85185E-6 L 0.48607 0.02546 " pathEditMode="relative" rAng="0" ptsTypes="AA">
                                      <p:cBhvr>
                                        <p:cTn id="18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97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40741E-7 L 0.39935 -0.27454 " pathEditMode="relative" rAng="0" ptsTypes="AA">
                                      <p:cBhvr>
                                        <p:cTn id="1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61" y="-1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1.48148E-6 L 0.40951 0.01343 " pathEditMode="relative" rAng="0" ptsTypes="AA">
                                      <p:cBhvr>
                                        <p:cTn id="19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69" y="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96296E-6 L 0.48698 -0.35834 " pathEditMode="relative" rAng="0" ptsTypes="AA">
                                      <p:cBhvr>
                                        <p:cTn id="19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49" y="-17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1.85185E-6 L 0.54258 0.44838 " pathEditMode="relative" rAng="0" ptsTypes="AA">
                                      <p:cBhvr>
                                        <p:cTn id="20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22" y="2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pattFill prst="smCheck">
            <a:fgClr>
              <a:srgbClr val="FEF9E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9393381" y="-1"/>
            <a:ext cx="2746867" cy="1598567"/>
          </a:xfrm>
          <a:prstGeom prst="roundRect">
            <a:avLst/>
          </a:prstGeom>
          <a:pattFill prst="openDmnd">
            <a:fgClr>
              <a:schemeClr val="bg1">
                <a:lumMod val="65000"/>
              </a:schemeClr>
            </a:fgClr>
            <a:bgClr>
              <a:schemeClr val="bg1">
                <a:lumMod val="95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-227522" y="-270456"/>
            <a:ext cx="10099231" cy="7581836"/>
          </a:xfrm>
          <a:prstGeom prst="cloud">
            <a:avLst/>
          </a:prstGeom>
          <a:solidFill>
            <a:srgbClr val="0070C0"/>
          </a:solidFill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7321108" y="1581376"/>
            <a:ext cx="2034861" cy="12309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2976028" y="257546"/>
            <a:ext cx="2216789" cy="134102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6454989" y="4355862"/>
            <a:ext cx="1883550" cy="11394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8338539" y="3580816"/>
            <a:ext cx="1178141" cy="712703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1102280" y="3668330"/>
            <a:ext cx="1670933" cy="101081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631372" y="2405576"/>
            <a:ext cx="1404623" cy="849711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682" y1="66667" x2="17682" y2="66667"/>
                        <a14:foregroundMark x1="16455" y1="72303" x2="18000" y2="69455"/>
                        <a14:foregroundMark x1="19682" y1="61758" x2="28273" y2="66848"/>
                        <a14:foregroundMark x1="37545" y1="65152" x2="37545" y2="65152"/>
                        <a14:foregroundMark x1="43773" y1="65939" x2="43773" y2="65939"/>
                        <a14:foregroundMark x1="50636" y1="64242" x2="50636" y2="64242"/>
                        <a14:foregroundMark x1="50818" y1="64242" x2="50818" y2="64242"/>
                        <a14:foregroundMark x1="55318" y1="61030" x2="55318" y2="61030"/>
                        <a14:foregroundMark x1="55318" y1="61030" x2="55318" y2="61030"/>
                        <a14:foregroundMark x1="28955" y1="28000" x2="28955" y2="2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465" r="8216" b="18122"/>
          <a:stretch/>
        </p:blipFill>
        <p:spPr>
          <a:xfrm>
            <a:off x="9923460" y="0"/>
            <a:ext cx="2216789" cy="134102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966042" y="724912"/>
            <a:ext cx="1661375" cy="1078854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 flipH="1">
            <a:off x="80275" y="3381030"/>
            <a:ext cx="1548077" cy="502276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6670614" y="187778"/>
            <a:ext cx="1809910" cy="117530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 flipH="1">
            <a:off x="2085849" y="1690080"/>
            <a:ext cx="1686483" cy="547182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3218213" y="5682342"/>
            <a:ext cx="1537836" cy="998631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4523292" y="6323740"/>
            <a:ext cx="1432963" cy="464927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5068351" y="2890730"/>
            <a:ext cx="531418" cy="345089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3437439" y="3062661"/>
            <a:ext cx="495177" cy="160661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>
            <a:off x="487388" y="4803298"/>
            <a:ext cx="961900" cy="624633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068351" y="4458107"/>
            <a:ext cx="896303" cy="290807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 flipH="1">
            <a:off x="3178734" y="4722495"/>
            <a:ext cx="1245473" cy="80877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618582" y="2281075"/>
            <a:ext cx="1271209" cy="412446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31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15" t="17090" r="7652" b="14742"/>
          <a:stretch/>
        </p:blipFill>
        <p:spPr>
          <a:xfrm flipH="1">
            <a:off x="7321108" y="2966048"/>
            <a:ext cx="1146813" cy="74471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85" b="77212" l="7364" r="9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3" t="34178" r="3427" b="26949"/>
          <a:stretch/>
        </p:blipFill>
        <p:spPr>
          <a:xfrm>
            <a:off x="5918647" y="3750418"/>
            <a:ext cx="1068606" cy="346711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3484226" y="3258088"/>
            <a:ext cx="1704256" cy="875764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5146276" y="775432"/>
            <a:ext cx="1856626" cy="954062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1685043" y="5293265"/>
            <a:ext cx="1577528" cy="810642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4326965" y="5013138"/>
            <a:ext cx="545133" cy="280127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2153234" y="2669045"/>
            <a:ext cx="986729" cy="507049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5425811" y="5257181"/>
            <a:ext cx="1399456" cy="719137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80000" l="2864" r="96591">
                        <a14:backgroundMark x1="3773" y1="66848" x2="11909" y2="7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9" t="15962" r="2581" b="17935"/>
          <a:stretch/>
        </p:blipFill>
        <p:spPr>
          <a:xfrm>
            <a:off x="4167842" y="2086380"/>
            <a:ext cx="1176413" cy="604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9529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4.81481E-6 L 0.56653 0.20787 " pathEditMode="relative" rAng="0" ptsTypes="AA">
                                      <p:cBhvr>
                                        <p:cTn id="17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20" y="10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48148E-6 L 0.82227 0.49375 " pathEditMode="relative" rAng="0" ptsTypes="AA">
                                      <p:cBhvr>
                                        <p:cTn id="17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107" y="2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81481E-6 L 0.5767 0.30857 " pathEditMode="relative" rAng="0" ptsTypes="AA">
                                      <p:cBhvr>
                                        <p:cTn id="18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28" y="1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2.96296E-6 L 0.20716 0.05347 " pathEditMode="relative" rAng="0" ptsTypes="AA">
                                      <p:cBhvr>
                                        <p:cTn id="18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52" y="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07407E-6 L 0.16081 -0.08958 " pathEditMode="relative" rAng="0" ptsTypes="AA">
                                      <p:cBhvr>
                                        <p:cTn id="19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34" y="-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3.7037E-7 L 0.21758 0.30579 " pathEditMode="relative" rAng="0" ptsTypes="AA">
                                      <p:cBhvr>
                                        <p:cTn id="19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72" y="1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Obrázky ryb se souhlasem autora </a:t>
            </a:r>
            <a:r>
              <a:rPr lang="cs-CZ" dirty="0" smtClean="0"/>
              <a:t>- p</a:t>
            </a:r>
            <a:r>
              <a:rPr lang="cs-CZ" dirty="0" smtClean="0"/>
              <a:t>. </a:t>
            </a:r>
            <a:r>
              <a:rPr lang="cs-CZ" dirty="0" err="1" smtClean="0"/>
              <a:t>Vopálenská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mají za úkol vybrat z rybníčku zobrazenou rybu a porovnat největší a nejmenší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Seznámení se základními druhy sladkovodních ryb, podpora </a:t>
            </a:r>
            <a:r>
              <a:rPr lang="cs-CZ" dirty="0" err="1" smtClean="0"/>
              <a:t>předmatematických</a:t>
            </a:r>
            <a:r>
              <a:rPr lang="cs-CZ" dirty="0" smtClean="0"/>
              <a:t> dovedností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z rybníčku klikáním loví rybičku, která je zobrazena v pravé horním rohu snímku. Označená ryba se zařadí na pravý okraj snímku. Špatně označená ryba se ponoří do vody. </a:t>
            </a:r>
          </a:p>
          <a:p>
            <a:r>
              <a:rPr lang="cs-CZ" dirty="0" smtClean="0"/>
              <a:t>Děti následně porovnávají velikosti vylovených rybiček.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 pomocí nůžek, lepidla a magnetů si vyrobíme vlastní rybníček s rybičkami a chytáme rybičky i tímto způsobem.</a:t>
            </a:r>
          </a:p>
          <a:p>
            <a:r>
              <a:rPr lang="cs-CZ" dirty="0" smtClean="0"/>
              <a:t>Podpora jemné motoriky, koordinace oka a ruky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Ovládat koordinaci ruky a oka, zvládnout jemnou </a:t>
            </a:r>
            <a:r>
              <a:rPr lang="cs-CZ" dirty="0" smtClean="0"/>
              <a:t>motoriku</a:t>
            </a:r>
            <a:endParaRPr lang="cs-CZ" dirty="0"/>
          </a:p>
          <a:p>
            <a:r>
              <a:rPr lang="cs-CZ" dirty="0"/>
              <a:t>Zacházet s běžnými předměty denní potřeby, hračkami, pomůckami,  </a:t>
            </a:r>
            <a:r>
              <a:rPr lang="cs-CZ" dirty="0" smtClean="0"/>
              <a:t>nástroji </a:t>
            </a:r>
            <a:r>
              <a:rPr lang="cs-CZ" dirty="0"/>
              <a:t>a </a:t>
            </a:r>
            <a:r>
              <a:rPr lang="cs-CZ" dirty="0" smtClean="0"/>
              <a:t>materiály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Rozpoznat odlišnosti v detailech </a:t>
            </a:r>
            <a:endParaRPr lang="cs-CZ" dirty="0" smtClean="0"/>
          </a:p>
          <a:p>
            <a:r>
              <a:rPr lang="cs-CZ" dirty="0"/>
              <a:t>Rozumět a používat základní pojmy označující velikost (malý - velký, větší – menší, nejmenší – největší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289</Words>
  <Application>Microsoft Office PowerPoint</Application>
  <PresentationFormat>Vlastní</PresentationFormat>
  <Paragraphs>60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Jak jsme šli na ryby</vt:lpstr>
      <vt:lpstr>Snímek 2</vt:lpstr>
      <vt:lpstr>Snímek 3</vt:lpstr>
      <vt:lpstr>Snímek 4</vt:lpstr>
      <vt:lpstr>Snímek 5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2015-05-18T09:47:06Z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