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customXml/itemProps1.xml" ContentType="application/vnd.openxmlformats-officedocument.customXmlPropertie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docProps/custom.xml" ContentType="application/vnd.openxmlformats-officedocument.custom-properties+xml"/>
  <Default Extension="wdp" ContentType="image/vnd.ms-photo"/>
  <Override PartName="/ppt/commentAuthors.xml" ContentType="application/vnd.openxmlformats-officedocument.presentationml.commentAuthors+xml"/>
  <Default Extension="gif" ContentType="image/gif"/>
  <Override PartName="/ppt/comments/comment1.xml" ContentType="application/vnd.openxmlformats-officedocument.presentationml.comments+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2"/>
  </p:sldMasterIdLst>
  <p:notesMasterIdLst>
    <p:notesMasterId r:id="rId12"/>
  </p:notesMasterIdLst>
  <p:handoutMasterIdLst>
    <p:handoutMasterId r:id="rId13"/>
  </p:handoutMasterIdLst>
  <p:sldIdLst>
    <p:sldId id="272" r:id="rId3"/>
    <p:sldId id="282" r:id="rId4"/>
    <p:sldId id="275" r:id="rId5"/>
    <p:sldId id="276" r:id="rId6"/>
    <p:sldId id="277" r:id="rId7"/>
    <p:sldId id="278" r:id="rId8"/>
    <p:sldId id="279" r:id="rId9"/>
    <p:sldId id="280" r:id="rId10"/>
    <p:sldId id="28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or" initials="A"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99FF33"/>
    <a:srgbClr val="FF3300"/>
    <a:srgbClr val="00FFFF"/>
    <a:srgbClr val="FC2C1C"/>
    <a:srgbClr val="000000"/>
    <a:srgbClr val="FFFF66"/>
    <a:srgbClr val="CCFF66"/>
    <a:srgbClr val="02E8EE"/>
    <a:srgbClr val="008000"/>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324" autoAdjust="0"/>
    <p:restoredTop sz="94918" autoAdjust="0"/>
  </p:normalViewPr>
  <p:slideViewPr>
    <p:cSldViewPr snapToGrid="0">
      <p:cViewPr>
        <p:scale>
          <a:sx n="70" d="100"/>
          <a:sy n="70" d="100"/>
        </p:scale>
        <p:origin x="-192" y="-786"/>
      </p:cViewPr>
      <p:guideLst>
        <p:guide orient="horz" pos="2160"/>
        <p:guide pos="3840"/>
      </p:guideLst>
    </p:cSldViewPr>
  </p:slideViewPr>
  <p:outlineViewPr>
    <p:cViewPr>
      <p:scale>
        <a:sx n="33" d="100"/>
        <a:sy n="33" d="100"/>
      </p:scale>
      <p:origin x="0" y="-630"/>
    </p:cViewPr>
  </p:outlineViewPr>
  <p:notesTextViewPr>
    <p:cViewPr>
      <p:scale>
        <a:sx n="3" d="2"/>
        <a:sy n="3" d="2"/>
      </p:scale>
      <p:origin x="0" y="0"/>
    </p:cViewPr>
  </p:notesTextViewPr>
  <p:notesViewPr>
    <p:cSldViewPr snapToGrid="0">
      <p:cViewPr varScale="1">
        <p:scale>
          <a:sx n="94" d="100"/>
          <a:sy n="94" d="100"/>
        </p:scale>
        <p:origin x="1932" y="108"/>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slideMaster" Target="slideMasters/slideMaster1.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 xmlns:p15="http://schemas.microsoft.com/office/powerpoint/2012/main"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cs-CZ" smtClean="0"/>
              <a:pPr/>
              <a:t>18.5.2015</a:t>
            </a:fld>
            <a:endParaRPr lang="cs-CZ" dirty="0"/>
          </a:p>
        </p:txBody>
      </p:sp>
      <p:sp>
        <p:nvSpPr>
          <p:cNvPr id="4" name="Zástupný symbol pro zápatí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5" name="Zástupný symbol pro číslo snímk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lang="cs-CZ" smtClean="0"/>
              <a:pPr/>
              <a:t>‹#›</a:t>
            </a:fld>
            <a:endParaRPr lang="cs-CZ" dirty="0"/>
          </a:p>
        </p:txBody>
      </p:sp>
    </p:spTree>
    <p:extLst>
      <p:ext uri="{BB962C8B-B14F-4D97-AF65-F5344CB8AC3E}">
        <p14:creationId xmlns:p14="http://schemas.microsoft.com/office/powerpoint/2010/main" xmlns="" val="257782754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cs-CZ" smtClean="0"/>
              <a:pPr/>
              <a:t>18.5.2015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6"/>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lang="cs-CZ" smtClean="0"/>
              <a:pPr/>
              <a:t>‹#›</a:t>
            </a:fld>
            <a:endParaRPr lang="cs-CZ" dirty="0"/>
          </a:p>
        </p:txBody>
      </p:sp>
    </p:spTree>
    <p:extLst>
      <p:ext uri="{BB962C8B-B14F-4D97-AF65-F5344CB8AC3E}">
        <p14:creationId xmlns:p14="http://schemas.microsoft.com/office/powerpoint/2010/main" xmlns="" val="7111367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a:t>
            </a:fld>
            <a:endParaRPr lang="cs-CZ" dirty="0"/>
          </a:p>
        </p:txBody>
      </p:sp>
    </p:spTree>
    <p:extLst>
      <p:ext uri="{BB962C8B-B14F-4D97-AF65-F5344CB8AC3E}">
        <p14:creationId xmlns:p14="http://schemas.microsoft.com/office/powerpoint/2010/main" xmlns="" val="9604109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Úvodní snímek">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Skupina 4"/>
          <p:cNvGrpSpPr/>
          <p:nvPr/>
        </p:nvGrpSpPr>
        <p:grpSpPr>
          <a:xfrm>
            <a:off x="0" y="0"/>
            <a:ext cx="12188825" cy="713232"/>
            <a:chOff x="0" y="0"/>
            <a:chExt cx="12188825" cy="713232"/>
          </a:xfrm>
        </p:grpSpPr>
        <p:sp>
          <p:nvSpPr>
            <p:cNvPr id="7" name="Obdélník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0" y="0"/>
            <a:ext cx="713232" cy="6858000"/>
            <a:chOff x="0" y="0"/>
            <a:chExt cx="713232" cy="6858000"/>
          </a:xfrm>
        </p:grpSpPr>
        <p:sp>
          <p:nvSpPr>
            <p:cNvPr id="12" name="Obdélník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a:off x="11476762" y="0"/>
            <a:ext cx="746886" cy="6858000"/>
            <a:chOff x="11476762" y="0"/>
            <a:chExt cx="746886" cy="6858000"/>
          </a:xfrm>
        </p:grpSpPr>
        <p:sp>
          <p:nvSpPr>
            <p:cNvPr id="15" name="Obdélník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flipV="1">
            <a:off x="0" y="6144768"/>
            <a:ext cx="12188825" cy="713232"/>
            <a:chOff x="0" y="0"/>
            <a:chExt cx="12188825" cy="713232"/>
          </a:xfrm>
        </p:grpSpPr>
        <p:sp>
          <p:nvSpPr>
            <p:cNvPr id="18" name="Obdélník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ctrTitle"/>
          </p:nvPr>
        </p:nvSpPr>
        <p:spPr>
          <a:xfrm>
            <a:off x="1295400" y="805068"/>
            <a:ext cx="9601200" cy="1904337"/>
          </a:xfrm>
        </p:spPr>
        <p:txBody>
          <a:bodyPr anchor="b">
            <a:noAutofit/>
          </a:bodyPr>
          <a:lstStyle>
            <a:lvl1pPr algn="ctr">
              <a:defRPr sz="6000"/>
            </a:lvl1pPr>
          </a:lstStyle>
          <a:p>
            <a:r>
              <a:rPr lang="cs-CZ" smtClean="0"/>
              <a:t>Kliknutím lze upravit styl.</a:t>
            </a:r>
            <a:endParaRPr lang="cs-CZ" dirty="0"/>
          </a:p>
        </p:txBody>
      </p:sp>
      <p:sp>
        <p:nvSpPr>
          <p:cNvPr id="3" name="Podnadpis 2"/>
          <p:cNvSpPr>
            <a:spLocks noGrp="1"/>
          </p:cNvSpPr>
          <p:nvPr>
            <p:ph type="subTitle" idx="1"/>
          </p:nvPr>
        </p:nvSpPr>
        <p:spPr>
          <a:xfrm>
            <a:off x="1295400" y="2755129"/>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cs-CZ" dirty="0"/>
          </a:p>
        </p:txBody>
      </p:sp>
      <p:pic>
        <p:nvPicPr>
          <p:cNvPr id="8" name="Obrázek 7"/>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80721" y="3633352"/>
            <a:ext cx="2627382" cy="1253613"/>
          </a:xfrm>
          <a:prstGeom prst="rect">
            <a:avLst/>
          </a:prstGeom>
        </p:spPr>
      </p:pic>
      <p:sp>
        <p:nvSpPr>
          <p:cNvPr id="22" name="Zástupný symbol pro zápatí 5"/>
          <p:cNvSpPr>
            <a:spLocks noGrp="1"/>
          </p:cNvSpPr>
          <p:nvPr>
            <p:ph type="ftr" sz="quarter" idx="11"/>
          </p:nvPr>
        </p:nvSpPr>
        <p:spPr>
          <a:xfrm>
            <a:off x="2802772" y="6291470"/>
            <a:ext cx="7159752" cy="237744"/>
          </a:xfrm>
        </p:spPr>
        <p:txBody>
          <a:bodyPr/>
          <a:lstStyle/>
          <a:p>
            <a:r>
              <a:rPr lang="cs-CZ" smtClean="0"/>
              <a:t>Projekt CZ.1.07/1.3.00/48.0075 je spolufinancován Evropským sociálním fondem a státním rozpočtem České republiky.</a:t>
            </a:r>
            <a:endParaRPr lang="cs-CZ" dirty="0"/>
          </a:p>
        </p:txBody>
      </p:sp>
    </p:spTree>
    <p:extLst>
      <p:ext uri="{BB962C8B-B14F-4D97-AF65-F5344CB8AC3E}">
        <p14:creationId xmlns:p14="http://schemas.microsoft.com/office/powerpoint/2010/main" xmlns="" val="338288208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idx="1"/>
          </p:nvPr>
        </p:nvSpPr>
        <p:spPr>
          <a:xfrm>
            <a:off x="1341120" y="1673352"/>
            <a:ext cx="9509760" cy="352481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15934224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8" name="Skupina 6"/>
          <p:cNvGrpSpPr/>
          <p:nvPr/>
        </p:nvGrpSpPr>
        <p:grpSpPr>
          <a:xfrm flipV="1">
            <a:off x="0" y="630936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16736" y="0"/>
            <a:ext cx="12188825"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
        <p:nvSpPr>
          <p:cNvPr id="2" name="Nadpis 1"/>
          <p:cNvSpPr>
            <a:spLocks noGrp="1"/>
          </p:cNvSpPr>
          <p:nvPr>
            <p:ph type="title"/>
          </p:nvPr>
        </p:nvSpPr>
        <p:spPr>
          <a:xfrm>
            <a:off x="1295400" y="1188720"/>
            <a:ext cx="9601200" cy="1375576"/>
          </a:xfrm>
        </p:spPr>
        <p:txBody>
          <a:bodyPr anchor="b">
            <a:normAutofit/>
          </a:bodyPr>
          <a:lstStyle>
            <a:lvl1pPr algn="ctr">
              <a:defRPr sz="5400" b="0">
                <a:solidFill>
                  <a:schemeClr val="tx1">
                    <a:lumMod val="75000"/>
                  </a:schemeClr>
                </a:solidFill>
              </a:defRPr>
            </a:lvl1pPr>
          </a:lstStyle>
          <a:p>
            <a:r>
              <a:rPr lang="cs-CZ" smtClean="0"/>
              <a:t>Kliknutím lze upravit styl.</a:t>
            </a:r>
            <a:endParaRPr lang="cs-CZ" dirty="0"/>
          </a:p>
        </p:txBody>
      </p:sp>
      <p:sp>
        <p:nvSpPr>
          <p:cNvPr id="3" name="Zástupný symbol pro text 2"/>
          <p:cNvSpPr>
            <a:spLocks noGrp="1"/>
          </p:cNvSpPr>
          <p:nvPr>
            <p:ph type="body" idx="1"/>
          </p:nvPr>
        </p:nvSpPr>
        <p:spPr>
          <a:xfrm>
            <a:off x="1295400" y="2618762"/>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4" name="Obrázek 13"/>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15" name="Obrázek 14"/>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97457" y="3587628"/>
            <a:ext cx="2627382" cy="1253613"/>
          </a:xfrm>
          <a:prstGeom prst="rect">
            <a:avLst/>
          </a:prstGeom>
        </p:spPr>
      </p:pic>
    </p:spTree>
    <p:extLst>
      <p:ext uri="{BB962C8B-B14F-4D97-AF65-F5344CB8AC3E}">
        <p14:creationId xmlns:p14="http://schemas.microsoft.com/office/powerpoint/2010/main" xmlns="" val="271584378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sz="half" idx="1"/>
          </p:nvPr>
        </p:nvSpPr>
        <p:spPr>
          <a:xfrm>
            <a:off x="134112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627888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0D06EF73-9DB8-4763-865F-2F88181A4732}" type="slidenum">
              <a:rPr lang="cs-CZ" smtClean="0"/>
              <a:pPr/>
              <a:t>‹#›</a:t>
            </a:fld>
            <a:endParaRPr lang="cs-CZ" dirty="0"/>
          </a:p>
        </p:txBody>
      </p:sp>
    </p:spTree>
    <p:extLst>
      <p:ext uri="{BB962C8B-B14F-4D97-AF65-F5344CB8AC3E}">
        <p14:creationId xmlns:p14="http://schemas.microsoft.com/office/powerpoint/2010/main" xmlns="" val="292305615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text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134112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27888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endParaRPr lang="cs-CZ" dirty="0"/>
          </a:p>
        </p:txBody>
      </p:sp>
      <p:sp>
        <p:nvSpPr>
          <p:cNvPr id="8" name="Zástupný symbol pro zápatí 8"/>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9" name="Zástupný symbol pro číslo snímku 8"/>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05708082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datum 2"/>
          <p:cNvSpPr>
            <a:spLocks noGrp="1"/>
          </p:cNvSpPr>
          <p:nvPr>
            <p:ph type="dt" sz="half" idx="10"/>
          </p:nvPr>
        </p:nvSpPr>
        <p:spPr/>
        <p:txBody>
          <a:bodyPr/>
          <a:lstStyle/>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84201103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dirty="0"/>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a:t>
            </a:fld>
            <a:endParaRPr lang="cs-CZ" dirty="0"/>
          </a:p>
        </p:txBody>
      </p:sp>
      <p:pic>
        <p:nvPicPr>
          <p:cNvPr id="5" name="Obrázek 4"/>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6" name="Obrázek 5"/>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5900396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grpSp>
        <p:nvGrpSpPr>
          <p:cNvPr id="8" name="Skupina 6"/>
          <p:cNvGrpSpPr/>
          <p:nvPr/>
        </p:nvGrpSpPr>
        <p:grpSpPr>
          <a:xfrm>
            <a:off x="0" y="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Zástupný symbol pro obsah 2"/>
          <p:cNvSpPr>
            <a:spLocks noGrp="1"/>
          </p:cNvSpPr>
          <p:nvPr>
            <p:ph idx="1"/>
          </p:nvPr>
        </p:nvSpPr>
        <p:spPr>
          <a:xfrm>
            <a:off x="548640" y="1005840"/>
            <a:ext cx="7223760" cy="4162508"/>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8138160" y="4206240"/>
            <a:ext cx="3657600" cy="962108"/>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143594665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Piál 1Zástupný symbol pro obrázek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dirty="0"/>
          </a:p>
        </p:txBody>
      </p:sp>
      <p:sp>
        <p:nvSpPr>
          <p:cNvPr id="4" name="Zástupný symbol pro text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a:xfrm>
            <a:off x="582783" y="6387435"/>
            <a:ext cx="7159752" cy="237744"/>
          </a:xfrm>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grpSp>
        <p:nvGrpSpPr>
          <p:cNvPr id="8" name="Skupina 6"/>
          <p:cNvGrpSpPr/>
          <p:nvPr/>
        </p:nvGrpSpPr>
        <p:grpSpPr>
          <a:xfrm>
            <a:off x="0" y="0"/>
            <a:ext cx="7772400"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flipV="1">
            <a:off x="0" y="6309360"/>
            <a:ext cx="7772400"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rot="5400000" flipV="1">
            <a:off x="-3154680" y="3154680"/>
            <a:ext cx="6858000" cy="548640"/>
            <a:chOff x="0" y="0"/>
            <a:chExt cx="12188825" cy="713232"/>
          </a:xfrm>
        </p:grpSpPr>
        <p:sp>
          <p:nvSpPr>
            <p:cNvPr id="15" name="Obdélník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rot="16200000" flipH="1" flipV="1">
            <a:off x="4069079" y="3154681"/>
            <a:ext cx="6858000" cy="548640"/>
            <a:chOff x="0" y="0"/>
            <a:chExt cx="12188825" cy="713232"/>
          </a:xfrm>
        </p:grpSpPr>
        <p:sp>
          <p:nvSpPr>
            <p:cNvPr id="18" name="Obdélník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pic>
        <p:nvPicPr>
          <p:cNvPr id="20" name="Obrázek 19"/>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1366199" y="5207144"/>
            <a:ext cx="5040000" cy="1101335"/>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13717346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Skupina 6"/>
          <p:cNvGrpSpPr/>
          <p:nvPr/>
        </p:nvGrpSpPr>
        <p:grpSpPr bwMode="auto">
          <a:xfrm flipV="1">
            <a:off x="0" y="6309360"/>
            <a:ext cx="12188825" cy="548640"/>
            <a:chOff x="0" y="0"/>
            <a:chExt cx="12188825" cy="713232"/>
          </a:xfrm>
        </p:grpSpPr>
        <p:sp>
          <p:nvSpPr>
            <p:cNvPr id="9" name="Obdélník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Zástupný symbol pro nadpis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lang="cs-CZ" dirty="0"/>
          </a:p>
        </p:txBody>
      </p:sp>
      <p:sp>
        <p:nvSpPr>
          <p:cNvPr id="5" name="Zástupný symbol pro zápatí 5"/>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lang="cs-CZ" smtClean="0"/>
              <a:pPr/>
              <a:t>‹#›</a:t>
            </a:fld>
            <a:endParaRPr lang="cs-CZ" dirty="0"/>
          </a:p>
        </p:txBody>
      </p:sp>
      <p:pic>
        <p:nvPicPr>
          <p:cNvPr id="7" name="Obrázek 6"/>
          <p:cNvPicPr>
            <a:picLocks noChangeAspect="1"/>
          </p:cNvPicPr>
          <p:nvPr/>
        </p:nvPicPr>
        <p:blipFill>
          <a:blip r:embed="rId11"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11" name="Obrázek 10"/>
          <p:cNvPicPr>
            <a:picLocks noChangeAspect="1"/>
          </p:cNvPicPr>
          <p:nvPr/>
        </p:nvPicPr>
        <p:blipFill>
          <a:blip r:embed="rId12"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Lst>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hf hd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 xmlns:p15="http://schemas.microsoft.com/office/powerpoint/2012/main">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18" Type="http://schemas.openxmlformats.org/officeDocument/2006/relationships/image" Target="../media/image16.png"/><Relationship Id="rId26" Type="http://schemas.openxmlformats.org/officeDocument/2006/relationships/image" Target="../media/image20.png"/><Relationship Id="rId3" Type="http://schemas.microsoft.com/office/2007/relationships/hdphoto" Target="../media/hdphoto1.wdp"/><Relationship Id="rId21" Type="http://schemas.microsoft.com/office/2007/relationships/hdphoto" Target="../media/hdphoto6.wdp"/><Relationship Id="rId7" Type="http://schemas.openxmlformats.org/officeDocument/2006/relationships/image" Target="../media/image7.png"/><Relationship Id="rId12" Type="http://schemas.openxmlformats.org/officeDocument/2006/relationships/image" Target="../media/image12.png"/><Relationship Id="rId17" Type="http://schemas.microsoft.com/office/2007/relationships/hdphoto" Target="../media/hdphoto4.wdp"/><Relationship Id="rId25" Type="http://schemas.microsoft.com/office/2007/relationships/hdphoto" Target="../media/hdphoto8.wdp"/><Relationship Id="rId2" Type="http://schemas.openxmlformats.org/officeDocument/2006/relationships/image" Target="../media/image4.png"/><Relationship Id="rId16" Type="http://schemas.openxmlformats.org/officeDocument/2006/relationships/image" Target="../media/image15.png"/><Relationship Id="rId20" Type="http://schemas.openxmlformats.org/officeDocument/2006/relationships/image" Target="../media/image17.png"/><Relationship Id="rId1" Type="http://schemas.openxmlformats.org/officeDocument/2006/relationships/slideLayout" Target="../slideLayouts/slideLayout6.xml"/><Relationship Id="rId6" Type="http://schemas.openxmlformats.org/officeDocument/2006/relationships/image" Target="../media/image6.png"/><Relationship Id="rId11" Type="http://schemas.openxmlformats.org/officeDocument/2006/relationships/image" Target="../media/image11.png"/><Relationship Id="rId24" Type="http://schemas.openxmlformats.org/officeDocument/2006/relationships/image" Target="../media/image19.png"/><Relationship Id="rId5" Type="http://schemas.microsoft.com/office/2007/relationships/hdphoto" Target="../media/hdphoto2.wdp"/><Relationship Id="rId15" Type="http://schemas.openxmlformats.org/officeDocument/2006/relationships/image" Target="../media/image14.png"/><Relationship Id="rId23" Type="http://schemas.microsoft.com/office/2007/relationships/hdphoto" Target="../media/hdphoto7.wdp"/><Relationship Id="rId28" Type="http://schemas.openxmlformats.org/officeDocument/2006/relationships/comments" Target="../comments/comment1.xml"/><Relationship Id="rId10" Type="http://schemas.openxmlformats.org/officeDocument/2006/relationships/image" Target="../media/image10.png"/><Relationship Id="rId19" Type="http://schemas.microsoft.com/office/2007/relationships/hdphoto" Target="../media/hdphoto5.wdp"/><Relationship Id="rId4" Type="http://schemas.openxmlformats.org/officeDocument/2006/relationships/image" Target="../media/image5.png"/><Relationship Id="rId9" Type="http://schemas.openxmlformats.org/officeDocument/2006/relationships/image" Target="../media/image9.png"/><Relationship Id="rId14" Type="http://schemas.microsoft.com/office/2007/relationships/hdphoto" Target="../media/hdphoto3.wdp"/><Relationship Id="rId22" Type="http://schemas.openxmlformats.org/officeDocument/2006/relationships/image" Target="../media/image18.png"/><Relationship Id="rId27" Type="http://schemas.microsoft.com/office/2007/relationships/hdphoto" Target="../media/hdphoto9.wdp"/></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dumy.cz/"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a:xfrm>
            <a:off x="1295400" y="805069"/>
            <a:ext cx="9601200" cy="906500"/>
          </a:xfrm>
        </p:spPr>
        <p:txBody>
          <a:bodyPr anchor="t"/>
          <a:lstStyle/>
          <a:p>
            <a:pPr marL="0" indent="0" algn="ctr" defTabSz="914400">
              <a:lnSpc>
                <a:spcPct val="90000"/>
              </a:lnSpc>
              <a:spcBef>
                <a:spcPts val="0"/>
              </a:spcBef>
              <a:buNone/>
            </a:pPr>
            <a:r>
              <a:rPr lang="cs-CZ" sz="4000" b="1" i="0" dirty="0" smtClean="0">
                <a:solidFill>
                  <a:srgbClr val="624D38">
                    <a:lumMod val="75000"/>
                  </a:srgbClr>
                </a:solidFill>
                <a:latin typeface="Century Gothic"/>
                <a:ea typeface="+mj-ea"/>
                <a:cs typeface="+mj-cs"/>
              </a:rPr>
              <a:t>SVĚTADÍLY - OLYMPIJSKÉ KRUHY</a:t>
            </a:r>
            <a:endParaRPr lang="cs-CZ" sz="4000" b="1" i="0" dirty="0">
              <a:solidFill>
                <a:srgbClr val="624D38">
                  <a:lumMod val="75000"/>
                </a:srgbClr>
              </a:solidFill>
              <a:latin typeface="Century Gothic"/>
              <a:ea typeface="+mj-ea"/>
              <a:cs typeface="+mj-cs"/>
            </a:endParaRPr>
          </a:p>
        </p:txBody>
      </p:sp>
      <p:sp>
        <p:nvSpPr>
          <p:cNvPr id="3" name="Podnadpis 2"/>
          <p:cNvSpPr>
            <a:spLocks noGrp="1"/>
          </p:cNvSpPr>
          <p:nvPr>
            <p:ph type="subTitle" idx="1"/>
          </p:nvPr>
        </p:nvSpPr>
        <p:spPr>
          <a:xfrm>
            <a:off x="1307124" y="2180698"/>
            <a:ext cx="9601200" cy="914400"/>
          </a:xfrm>
        </p:spPr>
        <p:txBody>
          <a:bodyPr>
            <a:normAutofit/>
          </a:bodyPr>
          <a:lstStyle/>
          <a:p>
            <a:pPr marL="0" indent="0" algn="ctr">
              <a:spcBef>
                <a:spcPts val="0"/>
              </a:spcBef>
              <a:buNone/>
            </a:pPr>
            <a:r>
              <a:rPr lang="cs-CZ" dirty="0" smtClean="0"/>
              <a:t>Lidé kolem nás</a:t>
            </a:r>
            <a:endParaRPr lang="cs-CZ" sz="2400" b="0" i="0" baseline="0" dirty="0"/>
          </a:p>
        </p:txBody>
      </p:sp>
    </p:spTree>
    <p:extLst>
      <p:ext uri="{BB962C8B-B14F-4D97-AF65-F5344CB8AC3E}">
        <p14:creationId xmlns:p14="http://schemas.microsoft.com/office/powerpoint/2010/main" xmlns="" val="267154260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Obdélník 16"/>
          <p:cNvSpPr/>
          <p:nvPr/>
        </p:nvSpPr>
        <p:spPr>
          <a:xfrm>
            <a:off x="9478851" y="-1"/>
            <a:ext cx="2713149" cy="1465385"/>
          </a:xfrm>
          <a:prstGeom prst="rect">
            <a:avLst/>
          </a:prstGeom>
          <a:solidFill>
            <a:srgbClr val="FFF8E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3" name="Obrázek 22"/>
          <p:cNvPicPr>
            <a:picLocks noChangeAspect="1"/>
          </p:cNvPicPr>
          <p:nvPr/>
        </p:nvPicPr>
        <p:blipFill rotWithShape="1">
          <a:blip r:embed="rId2" cstate="print">
            <a:extLst>
              <a:ext uri="{BEBA8EAE-BF5A-486C-A8C5-ECC9F3942E4B}">
                <a14:imgProps xmlns:a14="http://schemas.microsoft.com/office/drawing/2010/main" xmlns="">
                  <a14:imgLayer r:embed="rId3">
                    <a14:imgEffect>
                      <a14:backgroundRemoval t="2364" b="90000" l="0" r="99016">
                        <a14:foregroundMark x1="13396" y1="17091" x2="20141" y2="20667"/>
                        <a14:foregroundMark x1="7869" y1="18970" x2="7869" y2="18970"/>
                        <a14:foregroundMark x1="9461" y1="36061" x2="9461" y2="36061"/>
                        <a14:foregroundMark x1="18314" y1="37455" x2="18314" y2="37455"/>
                        <a14:foregroundMark x1="36019" y1="15697" x2="36019" y2="15697"/>
                        <a14:foregroundMark x1="39953" y1="13152" x2="34426" y2="17455"/>
                        <a14:foregroundMark x1="21077" y1="46667" x2="25433" y2="63273"/>
                        <a14:foregroundMark x1="27681" y1="73697" x2="27681" y2="73697"/>
                        <a14:foregroundMark x1="16956" y1="44970" x2="16956" y2="44970"/>
                        <a14:foregroundMark x1="15504" y1="38970" x2="15504" y2="38970"/>
                        <a14:foregroundMark x1="22529" y1="16061" x2="22529" y2="16061"/>
                        <a14:foregroundMark x1="28618" y1="17758" x2="28618" y2="17758"/>
                        <a14:foregroundMark x1="57283" y1="55394" x2="57283" y2="55394"/>
                        <a14:foregroundMark x1="86183" y1="46848" x2="89508" y2="49939"/>
                        <a14:foregroundMark x1="84731" y1="53152" x2="84215" y2="64606"/>
                        <a14:foregroundMark x1="90398" y1="66182" x2="90398" y2="66182"/>
                        <a14:foregroundMark x1="87635" y1="68909" x2="87635" y2="68909"/>
                        <a14:foregroundMark x1="19485" y1="38303" x2="19485" y2="38303"/>
                        <a14:foregroundMark x1="27541" y1="16061" x2="27541" y2="16061"/>
                        <a14:foregroundMark x1="28478" y1="26000" x2="28478" y2="26000"/>
                        <a14:foregroundMark x1="5902" y1="19818" x2="5902" y2="19818"/>
                        <a14:foregroundMark x1="9461" y1="37939" x2="9461" y2="37939"/>
                        <a14:foregroundMark x1="11054" y1="25455" x2="11054" y2="25455"/>
                        <a14:foregroundMark x1="19906" y1="17273" x2="19906" y2="17273"/>
                        <a14:foregroundMark x1="22810" y1="29939" x2="22810" y2="29939"/>
                        <a14:foregroundMark x1="19625" y1="34364" x2="19625" y2="34364"/>
                        <a14:foregroundMark x1="19110" y1="36424" x2="19110" y2="36424"/>
                        <a14:foregroundMark x1="21452" y1="17758" x2="21452" y2="17758"/>
                        <a14:foregroundMark x1="31522" y1="50606" x2="31522" y2="50606"/>
                        <a14:foregroundMark x1="28993" y1="49394" x2="28993" y2="49394"/>
                        <a14:foregroundMark x1="90164" y1="52848" x2="90164" y2="52848"/>
                        <a14:foregroundMark x1="81030" y1="53697" x2="81030" y2="53697"/>
                        <a14:foregroundMark x1="52446" y1="34451" x2="52446" y2="34451"/>
                        <a14:foregroundMark x1="52662" y1="34358" x2="56043" y2="40317"/>
                        <a14:backgroundMark x1="51727" y1="33799" x2="57050" y2="46462"/>
                      </a14:backgroundRemoval>
                    </a14:imgEffect>
                    <a14:imgEffect>
                      <a14:saturation sat="400000"/>
                    </a14:imgEffect>
                  </a14:imgLayer>
                </a14:imgProps>
              </a:ext>
              <a:ext uri="{28A0092B-C50C-407E-A947-70E740481C1C}">
                <a14:useLocalDpi xmlns:a14="http://schemas.microsoft.com/office/drawing/2010/main" xmlns="" val="0"/>
              </a:ext>
            </a:extLst>
          </a:blip>
          <a:srcRect l="51757" t="9484" r="16252" b="48314"/>
          <a:stretch/>
        </p:blipFill>
        <p:spPr>
          <a:xfrm>
            <a:off x="6487385" y="934887"/>
            <a:ext cx="3335215" cy="3559340"/>
          </a:xfrm>
          <a:prstGeom prst="rect">
            <a:avLst/>
          </a:prstGeom>
        </p:spPr>
      </p:pic>
      <p:pic>
        <p:nvPicPr>
          <p:cNvPr id="16" name="Obrázek 15"/>
          <p:cNvPicPr>
            <a:picLocks noChangeAspect="1"/>
          </p:cNvPicPr>
          <p:nvPr/>
        </p:nvPicPr>
        <p:blipFill rotWithShape="1">
          <a:blip r:embed="rId4" cstate="print">
            <a:extLst>
              <a:ext uri="{BEBA8EAE-BF5A-486C-A8C5-ECC9F3942E4B}">
                <a14:imgProps xmlns:a14="http://schemas.microsoft.com/office/drawing/2010/main" xmlns="">
                  <a14:imgLayer r:embed="rId5">
                    <a14:imgEffect>
                      <a14:backgroundRemoval t="10485" b="75879" l="5059" r="98548">
                        <a14:foregroundMark x1="11335" y1="18182" x2="19625" y2="19394"/>
                        <a14:foregroundMark x1="21077" y1="46061" x2="25995" y2="65939"/>
                        <a14:foregroundMark x1="40749" y1="34909" x2="55504" y2="43939"/>
                        <a14:foregroundMark x1="48852" y1="25091" x2="73630" y2="22970"/>
                        <a14:foregroundMark x1="32974" y1="20182" x2="39110" y2="14242"/>
                        <a14:foregroundMark x1="57330" y1="56364" x2="57330" y2="56364"/>
                        <a14:foregroundMark x1="84075" y1="63394" x2="84824" y2="52545"/>
                        <a14:foregroundMark x1="85948" y1="47394" x2="88899" y2="49212"/>
                        <a14:foregroundMark x1="90773" y1="66061" x2="90773" y2="66061"/>
                        <a14:foregroundMark x1="52974" y1="32909" x2="52974" y2="32909"/>
                        <a14:foregroundMark x1="60328" y1="37273" x2="60328" y2="37273"/>
                        <a14:foregroundMark x1="54052" y1="37394" x2="54052" y2="37394"/>
                        <a14:foregroundMark x1="57096" y1="40727" x2="57096" y2="40727"/>
                        <a14:foregroundMark x1="51991" y1="30788" x2="51991" y2="30788"/>
                        <a14:foregroundMark x1="53068" y1="35394" x2="53068" y2="35394"/>
                        <a14:foregroundMark x1="62951" y1="12303" x2="62951" y2="12303"/>
                        <a14:foregroundMark x1="59016" y1="14121" x2="59016" y2="14121"/>
                        <a14:foregroundMark x1="70070" y1="13394" x2="70070" y2="13394"/>
                        <a14:foregroundMark x1="82201" y1="12182" x2="82201" y2="12182"/>
                        <a14:foregroundMark x1="77424" y1="13273" x2="77424" y2="13273"/>
                        <a14:foregroundMark x1="80234" y1="19333" x2="80234" y2="19333"/>
                        <a14:foregroundMark x1="77892" y1="23939" x2="77892" y2="23939"/>
                        <a14:foregroundMark x1="77752" y1="27879" x2="77752" y2="27879"/>
                        <a14:foregroundMark x1="78735" y1="28000" x2="78735" y2="28000"/>
                        <a14:foregroundMark x1="74941" y1="26485" x2="74941" y2="26485"/>
                        <a14:foregroundMark x1="56768" y1="32909" x2="56768" y2="32909"/>
                        <a14:foregroundMark x1="59157" y1="36242" x2="59157" y2="36242"/>
                        <a14:backgroundMark x1="23513" y1="21879" x2="23513" y2="21879"/>
                        <a14:backgroundMark x1="52553" y1="37394" x2="52553" y2="37394"/>
                        <a14:backgroundMark x1="54286" y1="40182" x2="54286" y2="40182"/>
                        <a14:backgroundMark x1="53724" y1="38909" x2="53724" y2="38909"/>
                        <a14:backgroundMark x1="57752" y1="34848" x2="57752" y2="34848"/>
                        <a14:backgroundMark x1="75831" y1="27030" x2="75831" y2="27030"/>
                      </a14:backgroundRemoval>
                    </a14:imgEffect>
                  </a14:imgLayer>
                </a14:imgProps>
              </a:ext>
              <a:ext uri="{28A0092B-C50C-407E-A947-70E740481C1C}">
                <a14:useLocalDpi xmlns:a14="http://schemas.microsoft.com/office/drawing/2010/main" xmlns="" val="0"/>
              </a:ext>
            </a:extLst>
          </a:blip>
          <a:srcRect l="52212" t="10565" r="16820" b="47944"/>
          <a:stretch/>
        </p:blipFill>
        <p:spPr>
          <a:xfrm>
            <a:off x="6532015" y="1023120"/>
            <a:ext cx="3245953" cy="3471107"/>
          </a:xfrm>
          <a:prstGeom prst="rect">
            <a:avLst/>
          </a:prstGeom>
        </p:spPr>
      </p:pic>
      <p:sp>
        <p:nvSpPr>
          <p:cNvPr id="2" name="Obdélník 1"/>
          <p:cNvSpPr/>
          <p:nvPr/>
        </p:nvSpPr>
        <p:spPr>
          <a:xfrm>
            <a:off x="3385824" y="5096401"/>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5" name="Obrázek 24"/>
          <p:cNvPicPr>
            <a:picLocks noChangeAspect="1"/>
          </p:cNvPicPr>
          <p:nvPr/>
        </p:nvPicPr>
        <p:blipFill rotWithShape="1">
          <a:blip r:embed="rId6" cstate="print">
            <a:extLst>
              <a:ext uri="{BEBA8EAE-BF5A-486C-A8C5-ECC9F3942E4B}">
                <a14:imgProps xmlns:a14="http://schemas.microsoft.com/office/drawing/2010/main" xmlns="">
                  <a14:imgLayer r:embed="rId3">
                    <a14:imgEffect>
                      <a14:backgroundRemoval t="2364" b="90000" l="0" r="99016">
                        <a14:foregroundMark x1="13396" y1="17091" x2="20141" y2="20667"/>
                        <a14:foregroundMark x1="7869" y1="18970" x2="7869" y2="18970"/>
                        <a14:foregroundMark x1="9461" y1="36061" x2="9461" y2="36061"/>
                        <a14:foregroundMark x1="18314" y1="37455" x2="18314" y2="37455"/>
                        <a14:foregroundMark x1="36019" y1="15697" x2="36019" y2="15697"/>
                        <a14:foregroundMark x1="39953" y1="13152" x2="34426" y2="17455"/>
                        <a14:foregroundMark x1="21077" y1="46667" x2="25433" y2="63273"/>
                        <a14:foregroundMark x1="27681" y1="73697" x2="27681" y2="73697"/>
                        <a14:foregroundMark x1="16956" y1="44970" x2="16956" y2="44970"/>
                        <a14:foregroundMark x1="15504" y1="38970" x2="15504" y2="38970"/>
                        <a14:foregroundMark x1="22529" y1="16061" x2="22529" y2="16061"/>
                        <a14:foregroundMark x1="28618" y1="17758" x2="28618" y2="17758"/>
                        <a14:foregroundMark x1="57283" y1="55394" x2="57283" y2="55394"/>
                        <a14:foregroundMark x1="86183" y1="46848" x2="89508" y2="49939"/>
                        <a14:foregroundMark x1="84731" y1="53152" x2="84215" y2="64606"/>
                        <a14:foregroundMark x1="90398" y1="66182" x2="90398" y2="66182"/>
                        <a14:foregroundMark x1="87635" y1="68909" x2="87635" y2="68909"/>
                        <a14:foregroundMark x1="19485" y1="38303" x2="19485" y2="38303"/>
                        <a14:foregroundMark x1="27541" y1="16061" x2="27541" y2="16061"/>
                        <a14:foregroundMark x1="28478" y1="26000" x2="28478" y2="26000"/>
                        <a14:foregroundMark x1="5902" y1="19818" x2="5902" y2="19818"/>
                        <a14:foregroundMark x1="9461" y1="37939" x2="9461" y2="37939"/>
                        <a14:foregroundMark x1="11054" y1="25455" x2="11054" y2="25455"/>
                        <a14:foregroundMark x1="19906" y1="17273" x2="19906" y2="17273"/>
                        <a14:foregroundMark x1="22810" y1="29939" x2="22810" y2="29939"/>
                        <a14:foregroundMark x1="19625" y1="34364" x2="19625" y2="34364"/>
                        <a14:foregroundMark x1="19110" y1="36424" x2="19110" y2="36424"/>
                        <a14:foregroundMark x1="21452" y1="17758" x2="21452" y2="17758"/>
                        <a14:foregroundMark x1="31522" y1="50606" x2="31522" y2="50606"/>
                        <a14:foregroundMark x1="28993" y1="49394" x2="28993" y2="49394"/>
                        <a14:foregroundMark x1="90164" y1="52848" x2="90164" y2="52848"/>
                        <a14:foregroundMark x1="81030" y1="53697" x2="81030" y2="53697"/>
                        <a14:backgroundMark x1="76259" y1="43389" x2="76187" y2="49534"/>
                        <a14:backgroundMark x1="74460" y1="40968" x2="73453" y2="48324"/>
                      </a14:backgroundRemoval>
                    </a14:imgEffect>
                    <a14:imgEffect>
                      <a14:saturation sat="400000"/>
                    </a14:imgEffect>
                  </a14:imgLayer>
                </a14:imgProps>
              </a:ext>
              <a:ext uri="{28A0092B-C50C-407E-A947-70E740481C1C}">
                <a14:useLocalDpi xmlns:a14="http://schemas.microsoft.com/office/drawing/2010/main" xmlns="" val="0"/>
              </a:ext>
            </a:extLst>
          </a:blip>
          <a:srcRect l="74931" t="43639" r="6643" b="27541"/>
          <a:stretch/>
        </p:blipFill>
        <p:spPr>
          <a:xfrm>
            <a:off x="8927124" y="3941677"/>
            <a:ext cx="2004646" cy="2342756"/>
          </a:xfrm>
          <a:prstGeom prst="rect">
            <a:avLst/>
          </a:prstGeom>
        </p:spPr>
      </p:pic>
      <p:pic>
        <p:nvPicPr>
          <p:cNvPr id="24" name="Obrázek 23"/>
          <p:cNvPicPr>
            <a:picLocks noChangeAspect="1"/>
          </p:cNvPicPr>
          <p:nvPr/>
        </p:nvPicPr>
        <p:blipFill rotWithShape="1">
          <a:blip r:embed="rId7" cstate="print">
            <a:extLst>
              <a:ext uri="{BEBA8EAE-BF5A-486C-A8C5-ECC9F3942E4B}">
                <a14:imgProps xmlns:a14="http://schemas.microsoft.com/office/drawing/2010/main" xmlns="">
                  <a14:imgLayer r:embed="rId3">
                    <a14:imgEffect>
                      <a14:backgroundRemoval t="2364" b="90000" l="0" r="99016">
                        <a14:foregroundMark x1="13396" y1="17091" x2="20141" y2="20667"/>
                        <a14:foregroundMark x1="7869" y1="18970" x2="7869" y2="18970"/>
                        <a14:foregroundMark x1="9461" y1="36061" x2="9461" y2="36061"/>
                        <a14:foregroundMark x1="18314" y1="37455" x2="18314" y2="37455"/>
                        <a14:foregroundMark x1="36019" y1="15697" x2="36019" y2="15697"/>
                        <a14:foregroundMark x1="39953" y1="13152" x2="34426" y2="17455"/>
                        <a14:foregroundMark x1="21077" y1="46667" x2="25433" y2="63273"/>
                        <a14:foregroundMark x1="27681" y1="73697" x2="27681" y2="73697"/>
                        <a14:foregroundMark x1="16956" y1="44970" x2="16956" y2="44970"/>
                        <a14:foregroundMark x1="15504" y1="38970" x2="15504" y2="38970"/>
                        <a14:foregroundMark x1="22529" y1="16061" x2="22529" y2="16061"/>
                        <a14:foregroundMark x1="28618" y1="17758" x2="28618" y2="17758"/>
                        <a14:foregroundMark x1="57283" y1="55394" x2="57283" y2="55394"/>
                        <a14:foregroundMark x1="86183" y1="46848" x2="89508" y2="49939"/>
                        <a14:foregroundMark x1="84731" y1="53152" x2="84215" y2="64606"/>
                        <a14:foregroundMark x1="90398" y1="66182" x2="90398" y2="66182"/>
                        <a14:foregroundMark x1="87635" y1="68909" x2="87635" y2="68909"/>
                        <a14:foregroundMark x1="19485" y1="38303" x2="19485" y2="38303"/>
                        <a14:foregroundMark x1="27541" y1="16061" x2="27541" y2="16061"/>
                        <a14:foregroundMark x1="28478" y1="26000" x2="28478" y2="26000"/>
                        <a14:foregroundMark x1="5902" y1="19818" x2="5902" y2="19818"/>
                        <a14:foregroundMark x1="9461" y1="37939" x2="9461" y2="37939"/>
                        <a14:foregroundMark x1="11054" y1="25455" x2="11054" y2="25455"/>
                        <a14:foregroundMark x1="19906" y1="17273" x2="19906" y2="17273"/>
                        <a14:foregroundMark x1="22810" y1="29939" x2="22810" y2="29939"/>
                        <a14:foregroundMark x1="19625" y1="34364" x2="19625" y2="34364"/>
                        <a14:foregroundMark x1="19110" y1="36424" x2="19110" y2="36424"/>
                        <a14:foregroundMark x1="21452" y1="17758" x2="21452" y2="17758"/>
                        <a14:foregroundMark x1="31522" y1="50606" x2="31522" y2="50606"/>
                        <a14:foregroundMark x1="28993" y1="49394" x2="28993" y2="49394"/>
                        <a14:foregroundMark x1="90164" y1="52848" x2="90164" y2="52848"/>
                        <a14:foregroundMark x1="81030" y1="53697" x2="81030" y2="53697"/>
                        <a14:backgroundMark x1="51799" y1="32123" x2="51799" y2="32123"/>
                        <a14:backgroundMark x1="51942" y1="32123" x2="58129" y2="40223"/>
                        <a14:backgroundMark x1="52734" y1="31844" x2="59856" y2="33147"/>
                        <a14:backgroundMark x1="53957" y1="31006" x2="59353" y2="31099"/>
                        <a14:backgroundMark x1="41942" y1="31657" x2="39928" y2="30819"/>
                        <a14:backgroundMark x1="39568" y1="29236" x2="45396" y2="29330"/>
                        <a14:backgroundMark x1="54604" y1="39479" x2="54604" y2="39479"/>
                        <a14:backgroundMark x1="53525" y1="35661" x2="53525" y2="35661"/>
                        <a14:backgroundMark x1="54317" y1="37989" x2="54317" y2="37989"/>
                      </a14:backgroundRemoval>
                    </a14:imgEffect>
                    <a14:imgEffect>
                      <a14:saturation sat="400000"/>
                    </a14:imgEffect>
                  </a14:imgLayer>
                </a14:imgProps>
              </a:ext>
              <a:ext uri="{28A0092B-C50C-407E-A947-70E740481C1C}">
                <a14:useLocalDpi xmlns:a14="http://schemas.microsoft.com/office/drawing/2010/main" xmlns="" val="0"/>
              </a:ext>
            </a:extLst>
          </a:blip>
          <a:srcRect l="34461" t="31351" r="40557" b="36026"/>
          <a:stretch/>
        </p:blipFill>
        <p:spPr>
          <a:xfrm>
            <a:off x="4570661" y="2831788"/>
            <a:ext cx="2724080" cy="2707823"/>
          </a:xfrm>
          <a:prstGeom prst="rect">
            <a:avLst/>
          </a:prstGeom>
        </p:spPr>
      </p:pic>
      <p:pic>
        <p:nvPicPr>
          <p:cNvPr id="22" name="Obrázek 21"/>
          <p:cNvPicPr>
            <a:picLocks noChangeAspect="1"/>
          </p:cNvPicPr>
          <p:nvPr/>
        </p:nvPicPr>
        <p:blipFill rotWithShape="1">
          <a:blip r:embed="rId8" cstate="print">
            <a:extLst>
              <a:ext uri="{BEBA8EAE-BF5A-486C-A8C5-ECC9F3942E4B}">
                <a14:imgProps xmlns:a14="http://schemas.microsoft.com/office/drawing/2010/main" xmlns="">
                  <a14:imgLayer r:embed="rId3">
                    <a14:imgEffect>
                      <a14:backgroundRemoval t="2364" b="90000" l="0" r="99016">
                        <a14:foregroundMark x1="13396" y1="17091" x2="20141" y2="20667"/>
                        <a14:foregroundMark x1="7869" y1="18970" x2="7869" y2="18970"/>
                        <a14:foregroundMark x1="9461" y1="36061" x2="9461" y2="36061"/>
                        <a14:foregroundMark x1="18314" y1="37455" x2="18314" y2="37455"/>
                        <a14:foregroundMark x1="36019" y1="15697" x2="36019" y2="15697"/>
                        <a14:foregroundMark x1="39953" y1="13152" x2="34426" y2="17455"/>
                        <a14:foregroundMark x1="21077" y1="46667" x2="25433" y2="63273"/>
                        <a14:foregroundMark x1="27681" y1="73697" x2="27681" y2="73697"/>
                        <a14:foregroundMark x1="16956" y1="44970" x2="16956" y2="44970"/>
                        <a14:foregroundMark x1="15504" y1="38970" x2="15504" y2="38970"/>
                        <a14:foregroundMark x1="22529" y1="16061" x2="22529" y2="16061"/>
                        <a14:foregroundMark x1="28618" y1="17758" x2="28618" y2="17758"/>
                        <a14:foregroundMark x1="57283" y1="55394" x2="57283" y2="55394"/>
                        <a14:foregroundMark x1="86183" y1="46848" x2="89508" y2="49939"/>
                        <a14:foregroundMark x1="84731" y1="53152" x2="84215" y2="64606"/>
                        <a14:foregroundMark x1="90398" y1="66182" x2="90398" y2="66182"/>
                        <a14:foregroundMark x1="87635" y1="68909" x2="87635" y2="68909"/>
                        <a14:foregroundMark x1="19485" y1="38303" x2="19485" y2="38303"/>
                        <a14:foregroundMark x1="27541" y1="16061" x2="27541" y2="16061"/>
                        <a14:foregroundMark x1="28478" y1="26000" x2="28478" y2="26000"/>
                        <a14:foregroundMark x1="5902" y1="19818" x2="5902" y2="19818"/>
                        <a14:foregroundMark x1="9461" y1="37939" x2="9461" y2="37939"/>
                        <a14:foregroundMark x1="11054" y1="25455" x2="11054" y2="25455"/>
                        <a14:foregroundMark x1="19906" y1="17273" x2="19906" y2="17273"/>
                        <a14:foregroundMark x1="22810" y1="29939" x2="22810" y2="29939"/>
                        <a14:foregroundMark x1="19625" y1="34364" x2="19625" y2="34364"/>
                        <a14:foregroundMark x1="19110" y1="36424" x2="19110" y2="36424"/>
                        <a14:foregroundMark x1="21452" y1="17758" x2="21452" y2="17758"/>
                        <a14:foregroundMark x1="31522" y1="50606" x2="31522" y2="50606"/>
                        <a14:foregroundMark x1="28993" y1="49394" x2="28993" y2="49394"/>
                        <a14:foregroundMark x1="90164" y1="52848" x2="90164" y2="52848"/>
                        <a14:foregroundMark x1="81030" y1="53697" x2="81030" y2="53697"/>
                        <a14:backgroundMark x1="43597" y1="32868" x2="43597" y2="32868"/>
                        <a14:backgroundMark x1="50504" y1="33240" x2="50504" y2="33240"/>
                        <a14:backgroundMark x1="38273" y1="14711" x2="38273" y2="14711"/>
                        <a14:backgroundMark x1="36978" y1="12197" x2="37410" y2="18808"/>
                        <a14:backgroundMark x1="39640" y1="12942" x2="39640" y2="12942"/>
                        <a14:backgroundMark x1="40000" y1="14432" x2="40000" y2="14432"/>
                        <a14:backgroundMark x1="35612" y1="16760" x2="35899" y2="18156"/>
                        <a14:backgroundMark x1="44676" y1="33054" x2="44676" y2="33054"/>
                        <a14:backgroundMark x1="42590" y1="32868" x2="42590" y2="32868"/>
                        <a14:backgroundMark x1="40791" y1="33054" x2="40791" y2="33054"/>
                        <a14:backgroundMark x1="39209" y1="33333" x2="39209" y2="33333"/>
                        <a14:backgroundMark x1="46331" y1="33426" x2="46331" y2="33426"/>
                        <a14:backgroundMark x1="49856" y1="33613" x2="49856" y2="33613"/>
                      </a14:backgroundRemoval>
                    </a14:imgEffect>
                    <a14:imgEffect>
                      <a14:saturation sat="400000"/>
                    </a14:imgEffect>
                  </a14:imgLayer>
                </a14:imgProps>
              </a:ext>
              <a:ext uri="{28A0092B-C50C-407E-A947-70E740481C1C}">
                <a14:useLocalDpi xmlns:a14="http://schemas.microsoft.com/office/drawing/2010/main" xmlns="" val="0"/>
              </a:ext>
            </a:extLst>
          </a:blip>
          <a:srcRect l="35167" t="9304" r="48808" b="66601"/>
          <a:stretch/>
        </p:blipFill>
        <p:spPr>
          <a:xfrm>
            <a:off x="4806459" y="997000"/>
            <a:ext cx="1661803" cy="1930856"/>
          </a:xfrm>
          <a:prstGeom prst="rect">
            <a:avLst/>
          </a:prstGeom>
        </p:spPr>
      </p:pic>
      <p:pic>
        <p:nvPicPr>
          <p:cNvPr id="21" name="Obrázek 20"/>
          <p:cNvPicPr>
            <a:picLocks noChangeAspect="1"/>
          </p:cNvPicPr>
          <p:nvPr/>
        </p:nvPicPr>
        <p:blipFill rotWithShape="1">
          <a:blip r:embed="rId9" cstate="print">
            <a:extLst>
              <a:ext uri="{BEBA8EAE-BF5A-486C-A8C5-ECC9F3942E4B}">
                <a14:imgProps xmlns:a14="http://schemas.microsoft.com/office/drawing/2010/main" xmlns="">
                  <a14:imgLayer r:embed="rId3">
                    <a14:imgEffect>
                      <a14:backgroundRemoval t="2364" b="90000" l="0" r="99016">
                        <a14:foregroundMark x1="13396" y1="17091" x2="20141" y2="20667"/>
                        <a14:foregroundMark x1="7869" y1="18970" x2="7869" y2="18970"/>
                        <a14:foregroundMark x1="9461" y1="36061" x2="9461" y2="36061"/>
                        <a14:foregroundMark x1="18314" y1="37455" x2="18314" y2="37455"/>
                        <a14:foregroundMark x1="36019" y1="15697" x2="36019" y2="15697"/>
                        <a14:foregroundMark x1="39953" y1="13152" x2="34426" y2="17455"/>
                        <a14:foregroundMark x1="21077" y1="46667" x2="25433" y2="63273"/>
                        <a14:foregroundMark x1="27681" y1="73697" x2="27681" y2="73697"/>
                        <a14:foregroundMark x1="16956" y1="44970" x2="16956" y2="44970"/>
                        <a14:foregroundMark x1="15504" y1="38970" x2="15504" y2="38970"/>
                        <a14:foregroundMark x1="22529" y1="16061" x2="22529" y2="16061"/>
                        <a14:foregroundMark x1="28618" y1="17758" x2="28618" y2="17758"/>
                        <a14:foregroundMark x1="57283" y1="55394" x2="57283" y2="55394"/>
                        <a14:foregroundMark x1="86183" y1="46848" x2="89508" y2="49939"/>
                        <a14:foregroundMark x1="84731" y1="53152" x2="84215" y2="64606"/>
                        <a14:foregroundMark x1="90398" y1="66182" x2="90398" y2="66182"/>
                        <a14:foregroundMark x1="87635" y1="68909" x2="87635" y2="68909"/>
                        <a14:foregroundMark x1="19485" y1="38303" x2="19485" y2="38303"/>
                        <a14:foregroundMark x1="27541" y1="16061" x2="27541" y2="16061"/>
                        <a14:foregroundMark x1="28478" y1="26000" x2="28478" y2="26000"/>
                        <a14:foregroundMark x1="5902" y1="19818" x2="5902" y2="19818"/>
                        <a14:foregroundMark x1="9461" y1="37939" x2="9461" y2="37939"/>
                        <a14:foregroundMark x1="11054" y1="25455" x2="11054" y2="25455"/>
                        <a14:foregroundMark x1="19906" y1="17273" x2="19906" y2="17273"/>
                        <a14:foregroundMark x1="22810" y1="29939" x2="22810" y2="29939"/>
                        <a14:foregroundMark x1="19625" y1="34364" x2="19625" y2="34364"/>
                        <a14:foregroundMark x1="19110" y1="36424" x2="19110" y2="36424"/>
                        <a14:foregroundMark x1="21452" y1="17758" x2="21452" y2="17758"/>
                        <a14:foregroundMark x1="31522" y1="50606" x2="31522" y2="50606"/>
                        <a14:foregroundMark x1="28993" y1="49394" x2="28993" y2="49394"/>
                        <a14:foregroundMark x1="90164" y1="52848" x2="90164" y2="52848"/>
                        <a14:foregroundMark x1="81030" y1="53697" x2="81030" y2="53697"/>
                      </a14:backgroundRemoval>
                    </a14:imgEffect>
                    <a14:imgEffect>
                      <a14:saturation sat="400000"/>
                    </a14:imgEffect>
                  </a14:imgLayer>
                </a14:imgProps>
              </a:ext>
              <a:ext uri="{28A0092B-C50C-407E-A947-70E740481C1C}">
                <a14:useLocalDpi xmlns:a14="http://schemas.microsoft.com/office/drawing/2010/main" xmlns="" val="0"/>
              </a:ext>
            </a:extLst>
          </a:blip>
          <a:srcRect l="5408" t="13503" r="66783" b="24615"/>
          <a:stretch/>
        </p:blipFill>
        <p:spPr>
          <a:xfrm>
            <a:off x="1383322" y="1408421"/>
            <a:ext cx="3153507" cy="5120098"/>
          </a:xfrm>
          <a:prstGeom prst="rect">
            <a:avLst/>
          </a:prstGeom>
        </p:spPr>
      </p:pic>
      <p:pic>
        <p:nvPicPr>
          <p:cNvPr id="9" name="Obrázek 8"/>
          <p:cNvPicPr>
            <a:picLocks noChangeAspect="1"/>
          </p:cNvPicPr>
          <p:nvPr/>
        </p:nvPicPr>
        <p:blipFill rotWithShape="1">
          <a:blip r:embed="rId10" cstate="print">
            <a:extLst>
              <a:ext uri="{BEBA8EAE-BF5A-486C-A8C5-ECC9F3942E4B}">
                <a14:imgProps xmlns:a14="http://schemas.microsoft.com/office/drawing/2010/main" xmlns="">
                  <a14:imgLayer r:embed="rId5">
                    <a14:imgEffect>
                      <a14:backgroundRemoval t="10485" b="75879" l="5059" r="98548">
                        <a14:foregroundMark x1="11335" y1="18182" x2="19625" y2="19394"/>
                        <a14:foregroundMark x1="21077" y1="46061" x2="25995" y2="65939"/>
                        <a14:foregroundMark x1="40749" y1="34909" x2="55504" y2="43939"/>
                        <a14:foregroundMark x1="48852" y1="25091" x2="73630" y2="22970"/>
                        <a14:foregroundMark x1="32974" y1="20182" x2="39110" y2="14242"/>
                        <a14:foregroundMark x1="57330" y1="56364" x2="57330" y2="56364"/>
                        <a14:foregroundMark x1="84075" y1="63394" x2="84824" y2="52545"/>
                        <a14:foregroundMark x1="85948" y1="47394" x2="88899" y2="49212"/>
                        <a14:foregroundMark x1="90773" y1="66061" x2="90773" y2="66061"/>
                        <a14:foregroundMark x1="49321" y1="16606" x2="49321" y2="16606"/>
                        <a14:foregroundMark x1="42295" y1="23152" x2="42295" y2="23152"/>
                        <a14:foregroundMark x1="41124" y1="32121" x2="41124" y2="32121"/>
                        <a14:foregroundMark x1="41124" y1="28485" x2="41124" y2="28485"/>
                        <a14:foregroundMark x1="47494" y1="25818" x2="47494" y2="25818"/>
                        <a14:foregroundMark x1="45199" y1="19818" x2="45199" y2="19818"/>
                        <a14:foregroundMark x1="47166" y1="17697" x2="47166" y2="17697"/>
                        <a14:foregroundMark x1="47728" y1="23333" x2="47728" y2="23333"/>
                        <a14:foregroundMark x1="47916" y1="21939" x2="47916" y2="21939"/>
                        <a14:foregroundMark x1="51054" y1="31030" x2="51054" y2="31030"/>
                        <a14:foregroundMark x1="48806" y1="31576" x2="48806" y2="31576"/>
                        <a14:foregroundMark x1="47073" y1="31030" x2="47073" y2="31030"/>
                        <a14:foregroundMark x1="46511" y1="29758" x2="46511" y2="29758"/>
                        <a14:foregroundMark x1="40141" y1="31697" x2="40141" y2="31697"/>
                        <a14:backgroundMark x1="23513" y1="21879" x2="23513" y2="21879"/>
                        <a14:backgroundMark x1="47728" y1="20909" x2="47728" y2="20909"/>
                        <a14:backgroundMark x1="45012" y1="30303" x2="45012" y2="30303"/>
                        <a14:backgroundMark x1="50960" y1="32727" x2="50960" y2="32727"/>
                        <a14:backgroundMark x1="47728" y1="29758" x2="47728" y2="29758"/>
                        <a14:backgroundMark x1="39391" y1="33697" x2="51803" y2="33515"/>
                      </a14:backgroundRemoval>
                    </a14:imgEffect>
                  </a14:imgLayer>
                </a14:imgProps>
              </a:ext>
              <a:ext uri="{28A0092B-C50C-407E-A947-70E740481C1C}">
                <a14:useLocalDpi xmlns:a14="http://schemas.microsoft.com/office/drawing/2010/main" xmlns="" val="0"/>
              </a:ext>
            </a:extLst>
          </a:blip>
          <a:srcRect l="39326" t="16172" r="48113" b="66178"/>
          <a:stretch/>
        </p:blipFill>
        <p:spPr>
          <a:xfrm>
            <a:off x="5230803" y="1465384"/>
            <a:ext cx="1359877" cy="1476568"/>
          </a:xfrm>
          <a:prstGeom prst="rect">
            <a:avLst/>
          </a:prstGeom>
        </p:spPr>
      </p:pic>
      <p:sp>
        <p:nvSpPr>
          <p:cNvPr id="19" name="TextovéPole 18"/>
          <p:cNvSpPr txBox="1"/>
          <p:nvPr/>
        </p:nvSpPr>
        <p:spPr>
          <a:xfrm>
            <a:off x="515815" y="339969"/>
            <a:ext cx="11090031" cy="369332"/>
          </a:xfrm>
          <a:prstGeom prst="rect">
            <a:avLst/>
          </a:prstGeom>
          <a:noFill/>
          <a:ln>
            <a:solidFill>
              <a:schemeClr val="tx1">
                <a:lumMod val="95000"/>
                <a:lumOff val="5000"/>
              </a:schemeClr>
            </a:solidFill>
          </a:ln>
        </p:spPr>
        <p:txBody>
          <a:bodyPr wrap="square" rtlCol="0">
            <a:spAutoFit/>
          </a:bodyPr>
          <a:lstStyle/>
          <a:p>
            <a:pPr algn="ctr"/>
            <a:r>
              <a:rPr lang="cs-CZ" b="1" dirty="0" smtClean="0"/>
              <a:t>ZEMĚKOULI TVOŘÍ PĚT OBYDLENÝCH SVĚTADÍLŮ, KDE ŽIJÍ LIDÉ RŮZNÝCH NÁRODNOSTÍ A RAS</a:t>
            </a:r>
            <a:endParaRPr lang="cs-CZ" b="1" dirty="0"/>
          </a:p>
        </p:txBody>
      </p:sp>
      <p:pic>
        <p:nvPicPr>
          <p:cNvPr id="10" name="Obrázek 9"/>
          <p:cNvPicPr>
            <a:picLocks noChangeAspect="1"/>
          </p:cNvPicPr>
          <p:nvPr/>
        </p:nvPicPr>
        <p:blipFill rotWithShape="1">
          <a:blip r:embed="rId11" cstate="print">
            <a:extLst>
              <a:ext uri="{BEBA8EAE-BF5A-486C-A8C5-ECC9F3942E4B}">
                <a14:imgProps xmlns:a14="http://schemas.microsoft.com/office/drawing/2010/main" xmlns="">
                  <a14:imgLayer r:embed="rId5">
                    <a14:imgEffect>
                      <a14:backgroundRemoval t="10485" b="75879" l="5059" r="98548">
                        <a14:foregroundMark x1="11335" y1="18182" x2="19625" y2="19394"/>
                        <a14:foregroundMark x1="21077" y1="46061" x2="25995" y2="65939"/>
                        <a14:foregroundMark x1="40749" y1="34909" x2="55504" y2="43939"/>
                        <a14:foregroundMark x1="48852" y1="25091" x2="73630" y2="22970"/>
                        <a14:foregroundMark x1="32974" y1="20182" x2="39110" y2="14242"/>
                        <a14:foregroundMark x1="57330" y1="56364" x2="57330" y2="56364"/>
                        <a14:foregroundMark x1="84075" y1="63394" x2="84824" y2="52545"/>
                        <a14:foregroundMark x1="85948" y1="47394" x2="88899" y2="49212"/>
                        <a14:foregroundMark x1="90773" y1="66061" x2="90773" y2="66061"/>
                        <a14:foregroundMark x1="28759" y1="18606" x2="28759" y2="18606"/>
                        <a14:foregroundMark x1="28197" y1="16061" x2="28197" y2="16061"/>
                        <a14:foregroundMark x1="27026" y1="19455" x2="27026" y2="19455"/>
                        <a14:foregroundMark x1="22482" y1="16606" x2="22482" y2="16606"/>
                        <a14:foregroundMark x1="19438" y1="39333" x2="19438" y2="39333"/>
                        <a14:foregroundMark x1="17283" y1="38485" x2="17283" y2="38485"/>
                        <a14:foregroundMark x1="16300" y1="34848" x2="16300" y2="34848"/>
                        <a14:foregroundMark x1="18126" y1="36242" x2="18126" y2="36242"/>
                        <a14:foregroundMark x1="13817" y1="36545" x2="13817" y2="36545"/>
                        <a14:foregroundMark x1="9789" y1="27576" x2="9789" y2="27576"/>
                        <a14:foregroundMark x1="8712" y1="33152" x2="8712" y2="33152"/>
                        <a14:foregroundMark x1="14567" y1="24727" x2="14567" y2="24727"/>
                        <a14:foregroundMark x1="9696" y1="39030" x2="9696" y2="39030"/>
                        <a14:foregroundMark x1="11850" y1="25576" x2="11850" y2="25576"/>
                        <a14:foregroundMark x1="17377" y1="21697" x2="17377" y2="21697"/>
                        <a14:foregroundMark x1="9040" y1="18182" x2="9040" y2="18182"/>
                        <a14:foregroundMark x1="26698" y1="21273" x2="26698" y2="21273"/>
                        <a14:foregroundMark x1="17283" y1="45939" x2="17283" y2="45939"/>
                        <a14:foregroundMark x1="16534" y1="45091" x2="16534" y2="45091"/>
                        <a14:foregroundMark x1="17611" y1="45636" x2="17611" y2="45636"/>
                        <a14:foregroundMark x1="23653" y1="45515" x2="23653" y2="45515"/>
                        <a14:foregroundMark x1="31241" y1="50667" x2="31241" y2="50667"/>
                        <a14:foregroundMark x1="22248" y1="58667" x2="22248" y2="58667"/>
                        <a14:foregroundMark x1="17377" y1="53333" x2="17377" y2="53333"/>
                        <a14:foregroundMark x1="23560" y1="66121" x2="23560" y2="66121"/>
                        <a14:foregroundMark x1="28197" y1="74485" x2="28197" y2="74485"/>
                        <a14:backgroundMark x1="23513" y1="21879" x2="23513" y2="21879"/>
                        <a14:backgroundMark x1="33208" y1="12000" x2="33208" y2="21818"/>
                        <a14:backgroundMark x1="33724" y1="12848" x2="33536" y2="21818"/>
                      </a14:backgroundRemoval>
                    </a14:imgEffect>
                  </a14:imgLayer>
                </a14:imgProps>
              </a:ext>
              <a:ext uri="{28A0092B-C50C-407E-A947-70E740481C1C}">
                <a14:useLocalDpi xmlns:a14="http://schemas.microsoft.com/office/drawing/2010/main" xmlns="" val="0"/>
              </a:ext>
            </a:extLst>
          </a:blip>
          <a:srcRect l="-1465" t="5929" r="66268" b="24273"/>
          <a:stretch/>
        </p:blipFill>
        <p:spPr>
          <a:xfrm>
            <a:off x="662353" y="689350"/>
            <a:ext cx="3908307" cy="5839169"/>
          </a:xfrm>
          <a:prstGeom prst="rect">
            <a:avLst/>
          </a:prstGeom>
        </p:spPr>
      </p:pic>
      <p:pic>
        <p:nvPicPr>
          <p:cNvPr id="11" name="Obrázek 10"/>
          <p:cNvPicPr>
            <a:picLocks noChangeAspect="1"/>
          </p:cNvPicPr>
          <p:nvPr/>
        </p:nvPicPr>
        <p:blipFill rotWithShape="1">
          <a:blip r:embed="rId12" cstate="print">
            <a:extLst>
              <a:ext uri="{BEBA8EAE-BF5A-486C-A8C5-ECC9F3942E4B}">
                <a14:imgProps xmlns:a14="http://schemas.microsoft.com/office/drawing/2010/main" xmlns="">
                  <a14:imgLayer r:embed="rId5">
                    <a14:imgEffect>
                      <a14:backgroundRemoval t="10485" b="75879" l="5059" r="98548">
                        <a14:foregroundMark x1="11335" y1="18182" x2="19625" y2="19394"/>
                        <a14:foregroundMark x1="21077" y1="46061" x2="25995" y2="65939"/>
                        <a14:foregroundMark x1="40749" y1="34909" x2="55504" y2="43939"/>
                        <a14:foregroundMark x1="48852" y1="25091" x2="73630" y2="22970"/>
                        <a14:foregroundMark x1="32974" y1="20182" x2="39110" y2="14242"/>
                        <a14:foregroundMark x1="57330" y1="56364" x2="57330" y2="56364"/>
                        <a14:foregroundMark x1="84075" y1="63394" x2="84824" y2="52545"/>
                        <a14:foregroundMark x1="85948" y1="47394" x2="88899" y2="49212"/>
                        <a14:foregroundMark x1="90773" y1="66061" x2="90773" y2="66061"/>
                        <a14:foregroundMark x1="90351" y1="52364" x2="90351" y2="52364"/>
                        <a14:foregroundMark x1="84496" y1="45394" x2="84496" y2="45394"/>
                        <a14:foregroundMark x1="87775" y1="47030" x2="87775" y2="47030"/>
                        <a14:foregroundMark x1="81265" y1="53515" x2="81265" y2="53515"/>
                        <a14:foregroundMark x1="80281" y1="61939" x2="80281" y2="61939"/>
                        <a14:foregroundMark x1="89040" y1="58424" x2="89040" y2="58424"/>
                        <a14:foregroundMark x1="85714" y1="70061" x2="85714" y2="70061"/>
                        <a14:foregroundMark x1="83232" y1="67212" x2="83232" y2="67212"/>
                        <a14:foregroundMark x1="87963" y1="51939" x2="87963" y2="51939"/>
                        <a14:foregroundMark x1="91335" y1="62727" x2="91335" y2="62727"/>
                        <a14:backgroundMark x1="23513" y1="21879" x2="23513" y2="21879"/>
                        <a14:backgroundMark x1="74988" y1="44667" x2="74988" y2="44667"/>
                        <a14:backgroundMark x1="75316" y1="45091" x2="78220" y2="50545"/>
                      </a14:backgroundRemoval>
                    </a14:imgEffect>
                  </a14:imgLayer>
                </a14:imgProps>
              </a:ext>
              <a:ext uri="{28A0092B-C50C-407E-A947-70E740481C1C}">
                <a14:useLocalDpi xmlns:a14="http://schemas.microsoft.com/office/drawing/2010/main" xmlns="" val="0"/>
              </a:ext>
            </a:extLst>
          </a:blip>
          <a:srcRect l="74873" t="43351" r="5745" b="27916"/>
          <a:stretch/>
        </p:blipFill>
        <p:spPr>
          <a:xfrm>
            <a:off x="8927124" y="3880662"/>
            <a:ext cx="2098430" cy="2403771"/>
          </a:xfrm>
          <a:prstGeom prst="rect">
            <a:avLst/>
          </a:prstGeom>
        </p:spPr>
      </p:pic>
      <p:pic>
        <p:nvPicPr>
          <p:cNvPr id="12" name="Obrázek 11"/>
          <p:cNvPicPr>
            <a:picLocks noChangeAspect="1"/>
          </p:cNvPicPr>
          <p:nvPr/>
        </p:nvPicPr>
        <p:blipFill rotWithShape="1">
          <a:blip r:embed="rId13" cstate="print">
            <a:extLst>
              <a:ext uri="{BEBA8EAE-BF5A-486C-A8C5-ECC9F3942E4B}">
                <a14:imgProps xmlns:a14="http://schemas.microsoft.com/office/drawing/2010/main" xmlns="">
                  <a14:imgLayer r:embed="rId14">
                    <a14:imgEffect>
                      <a14:backgroundRemoval t="9758" b="76727" l="2998" r="94005">
                        <a14:foregroundMark x1="12131" y1="18121" x2="22482" y2="19152"/>
                        <a14:foregroundMark x1="28244" y1="18364" x2="28244" y2="18364"/>
                        <a14:foregroundMark x1="33911" y1="18545" x2="38501" y2="12606"/>
                        <a14:foregroundMark x1="20234" y1="45636" x2="26464" y2="72545"/>
                        <a14:foregroundMark x1="27588" y1="73697" x2="27588" y2="73697"/>
                        <a14:foregroundMark x1="18782" y1="37273" x2="18782" y2="37273"/>
                        <a14:foregroundMark x1="15035" y1="41697" x2="15035" y2="41697"/>
                        <a14:foregroundMark x1="9649" y1="36606" x2="9649" y2="36606"/>
                        <a14:foregroundMark x1="57002" y1="54970" x2="57002" y2="54970"/>
                        <a14:foregroundMark x1="85340" y1="53394" x2="84778" y2="62970"/>
                        <a14:foregroundMark x1="85667" y1="46848" x2="89930" y2="49697"/>
                        <a14:foregroundMark x1="90867" y1="66121" x2="90867" y2="66121"/>
                        <a14:foregroundMark x1="7963" y1="19333" x2="7963" y2="19333"/>
                        <a14:foregroundMark x1="16956" y1="20485" x2="16956" y2="20485"/>
                        <a14:foregroundMark x1="14614" y1="21273" x2="14614" y2="21273"/>
                        <a14:foregroundMark x1="30726" y1="55758" x2="30726" y2="55758"/>
                        <a14:backgroundMark x1="57564" y1="34364" x2="57564" y2="34364"/>
                        <a14:backgroundMark x1="75831" y1="26788" x2="75831" y2="26788"/>
                      </a14:backgroundRemoval>
                    </a14:imgEffect>
                  </a14:imgLayer>
                </a14:imgProps>
              </a:ext>
              <a:ext uri="{28A0092B-C50C-407E-A947-70E740481C1C}">
                <a14:useLocalDpi xmlns:a14="http://schemas.microsoft.com/office/drawing/2010/main" xmlns="" val="0"/>
              </a:ext>
            </a:extLst>
          </a:blip>
          <a:srcRect l="30788" t="9805" r="56889" b="78325"/>
          <a:stretch/>
        </p:blipFill>
        <p:spPr>
          <a:xfrm>
            <a:off x="4214445" y="1052118"/>
            <a:ext cx="1324707" cy="991195"/>
          </a:xfrm>
          <a:prstGeom prst="rect">
            <a:avLst/>
          </a:prstGeom>
        </p:spPr>
      </p:pic>
      <p:sp>
        <p:nvSpPr>
          <p:cNvPr id="6" name="TextovéPole 5"/>
          <p:cNvSpPr txBox="1"/>
          <p:nvPr/>
        </p:nvSpPr>
        <p:spPr>
          <a:xfrm>
            <a:off x="193423" y="1275376"/>
            <a:ext cx="973015" cy="307777"/>
          </a:xfrm>
          <a:prstGeom prst="rect">
            <a:avLst/>
          </a:prstGeom>
          <a:solidFill>
            <a:srgbClr val="00FFFF"/>
          </a:solidFill>
          <a:ln>
            <a:solidFill>
              <a:schemeClr val="tx1"/>
            </a:solidFill>
          </a:ln>
        </p:spPr>
        <p:txBody>
          <a:bodyPr wrap="square" rtlCol="0">
            <a:spAutoFit/>
          </a:bodyPr>
          <a:lstStyle/>
          <a:p>
            <a:pPr algn="ctr"/>
            <a:r>
              <a:rPr lang="cs-CZ" sz="1400" b="1" dirty="0" smtClean="0"/>
              <a:t>EVROPA</a:t>
            </a:r>
            <a:endParaRPr lang="cs-CZ" sz="1400" b="1" dirty="0"/>
          </a:p>
        </p:txBody>
      </p:sp>
      <p:sp>
        <p:nvSpPr>
          <p:cNvPr id="7" name="TextovéPole 6"/>
          <p:cNvSpPr txBox="1"/>
          <p:nvPr/>
        </p:nvSpPr>
        <p:spPr>
          <a:xfrm>
            <a:off x="193429" y="2341972"/>
            <a:ext cx="973015" cy="307777"/>
          </a:xfrm>
          <a:prstGeom prst="rect">
            <a:avLst/>
          </a:prstGeom>
          <a:solidFill>
            <a:srgbClr val="FF3300"/>
          </a:solidFill>
          <a:ln>
            <a:solidFill>
              <a:schemeClr val="tx1"/>
            </a:solidFill>
          </a:ln>
        </p:spPr>
        <p:txBody>
          <a:bodyPr wrap="square" rtlCol="0">
            <a:spAutoFit/>
          </a:bodyPr>
          <a:lstStyle/>
          <a:p>
            <a:r>
              <a:rPr lang="cs-CZ" sz="1400" b="1" dirty="0" smtClean="0"/>
              <a:t>AMERIKA</a:t>
            </a:r>
            <a:endParaRPr lang="cs-CZ" sz="1400" b="1" dirty="0"/>
          </a:p>
        </p:txBody>
      </p:sp>
      <p:pic>
        <p:nvPicPr>
          <p:cNvPr id="15" name="Obrázek 14"/>
          <p:cNvPicPr>
            <a:picLocks noChangeAspect="1"/>
          </p:cNvPicPr>
          <p:nvPr/>
        </p:nvPicPr>
        <p:blipFill rotWithShape="1">
          <a:blip r:embed="rId15" cstate="print">
            <a:extLst>
              <a:ext uri="{BEBA8EAE-BF5A-486C-A8C5-ECC9F3942E4B}">
                <a14:imgProps xmlns:a14="http://schemas.microsoft.com/office/drawing/2010/main" xmlns="">
                  <a14:imgLayer r:embed="rId5">
                    <a14:imgEffect>
                      <a14:backgroundRemoval t="10485" b="75879" l="5059" r="98548">
                        <a14:foregroundMark x1="11335" y1="18182" x2="19625" y2="19394"/>
                        <a14:foregroundMark x1="21077" y1="46061" x2="25995" y2="65939"/>
                        <a14:foregroundMark x1="40749" y1="34909" x2="55504" y2="43939"/>
                        <a14:foregroundMark x1="48852" y1="25091" x2="73630" y2="22970"/>
                        <a14:foregroundMark x1="32974" y1="20182" x2="39110" y2="14242"/>
                        <a14:foregroundMark x1="57330" y1="56364" x2="57330" y2="56364"/>
                        <a14:foregroundMark x1="84075" y1="63394" x2="84824" y2="52545"/>
                        <a14:foregroundMark x1="85948" y1="47394" x2="88899" y2="49212"/>
                        <a14:foregroundMark x1="90773" y1="66061" x2="90773" y2="66061"/>
                        <a14:foregroundMark x1="46792" y1="51818" x2="46792" y2="51818"/>
                        <a14:foregroundMark x1="48712" y1="58303" x2="48712" y2="58303"/>
                        <a14:foregroundMark x1="43653" y1="45394" x2="43653" y2="45394"/>
                        <a14:foregroundMark x1="41452" y1="45636" x2="41452" y2="45636"/>
                        <a14:foregroundMark x1="58454" y1="53091" x2="58454" y2="53091"/>
                        <a14:foregroundMark x1="38126" y1="36788" x2="38126" y2="36788"/>
                        <a14:foregroundMark x1="49930" y1="33697" x2="49930" y2="33697"/>
                        <a14:foregroundMark x1="53817" y1="39576" x2="53817" y2="39576"/>
                        <a14:foregroundMark x1="58033" y1="43758" x2="58033" y2="43758"/>
                        <a14:foregroundMark x1="40187" y1="45758" x2="40187" y2="45758"/>
                        <a14:foregroundMark x1="51756" y1="34667" x2="51756" y2="34667"/>
                        <a14:foregroundMark x1="56534" y1="54000" x2="56534" y2="54000"/>
                        <a14:foregroundMark x1="55222" y1="41576" x2="55222" y2="41576"/>
                        <a14:foregroundMark x1="57611" y1="42000" x2="57611" y2="42000"/>
                        <a14:foregroundMark x1="39672" y1="34000" x2="39672" y2="34000"/>
                        <a14:foregroundMark x1="41265" y1="33152" x2="41265" y2="33152"/>
                        <a14:foregroundMark x1="42342" y1="32485" x2="42342" y2="32485"/>
                        <a14:backgroundMark x1="23513" y1="21879" x2="23513" y2="21879"/>
                        <a14:backgroundMark x1="53068" y1="32788" x2="53068" y2="32788"/>
                        <a14:backgroundMark x1="57377" y1="35697" x2="57377" y2="35697"/>
                        <a14:backgroundMark x1="55316" y1="33333" x2="56206" y2="39515"/>
                        <a14:backgroundMark x1="60515" y1="35818" x2="60515" y2="35818"/>
                        <a14:backgroundMark x1="53396" y1="36182" x2="53396" y2="36182"/>
                        <a14:backgroundMark x1="46792" y1="33152" x2="46792" y2="33152"/>
                        <a14:backgroundMark x1="58829" y1="33333" x2="58829" y2="33333"/>
                        <a14:backgroundMark x1="59578" y1="31758" x2="59485" y2="32909"/>
                        <a14:backgroundMark x1="53630" y1="29818" x2="63794" y2="35697"/>
                        <a14:backgroundMark x1="50023" y1="32606" x2="50585" y2="32727"/>
                        <a14:backgroundMark x1="56347" y1="41333" x2="56347" y2="41333"/>
                        <a14:backgroundMark x1="54379" y1="39333" x2="54379" y2="39333"/>
                        <a14:backgroundMark x1="41077" y1="32182" x2="41077" y2="32182"/>
                        <a14:backgroundMark x1="40515" y1="32727" x2="40515" y2="32727"/>
                        <a14:backgroundMark x1="41593" y1="32061" x2="41593" y2="32061"/>
                      </a14:backgroundRemoval>
                    </a14:imgEffect>
                  </a14:imgLayer>
                </a14:imgProps>
              </a:ext>
              <a:ext uri="{28A0092B-C50C-407E-A947-70E740481C1C}">
                <a14:useLocalDpi xmlns:a14="http://schemas.microsoft.com/office/drawing/2010/main" xmlns="" val="0"/>
              </a:ext>
            </a:extLst>
          </a:blip>
          <a:srcRect l="35753" t="32000" r="39451" b="35623"/>
          <a:stretch/>
        </p:blipFill>
        <p:spPr>
          <a:xfrm>
            <a:off x="4718538" y="2875906"/>
            <a:ext cx="2684584" cy="2708571"/>
          </a:xfrm>
          <a:prstGeom prst="rect">
            <a:avLst/>
          </a:prstGeom>
        </p:spPr>
      </p:pic>
      <p:sp>
        <p:nvSpPr>
          <p:cNvPr id="8" name="TextovéPole 7"/>
          <p:cNvSpPr txBox="1"/>
          <p:nvPr/>
        </p:nvSpPr>
        <p:spPr>
          <a:xfrm>
            <a:off x="187569" y="3415157"/>
            <a:ext cx="973015" cy="307777"/>
          </a:xfrm>
          <a:prstGeom prst="rect">
            <a:avLst/>
          </a:prstGeom>
          <a:solidFill>
            <a:schemeClr val="tx1">
              <a:lumMod val="95000"/>
              <a:lumOff val="5000"/>
            </a:schemeClr>
          </a:solidFill>
          <a:ln>
            <a:solidFill>
              <a:schemeClr val="tx1"/>
            </a:solidFill>
          </a:ln>
        </p:spPr>
        <p:txBody>
          <a:bodyPr wrap="square" rtlCol="0">
            <a:spAutoFit/>
          </a:bodyPr>
          <a:lstStyle/>
          <a:p>
            <a:pPr algn="ctr"/>
            <a:r>
              <a:rPr lang="cs-CZ" sz="1400" b="1" dirty="0" smtClean="0">
                <a:solidFill>
                  <a:schemeClr val="bg1"/>
                </a:solidFill>
              </a:rPr>
              <a:t>AFRIKA</a:t>
            </a:r>
            <a:endParaRPr lang="cs-CZ" sz="1400" b="1" dirty="0">
              <a:solidFill>
                <a:schemeClr val="bg1"/>
              </a:solidFill>
            </a:endParaRPr>
          </a:p>
        </p:txBody>
      </p:sp>
      <p:sp>
        <p:nvSpPr>
          <p:cNvPr id="26" name="Ovál 25"/>
          <p:cNvSpPr/>
          <p:nvPr/>
        </p:nvSpPr>
        <p:spPr>
          <a:xfrm>
            <a:off x="90852" y="894650"/>
            <a:ext cx="1186963" cy="1148663"/>
          </a:xfrm>
          <a:prstGeom prst="ellipse">
            <a:avLst/>
          </a:prstGeom>
          <a:noFill/>
          <a:ln w="762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Ovál 26"/>
          <p:cNvSpPr/>
          <p:nvPr/>
        </p:nvSpPr>
        <p:spPr>
          <a:xfrm>
            <a:off x="68869" y="1921530"/>
            <a:ext cx="1186963" cy="1148663"/>
          </a:xfrm>
          <a:prstGeom prst="ellipse">
            <a:avLst/>
          </a:prstGeom>
          <a:noFill/>
          <a:ln w="76200">
            <a:solidFill>
              <a:srgbClr val="FF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8" name="Ovál 27"/>
          <p:cNvSpPr/>
          <p:nvPr/>
        </p:nvSpPr>
        <p:spPr>
          <a:xfrm>
            <a:off x="68870" y="3054718"/>
            <a:ext cx="1186963" cy="1148663"/>
          </a:xfrm>
          <a:prstGeom prst="ellipse">
            <a:avLst/>
          </a:prstGeom>
          <a:noFill/>
          <a:ln w="762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Ovál 28"/>
          <p:cNvSpPr/>
          <p:nvPr/>
        </p:nvSpPr>
        <p:spPr>
          <a:xfrm>
            <a:off x="68871" y="4226183"/>
            <a:ext cx="1186963" cy="1148663"/>
          </a:xfrm>
          <a:prstGeom prst="ellipse">
            <a:avLst/>
          </a:prstGeom>
          <a:noFill/>
          <a:ln w="76200">
            <a:solidFill>
              <a:srgbClr val="FFFF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0" name="Ovál 29"/>
          <p:cNvSpPr/>
          <p:nvPr/>
        </p:nvSpPr>
        <p:spPr>
          <a:xfrm>
            <a:off x="158257" y="5281264"/>
            <a:ext cx="1186963" cy="1148663"/>
          </a:xfrm>
          <a:prstGeom prst="ellipse">
            <a:avLst/>
          </a:prstGeom>
          <a:noFill/>
          <a:ln w="76200">
            <a:solidFill>
              <a:srgbClr val="99FF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TextovéPole 13"/>
          <p:cNvSpPr txBox="1"/>
          <p:nvPr/>
        </p:nvSpPr>
        <p:spPr>
          <a:xfrm>
            <a:off x="193423" y="5706001"/>
            <a:ext cx="1079988" cy="307777"/>
          </a:xfrm>
          <a:prstGeom prst="rect">
            <a:avLst/>
          </a:prstGeom>
          <a:solidFill>
            <a:srgbClr val="99FF33"/>
          </a:solidFill>
          <a:ln>
            <a:solidFill>
              <a:schemeClr val="tx1"/>
            </a:solidFill>
          </a:ln>
        </p:spPr>
        <p:txBody>
          <a:bodyPr wrap="square" rtlCol="0">
            <a:spAutoFit/>
          </a:bodyPr>
          <a:lstStyle/>
          <a:p>
            <a:r>
              <a:rPr lang="cs-CZ" sz="1400" b="1" dirty="0" smtClean="0"/>
              <a:t>AUSTRÁLIE</a:t>
            </a:r>
            <a:endParaRPr lang="cs-CZ" sz="1400" b="1" dirty="0"/>
          </a:p>
        </p:txBody>
      </p:sp>
      <p:pic>
        <p:nvPicPr>
          <p:cNvPr id="31" name="Obrázek 30"/>
          <p:cNvPicPr>
            <a:picLocks noChangeAspect="1"/>
          </p:cNvPicPr>
          <p:nvPr/>
        </p:nvPicPr>
        <p:blipFill rotWithShape="1">
          <a:blip r:embed="rId16" cstate="print">
            <a:extLst>
              <a:ext uri="{BEBA8EAE-BF5A-486C-A8C5-ECC9F3942E4B}">
                <a14:imgProps xmlns:a14="http://schemas.microsoft.com/office/drawing/2010/main" xmlns="">
                  <a14:imgLayer r:embed="rId17">
                    <a14:imgEffect>
                      <a14:backgroundRemoval t="2062" b="63190" l="0" r="58319">
                        <a14:backgroundMark x1="18096" y1="16434" x2="18096" y2="16434"/>
                        <a14:backgroundMark x1="18096" y1="16434" x2="17581" y2="22195"/>
                        <a14:backgroundMark x1="18611" y1="23105" x2="18611" y2="23105"/>
                        <a14:backgroundMark x1="14666" y1="21043" x2="14666" y2="21043"/>
                        <a14:backgroundMark x1="14666" y1="21043" x2="23585" y2="19466"/>
                        <a14:backgroundMark x1="20840" y1="18435" x2="20840" y2="18435"/>
                        <a14:backgroundMark x1="20840" y1="18435" x2="16381" y2="21710"/>
                        <a14:backgroundMark x1="15609" y1="18314" x2="15609" y2="18314"/>
                        <a14:backgroundMark x1="15609" y1="18314" x2="21355" y2="21528"/>
                        <a14:backgroundMark x1="12864" y1="23408" x2="12864" y2="23408"/>
                        <a14:backgroundMark x1="16123" y1="24985" x2="16123" y2="24985"/>
                        <a14:backgroundMark x1="43825" y1="19466" x2="41081" y2="24985"/>
                        <a14:backgroundMark x1="37307" y1="21528" x2="46055" y2="24803"/>
                      </a14:backgroundRemoval>
                    </a14:imgEffect>
                  </a14:imgLayer>
                </a14:imgProps>
              </a:ext>
              <a:ext uri="{28A0092B-C50C-407E-A947-70E740481C1C}">
                <a14:useLocalDpi xmlns:a14="http://schemas.microsoft.com/office/drawing/2010/main" xmlns="" val="0"/>
              </a:ext>
            </a:extLst>
          </a:blip>
          <a:srcRect l="-590" r="42216" b="35897"/>
          <a:stretch/>
        </p:blipFill>
        <p:spPr>
          <a:xfrm>
            <a:off x="10241882" y="1155589"/>
            <a:ext cx="654001" cy="1048078"/>
          </a:xfrm>
          <a:prstGeom prst="rect">
            <a:avLst/>
          </a:prstGeom>
        </p:spPr>
      </p:pic>
      <p:pic>
        <p:nvPicPr>
          <p:cNvPr id="32" name="Obrázek 31"/>
          <p:cNvPicPr>
            <a:picLocks noChangeAspect="1"/>
          </p:cNvPicPr>
          <p:nvPr/>
        </p:nvPicPr>
        <p:blipFill rotWithShape="1">
          <a:blip r:embed="rId18" cstate="print">
            <a:extLst>
              <a:ext uri="{BEBA8EAE-BF5A-486C-A8C5-ECC9F3942E4B}">
                <a14:imgProps xmlns:a14="http://schemas.microsoft.com/office/drawing/2010/main" xmlns="">
                  <a14:imgLayer r:embed="rId19">
                    <a14:imgEffect>
                      <a14:backgroundRemoval t="0" b="66101" l="0" r="60377"/>
                    </a14:imgEffect>
                  </a14:imgLayer>
                </a14:imgProps>
              </a:ext>
              <a:ext uri="{28A0092B-C50C-407E-A947-70E740481C1C}">
                <a14:useLocalDpi xmlns:a14="http://schemas.microsoft.com/office/drawing/2010/main" xmlns="" val="0"/>
              </a:ext>
            </a:extLst>
          </a:blip>
          <a:srcRect r="39606" b="33162"/>
          <a:stretch/>
        </p:blipFill>
        <p:spPr>
          <a:xfrm>
            <a:off x="11308817" y="912823"/>
            <a:ext cx="633349" cy="991195"/>
          </a:xfrm>
          <a:prstGeom prst="rect">
            <a:avLst/>
          </a:prstGeom>
        </p:spPr>
      </p:pic>
      <p:pic>
        <p:nvPicPr>
          <p:cNvPr id="33" name="Obrázek 32"/>
          <p:cNvPicPr>
            <a:picLocks noChangeAspect="1"/>
          </p:cNvPicPr>
          <p:nvPr/>
        </p:nvPicPr>
        <p:blipFill rotWithShape="1">
          <a:blip r:embed="rId20" cstate="print">
            <a:extLst>
              <a:ext uri="{BEBA8EAE-BF5A-486C-A8C5-ECC9F3942E4B}">
                <a14:imgProps xmlns:a14="http://schemas.microsoft.com/office/drawing/2010/main" xmlns="">
                  <a14:imgLayer r:embed="rId21">
                    <a14:imgEffect>
                      <a14:backgroundRemoval t="0" b="69739" l="6690" r="65009"/>
                    </a14:imgEffect>
                  </a14:imgLayer>
                </a14:imgProps>
              </a:ext>
              <a:ext uri="{28A0092B-C50C-407E-A947-70E740481C1C}">
                <a14:useLocalDpi xmlns:a14="http://schemas.microsoft.com/office/drawing/2010/main" xmlns="" val="0"/>
              </a:ext>
            </a:extLst>
          </a:blip>
          <a:srcRect l="6728" r="35981" b="30086"/>
          <a:stretch/>
        </p:blipFill>
        <p:spPr>
          <a:xfrm>
            <a:off x="9929447" y="2617016"/>
            <a:ext cx="624871" cy="1078364"/>
          </a:xfrm>
          <a:prstGeom prst="rect">
            <a:avLst/>
          </a:prstGeom>
        </p:spPr>
      </p:pic>
      <p:pic>
        <p:nvPicPr>
          <p:cNvPr id="34" name="Obrázek 33"/>
          <p:cNvPicPr>
            <a:picLocks noChangeAspect="1"/>
          </p:cNvPicPr>
          <p:nvPr/>
        </p:nvPicPr>
        <p:blipFill rotWithShape="1">
          <a:blip r:embed="rId22" cstate="print">
            <a:extLst>
              <a:ext uri="{BEBA8EAE-BF5A-486C-A8C5-ECC9F3942E4B}">
                <a14:imgProps xmlns:a14="http://schemas.microsoft.com/office/drawing/2010/main" xmlns="">
                  <a14:imgLayer r:embed="rId23">
                    <a14:imgEffect>
                      <a14:backgroundRemoval t="0" b="69497" l="11321" r="68868"/>
                    </a14:imgEffect>
                  </a14:imgLayer>
                </a14:imgProps>
              </a:ext>
              <a:ext uri="{28A0092B-C50C-407E-A947-70E740481C1C}">
                <a14:useLocalDpi xmlns:a14="http://schemas.microsoft.com/office/drawing/2010/main" xmlns="" val="0"/>
              </a:ext>
            </a:extLst>
          </a:blip>
          <a:srcRect l="11081" r="30903" b="30086"/>
          <a:stretch/>
        </p:blipFill>
        <p:spPr>
          <a:xfrm>
            <a:off x="11163528" y="2286000"/>
            <a:ext cx="581171" cy="990411"/>
          </a:xfrm>
          <a:prstGeom prst="rect">
            <a:avLst/>
          </a:prstGeom>
        </p:spPr>
      </p:pic>
      <p:pic>
        <p:nvPicPr>
          <p:cNvPr id="35" name="Obrázek 34"/>
          <p:cNvPicPr>
            <a:picLocks noChangeAspect="1"/>
          </p:cNvPicPr>
          <p:nvPr/>
        </p:nvPicPr>
        <p:blipFill rotWithShape="1">
          <a:blip r:embed="rId24" cstate="print">
            <a:extLst>
              <a:ext uri="{BEBA8EAE-BF5A-486C-A8C5-ECC9F3942E4B}">
                <a14:imgProps xmlns:a14="http://schemas.microsoft.com/office/drawing/2010/main" xmlns="">
                  <a14:imgLayer r:embed="rId25">
                    <a14:imgEffect>
                      <a14:backgroundRemoval t="0" b="65130" l="429" r="73671"/>
                    </a14:imgEffect>
                  </a14:imgLayer>
                </a14:imgProps>
              </a:ext>
              <a:ext uri="{28A0092B-C50C-407E-A947-70E740481C1C}">
                <a14:useLocalDpi xmlns:a14="http://schemas.microsoft.com/office/drawing/2010/main" xmlns="" val="0"/>
              </a:ext>
            </a:extLst>
          </a:blip>
          <a:srcRect r="26068" b="34530"/>
          <a:stretch/>
        </p:blipFill>
        <p:spPr>
          <a:xfrm>
            <a:off x="10970217" y="3569046"/>
            <a:ext cx="637908" cy="798847"/>
          </a:xfrm>
          <a:prstGeom prst="rect">
            <a:avLst/>
          </a:prstGeom>
        </p:spPr>
      </p:pic>
      <p:pic>
        <p:nvPicPr>
          <p:cNvPr id="36" name="Obrázek 35"/>
          <p:cNvPicPr>
            <a:picLocks noChangeAspect="1"/>
          </p:cNvPicPr>
          <p:nvPr/>
        </p:nvPicPr>
        <p:blipFill rotWithShape="1">
          <a:blip r:embed="rId26" cstate="print">
            <a:extLst>
              <a:ext uri="{BEBA8EAE-BF5A-486C-A8C5-ECC9F3942E4B}">
                <a14:imgProps xmlns:a14="http://schemas.microsoft.com/office/drawing/2010/main" xmlns="">
                  <a14:imgLayer r:embed="rId27">
                    <a14:imgEffect>
                      <a14:backgroundRemoval t="0" b="70952" l="5918" r="62178"/>
                    </a14:imgEffect>
                  </a14:imgLayer>
                </a14:imgProps>
              </a:ext>
              <a:ext uri="{28A0092B-C50C-407E-A947-70E740481C1C}">
                <a14:useLocalDpi xmlns:a14="http://schemas.microsoft.com/office/drawing/2010/main" xmlns="" val="0"/>
              </a:ext>
            </a:extLst>
          </a:blip>
          <a:srcRect l="6207" r="40853" b="28974"/>
          <a:stretch/>
        </p:blipFill>
        <p:spPr>
          <a:xfrm>
            <a:off x="11504708" y="4683272"/>
            <a:ext cx="479979" cy="910645"/>
          </a:xfrm>
          <a:prstGeom prst="rect">
            <a:avLst/>
          </a:prstGeom>
        </p:spPr>
      </p:pic>
      <p:sp>
        <p:nvSpPr>
          <p:cNvPr id="4" name="TextovéPole 3"/>
          <p:cNvSpPr txBox="1"/>
          <p:nvPr/>
        </p:nvSpPr>
        <p:spPr>
          <a:xfrm>
            <a:off x="10241882" y="2271634"/>
            <a:ext cx="783672" cy="276999"/>
          </a:xfrm>
          <a:prstGeom prst="rect">
            <a:avLst/>
          </a:prstGeom>
          <a:solidFill>
            <a:srgbClr val="FFFF66"/>
          </a:solidFill>
          <a:ln>
            <a:solidFill>
              <a:schemeClr val="tx1"/>
            </a:solidFill>
          </a:ln>
        </p:spPr>
        <p:txBody>
          <a:bodyPr wrap="square" rtlCol="0">
            <a:spAutoFit/>
          </a:bodyPr>
          <a:lstStyle/>
          <a:p>
            <a:pPr algn="ctr"/>
            <a:r>
              <a:rPr lang="cs-CZ" sz="1200" b="1" dirty="0" smtClean="0"/>
              <a:t>BĚLOŠI</a:t>
            </a:r>
            <a:endParaRPr lang="cs-CZ" sz="1200" b="1" dirty="0"/>
          </a:p>
        </p:txBody>
      </p:sp>
      <p:sp>
        <p:nvSpPr>
          <p:cNvPr id="5" name="TextovéPole 4"/>
          <p:cNvSpPr txBox="1"/>
          <p:nvPr/>
        </p:nvSpPr>
        <p:spPr>
          <a:xfrm>
            <a:off x="11186822" y="1948537"/>
            <a:ext cx="899898" cy="276999"/>
          </a:xfrm>
          <a:prstGeom prst="rect">
            <a:avLst/>
          </a:prstGeom>
          <a:solidFill>
            <a:srgbClr val="99FF33"/>
          </a:solidFill>
          <a:ln>
            <a:solidFill>
              <a:schemeClr val="tx1"/>
            </a:solidFill>
          </a:ln>
        </p:spPr>
        <p:txBody>
          <a:bodyPr wrap="square" rtlCol="0">
            <a:spAutoFit/>
          </a:bodyPr>
          <a:lstStyle/>
          <a:p>
            <a:pPr algn="ctr"/>
            <a:r>
              <a:rPr lang="cs-CZ" sz="1200" b="1" dirty="0" smtClean="0"/>
              <a:t>ASIATÉ</a:t>
            </a:r>
            <a:endParaRPr lang="cs-CZ" sz="1200" b="1" dirty="0"/>
          </a:p>
        </p:txBody>
      </p:sp>
      <p:sp>
        <p:nvSpPr>
          <p:cNvPr id="18" name="TextovéPole 17"/>
          <p:cNvSpPr txBox="1"/>
          <p:nvPr/>
        </p:nvSpPr>
        <p:spPr>
          <a:xfrm>
            <a:off x="9822600" y="3722934"/>
            <a:ext cx="811118" cy="276999"/>
          </a:xfrm>
          <a:prstGeom prst="rect">
            <a:avLst/>
          </a:prstGeom>
          <a:solidFill>
            <a:schemeClr val="accent2"/>
          </a:solidFill>
          <a:ln>
            <a:solidFill>
              <a:schemeClr val="tx1"/>
            </a:solidFill>
          </a:ln>
        </p:spPr>
        <p:txBody>
          <a:bodyPr wrap="square" rtlCol="0">
            <a:spAutoFit/>
          </a:bodyPr>
          <a:lstStyle/>
          <a:p>
            <a:pPr algn="ctr"/>
            <a:r>
              <a:rPr lang="cs-CZ" sz="1200" b="1" dirty="0" smtClean="0"/>
              <a:t>INDIÁNI</a:t>
            </a:r>
            <a:endParaRPr lang="cs-CZ" sz="1200" b="1" dirty="0"/>
          </a:p>
        </p:txBody>
      </p:sp>
      <p:sp>
        <p:nvSpPr>
          <p:cNvPr id="20" name="TextovéPole 19"/>
          <p:cNvSpPr txBox="1"/>
          <p:nvPr/>
        </p:nvSpPr>
        <p:spPr>
          <a:xfrm flipH="1">
            <a:off x="10931769" y="3376246"/>
            <a:ext cx="1010396" cy="276999"/>
          </a:xfrm>
          <a:prstGeom prst="rect">
            <a:avLst/>
          </a:prstGeom>
          <a:solidFill>
            <a:srgbClr val="FC2C1C"/>
          </a:solidFill>
          <a:ln>
            <a:solidFill>
              <a:schemeClr val="tx1"/>
            </a:solidFill>
          </a:ln>
        </p:spPr>
        <p:txBody>
          <a:bodyPr wrap="square" rtlCol="0">
            <a:spAutoFit/>
          </a:bodyPr>
          <a:lstStyle/>
          <a:p>
            <a:pPr algn="ctr"/>
            <a:r>
              <a:rPr lang="cs-CZ" sz="1200" b="1" dirty="0" smtClean="0"/>
              <a:t>AUSTRÁLEC</a:t>
            </a:r>
            <a:endParaRPr lang="cs-CZ" sz="1200" b="1" dirty="0"/>
          </a:p>
        </p:txBody>
      </p:sp>
      <p:sp>
        <p:nvSpPr>
          <p:cNvPr id="37" name="TextovéPole 36"/>
          <p:cNvSpPr txBox="1"/>
          <p:nvPr/>
        </p:nvSpPr>
        <p:spPr>
          <a:xfrm>
            <a:off x="10633718" y="4494227"/>
            <a:ext cx="991773" cy="276999"/>
          </a:xfrm>
          <a:prstGeom prst="rect">
            <a:avLst/>
          </a:prstGeom>
          <a:solidFill>
            <a:schemeClr val="bg1">
              <a:lumMod val="75000"/>
            </a:schemeClr>
          </a:solidFill>
          <a:ln>
            <a:solidFill>
              <a:schemeClr val="tx1"/>
            </a:solidFill>
          </a:ln>
        </p:spPr>
        <p:txBody>
          <a:bodyPr wrap="square" rtlCol="0">
            <a:spAutoFit/>
          </a:bodyPr>
          <a:lstStyle/>
          <a:p>
            <a:pPr algn="ctr"/>
            <a:r>
              <a:rPr lang="cs-CZ" sz="1200" b="1" dirty="0" smtClean="0"/>
              <a:t>ČERNOŠI</a:t>
            </a:r>
            <a:endParaRPr lang="cs-CZ" sz="1200" b="1" dirty="0"/>
          </a:p>
        </p:txBody>
      </p:sp>
      <p:sp>
        <p:nvSpPr>
          <p:cNvPr id="38" name="TextovéPole 37"/>
          <p:cNvSpPr txBox="1"/>
          <p:nvPr/>
        </p:nvSpPr>
        <p:spPr>
          <a:xfrm>
            <a:off x="10895884" y="5706001"/>
            <a:ext cx="1088804" cy="276999"/>
          </a:xfrm>
          <a:prstGeom prst="rect">
            <a:avLst/>
          </a:prstGeom>
          <a:solidFill>
            <a:srgbClr val="00FFFF"/>
          </a:solidFill>
          <a:ln>
            <a:solidFill>
              <a:schemeClr val="tx1"/>
            </a:solidFill>
          </a:ln>
        </p:spPr>
        <p:txBody>
          <a:bodyPr wrap="square" rtlCol="0">
            <a:spAutoFit/>
          </a:bodyPr>
          <a:lstStyle/>
          <a:p>
            <a:pPr algn="ctr"/>
            <a:r>
              <a:rPr lang="cs-CZ" sz="1200" b="1" dirty="0" smtClean="0"/>
              <a:t>MEXIČANÉ</a:t>
            </a:r>
            <a:endParaRPr lang="cs-CZ" sz="1200" b="1" dirty="0"/>
          </a:p>
        </p:txBody>
      </p:sp>
      <p:sp>
        <p:nvSpPr>
          <p:cNvPr id="39" name="TextovéPole 38"/>
          <p:cNvSpPr txBox="1"/>
          <p:nvPr/>
        </p:nvSpPr>
        <p:spPr>
          <a:xfrm>
            <a:off x="249112" y="2043313"/>
            <a:ext cx="826476" cy="276999"/>
          </a:xfrm>
          <a:prstGeom prst="rect">
            <a:avLst/>
          </a:prstGeom>
          <a:solidFill>
            <a:srgbClr val="FF3300"/>
          </a:solidFill>
          <a:ln>
            <a:solidFill>
              <a:schemeClr val="tx1"/>
            </a:solidFill>
          </a:ln>
        </p:spPr>
        <p:txBody>
          <a:bodyPr wrap="square" rtlCol="0">
            <a:spAutoFit/>
          </a:bodyPr>
          <a:lstStyle/>
          <a:p>
            <a:pPr algn="ctr"/>
            <a:r>
              <a:rPr lang="cs-CZ" sz="1200" b="1" dirty="0" smtClean="0"/>
              <a:t>SEVERNÍ</a:t>
            </a:r>
            <a:endParaRPr lang="cs-CZ" sz="1200" b="1" dirty="0"/>
          </a:p>
        </p:txBody>
      </p:sp>
      <p:sp>
        <p:nvSpPr>
          <p:cNvPr id="40" name="TextovéPole 39"/>
          <p:cNvSpPr txBox="1"/>
          <p:nvPr/>
        </p:nvSpPr>
        <p:spPr>
          <a:xfrm>
            <a:off x="296738" y="2668703"/>
            <a:ext cx="766396" cy="276999"/>
          </a:xfrm>
          <a:prstGeom prst="rect">
            <a:avLst/>
          </a:prstGeom>
          <a:solidFill>
            <a:srgbClr val="FF3300"/>
          </a:solidFill>
          <a:ln>
            <a:solidFill>
              <a:schemeClr val="tx1"/>
            </a:solidFill>
          </a:ln>
        </p:spPr>
        <p:txBody>
          <a:bodyPr wrap="square" rtlCol="0">
            <a:spAutoFit/>
          </a:bodyPr>
          <a:lstStyle/>
          <a:p>
            <a:pPr algn="ctr"/>
            <a:r>
              <a:rPr lang="cs-CZ" sz="1200" b="1" dirty="0" smtClean="0"/>
              <a:t>JIŽN</a:t>
            </a:r>
            <a:r>
              <a:rPr lang="cs-CZ" sz="1200" dirty="0" smtClean="0"/>
              <a:t>Í</a:t>
            </a:r>
            <a:endParaRPr lang="cs-CZ" sz="1200" dirty="0"/>
          </a:p>
        </p:txBody>
      </p:sp>
      <p:sp>
        <p:nvSpPr>
          <p:cNvPr id="13" name="TextovéPole 12"/>
          <p:cNvSpPr txBox="1"/>
          <p:nvPr/>
        </p:nvSpPr>
        <p:spPr>
          <a:xfrm>
            <a:off x="309192" y="4646625"/>
            <a:ext cx="644769" cy="307777"/>
          </a:xfrm>
          <a:prstGeom prst="rect">
            <a:avLst/>
          </a:prstGeom>
          <a:solidFill>
            <a:srgbClr val="FFFF66"/>
          </a:solidFill>
          <a:ln>
            <a:solidFill>
              <a:schemeClr val="tx1"/>
            </a:solidFill>
          </a:ln>
        </p:spPr>
        <p:txBody>
          <a:bodyPr wrap="square" rtlCol="0">
            <a:spAutoFit/>
          </a:bodyPr>
          <a:lstStyle/>
          <a:p>
            <a:pPr algn="ctr"/>
            <a:r>
              <a:rPr lang="cs-CZ" sz="1400" b="1" dirty="0" smtClean="0"/>
              <a:t>ASIE</a:t>
            </a:r>
            <a:endParaRPr lang="cs-CZ" sz="1400" b="1" dirty="0"/>
          </a:p>
        </p:txBody>
      </p:sp>
      <p:sp>
        <p:nvSpPr>
          <p:cNvPr id="41" name="TextovéPole 40"/>
          <p:cNvSpPr txBox="1"/>
          <p:nvPr/>
        </p:nvSpPr>
        <p:spPr>
          <a:xfrm>
            <a:off x="4079631" y="5895922"/>
            <a:ext cx="3059723" cy="415498"/>
          </a:xfrm>
          <a:prstGeom prst="rect">
            <a:avLst/>
          </a:prstGeom>
          <a:noFill/>
          <a:ln>
            <a:solidFill>
              <a:schemeClr val="tx1"/>
            </a:solidFill>
          </a:ln>
        </p:spPr>
        <p:txBody>
          <a:bodyPr wrap="square" rtlCol="0">
            <a:spAutoFit/>
          </a:bodyPr>
          <a:lstStyle/>
          <a:p>
            <a:pPr algn="ctr"/>
            <a:r>
              <a:rPr lang="cs-CZ" sz="1050" b="1" dirty="0" smtClean="0"/>
              <a:t>KDE JE …. JMENUJEME SVĚTADÍLY – KLIKÁME NA NÁZEV A PLOCHU – STEJNÁ BARVA</a:t>
            </a:r>
            <a:endParaRPr lang="cs-CZ" sz="1050" b="1" dirty="0"/>
          </a:p>
        </p:txBody>
      </p:sp>
      <p:sp>
        <p:nvSpPr>
          <p:cNvPr id="42" name="TextovéPole 41"/>
          <p:cNvSpPr txBox="1"/>
          <p:nvPr/>
        </p:nvSpPr>
        <p:spPr>
          <a:xfrm>
            <a:off x="7426569" y="5895058"/>
            <a:ext cx="2502878" cy="415498"/>
          </a:xfrm>
          <a:prstGeom prst="rect">
            <a:avLst/>
          </a:prstGeom>
          <a:noFill/>
          <a:ln>
            <a:solidFill>
              <a:schemeClr val="tx1"/>
            </a:solidFill>
          </a:ln>
        </p:spPr>
        <p:txBody>
          <a:bodyPr wrap="square" rtlCol="0">
            <a:spAutoFit/>
          </a:bodyPr>
          <a:lstStyle/>
          <a:p>
            <a:pPr algn="ctr"/>
            <a:r>
              <a:rPr lang="cs-CZ" sz="1050" b="1" dirty="0" smtClean="0"/>
              <a:t>KDO BYDLÍ V …. JMENUJEME SVĚTADÍLY – KLIKÁME NA POSTAVY</a:t>
            </a:r>
            <a:endParaRPr lang="cs-CZ" sz="1050" b="1" dirty="0"/>
          </a:p>
        </p:txBody>
      </p:sp>
    </p:spTree>
    <p:extLst>
      <p:ext uri="{BB962C8B-B14F-4D97-AF65-F5344CB8AC3E}">
        <p14:creationId xmlns:p14="http://schemas.microsoft.com/office/powerpoint/2010/main" xmlns="" val="201942138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grpId="0" nodeType="withEffect">
                                  <p:stCondLst>
                                    <p:cond delay="0"/>
                                  </p:stCondLst>
                                  <p:childTnLst>
                                    <p:animMotion origin="layout" path="M 2.08333E-7 2.96296E-6 L 0.525 0.36111 " pathEditMode="relative" rAng="0" ptsTypes="AA">
                                      <p:cBhvr>
                                        <p:cTn id="6" dur="3000" fill="hold"/>
                                        <p:tgtEl>
                                          <p:spTgt spid="27"/>
                                        </p:tgtEl>
                                        <p:attrNameLst>
                                          <p:attrName>ppt_x</p:attrName>
                                          <p:attrName>ppt_y</p:attrName>
                                        </p:attrNameLst>
                                      </p:cBhvr>
                                      <p:rCtr x="26250" y="18056"/>
                                    </p:animMotion>
                                  </p:childTnLst>
                                </p:cTn>
                              </p:par>
                              <p:par>
                                <p:cTn id="7" presetID="42" presetClass="path" presetSubtype="0" accel="50000" decel="50000" fill="hold" grpId="0" nodeType="withEffect">
                                  <p:stCondLst>
                                    <p:cond delay="0"/>
                                  </p:stCondLst>
                                  <p:childTnLst>
                                    <p:animMotion origin="layout" path="M 2.08333E-7 7.40741E-7 L 0.42214 0.19861 " pathEditMode="relative" rAng="0" ptsTypes="AA">
                                      <p:cBhvr>
                                        <p:cTn id="8" dur="3000" fill="hold"/>
                                        <p:tgtEl>
                                          <p:spTgt spid="28"/>
                                        </p:tgtEl>
                                        <p:attrNameLst>
                                          <p:attrName>ppt_x</p:attrName>
                                          <p:attrName>ppt_y</p:attrName>
                                        </p:attrNameLst>
                                      </p:cBhvr>
                                      <p:rCtr x="21107" y="9931"/>
                                    </p:animMotion>
                                  </p:childTnLst>
                                </p:cTn>
                              </p:par>
                              <p:par>
                                <p:cTn id="9" presetID="42" presetClass="path" presetSubtype="0" accel="50000" decel="50000" fill="hold" grpId="0" nodeType="withEffect">
                                  <p:stCondLst>
                                    <p:cond delay="0"/>
                                  </p:stCondLst>
                                  <p:childTnLst>
                                    <p:animMotion origin="layout" path="M 3.125E-6 7.40741E-7 L 0.36054 0.10486 " pathEditMode="relative" rAng="0" ptsTypes="AA">
                                      <p:cBhvr>
                                        <p:cTn id="10" dur="3000" fill="hold"/>
                                        <p:tgtEl>
                                          <p:spTgt spid="29"/>
                                        </p:tgtEl>
                                        <p:attrNameLst>
                                          <p:attrName>ppt_x</p:attrName>
                                          <p:attrName>ppt_y</p:attrName>
                                        </p:attrNameLst>
                                      </p:cBhvr>
                                      <p:rCtr x="18021" y="5231"/>
                                    </p:animMotion>
                                  </p:childTnLst>
                                </p:cTn>
                              </p:par>
                              <p:par>
                                <p:cTn id="11" presetID="42" presetClass="path" presetSubtype="0" accel="50000" decel="50000" fill="hold" grpId="0" nodeType="withEffect">
                                  <p:stCondLst>
                                    <p:cond delay="0"/>
                                  </p:stCondLst>
                                  <p:childTnLst>
                                    <p:animMotion origin="layout" path="M 1.45833E-6 -3.7037E-6 L 0.46654 -0.05254 " pathEditMode="relative" rAng="0" ptsTypes="AA">
                                      <p:cBhvr>
                                        <p:cTn id="12" dur="3000" fill="hold"/>
                                        <p:tgtEl>
                                          <p:spTgt spid="30"/>
                                        </p:tgtEl>
                                        <p:attrNameLst>
                                          <p:attrName>ppt_x</p:attrName>
                                          <p:attrName>ppt_y</p:attrName>
                                        </p:attrNameLst>
                                      </p:cBhvr>
                                      <p:rCtr x="23320" y="-2639"/>
                                    </p:animMotion>
                                  </p:childTnLst>
                                </p:cTn>
                              </p:par>
                              <p:par>
                                <p:cTn id="13" presetID="42" presetClass="path" presetSubtype="0" accel="50000" decel="50000" fill="hold" grpId="0" nodeType="withEffect">
                                  <p:stCondLst>
                                    <p:cond delay="0"/>
                                  </p:stCondLst>
                                  <p:childTnLst>
                                    <p:animMotion origin="layout" path="M 2.08333E-7 -3.7037E-7 L 0.3125 0.49491 " pathEditMode="relative" rAng="0" ptsTypes="AA">
                                      <p:cBhvr>
                                        <p:cTn id="14" dur="3000" fill="hold"/>
                                        <p:tgtEl>
                                          <p:spTgt spid="26"/>
                                        </p:tgtEl>
                                        <p:attrNameLst>
                                          <p:attrName>ppt_x</p:attrName>
                                          <p:attrName>ppt_y</p:attrName>
                                        </p:attrNameLst>
                                      </p:cBhvr>
                                      <p:rCtr x="15625" y="24745"/>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15" restart="whenNotActive" fill="hold" evtFilter="cancelBubble" nodeType="interactiveSeq">
                <p:stCondLst>
                  <p:cond evt="onClick" delay="0">
                    <p:tgtEl>
                      <p:spTgt spid="15"/>
                    </p:tgtEl>
                  </p:cond>
                </p:stCondLst>
                <p:endSync evt="end" delay="0">
                  <p:rtn val="all"/>
                </p:endSync>
                <p:childTnLst>
                  <p:par>
                    <p:cTn id="16" fill="hold">
                      <p:stCondLst>
                        <p:cond delay="0"/>
                      </p:stCondLst>
                      <p:childTnLst>
                        <p:par>
                          <p:cTn id="17" fill="hold">
                            <p:stCondLst>
                              <p:cond delay="0"/>
                            </p:stCondLst>
                            <p:childTnLst>
                              <p:par>
                                <p:cTn id="18" presetID="1" presetClass="exit" presetSubtype="0" fill="hold" nodeType="clickEffect">
                                  <p:stCondLst>
                                    <p:cond delay="1000"/>
                                  </p:stCondLst>
                                  <p:childTnLst>
                                    <p:set>
                                      <p:cBhvr>
                                        <p:cTn id="19" dur="1" fill="hold">
                                          <p:stCondLst>
                                            <p:cond delay="0"/>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20" restart="whenNotActive" fill="hold" evtFilter="cancelBubble" nodeType="interactiveSeq">
                <p:stCondLst>
                  <p:cond evt="onClick" delay="0">
                    <p:tgtEl>
                      <p:spTgt spid="16"/>
                    </p:tgtEl>
                  </p:cond>
                </p:stCondLst>
                <p:endSync evt="end" delay="0">
                  <p:rtn val="all"/>
                </p:endSync>
                <p:childTnLst>
                  <p:par>
                    <p:cTn id="21" fill="hold">
                      <p:stCondLst>
                        <p:cond delay="0"/>
                      </p:stCondLst>
                      <p:childTnLst>
                        <p:par>
                          <p:cTn id="22" fill="hold">
                            <p:stCondLst>
                              <p:cond delay="0"/>
                            </p:stCondLst>
                            <p:childTnLst>
                              <p:par>
                                <p:cTn id="23" presetID="1" presetClass="exit" presetSubtype="0" fill="hold" nodeType="clickEffect">
                                  <p:stCondLst>
                                    <p:cond delay="1000"/>
                                  </p:stCondLst>
                                  <p:childTnLst>
                                    <p:set>
                                      <p:cBhvr>
                                        <p:cTn id="24" dur="1" fill="hold">
                                          <p:stCondLst>
                                            <p:cond delay="0"/>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25" restart="whenNotActive" fill="hold" evtFilter="cancelBubble" nodeType="interactiveSeq">
                <p:stCondLst>
                  <p:cond evt="onClick" delay="0">
                    <p:tgtEl>
                      <p:spTgt spid="10"/>
                    </p:tgtEl>
                  </p:cond>
                </p:stCondLst>
                <p:endSync evt="end" delay="0">
                  <p:rtn val="all"/>
                </p:endSync>
                <p:childTnLst>
                  <p:par>
                    <p:cTn id="26" fill="hold">
                      <p:stCondLst>
                        <p:cond delay="0"/>
                      </p:stCondLst>
                      <p:childTnLst>
                        <p:par>
                          <p:cTn id="27" fill="hold">
                            <p:stCondLst>
                              <p:cond delay="0"/>
                            </p:stCondLst>
                            <p:childTnLst>
                              <p:par>
                                <p:cTn id="28" presetID="1" presetClass="exit" presetSubtype="0" fill="hold" nodeType="clickEffect">
                                  <p:stCondLst>
                                    <p:cond delay="1000"/>
                                  </p:stCondLst>
                                  <p:childTnLst>
                                    <p:set>
                                      <p:cBhvr>
                                        <p:cTn id="29" dur="1" fill="hold">
                                          <p:stCondLst>
                                            <p:cond delay="0"/>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30" restart="whenNotActive" fill="hold" evtFilter="cancelBubble" nodeType="interactiveSeq">
                <p:stCondLst>
                  <p:cond evt="onClick" delay="0">
                    <p:tgtEl>
                      <p:spTgt spid="9"/>
                    </p:tgtEl>
                  </p:cond>
                </p:stCondLst>
                <p:endSync evt="end" delay="0">
                  <p:rtn val="all"/>
                </p:endSync>
                <p:childTnLst>
                  <p:par>
                    <p:cTn id="31" fill="hold">
                      <p:stCondLst>
                        <p:cond delay="0"/>
                      </p:stCondLst>
                      <p:childTnLst>
                        <p:par>
                          <p:cTn id="32" fill="hold">
                            <p:stCondLst>
                              <p:cond delay="0"/>
                            </p:stCondLst>
                            <p:childTnLst>
                              <p:par>
                                <p:cTn id="33" presetID="1" presetClass="exit" presetSubtype="0" fill="hold" nodeType="clickEffect">
                                  <p:stCondLst>
                                    <p:cond delay="1000"/>
                                  </p:stCondLst>
                                  <p:childTnLst>
                                    <p:set>
                                      <p:cBhvr>
                                        <p:cTn id="34" dur="1" fill="hold">
                                          <p:stCondLst>
                                            <p:cond delay="0"/>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35" restart="whenNotActive" fill="hold" evtFilter="cancelBubble" nodeType="interactiveSeq">
                <p:stCondLst>
                  <p:cond evt="onClick" delay="0">
                    <p:tgtEl>
                      <p:spTgt spid="11"/>
                    </p:tgtEl>
                  </p:cond>
                </p:stCondLst>
                <p:endSync evt="end" delay="0">
                  <p:rtn val="all"/>
                </p:endSync>
                <p:childTnLst>
                  <p:par>
                    <p:cTn id="36" fill="hold">
                      <p:stCondLst>
                        <p:cond delay="0"/>
                      </p:stCondLst>
                      <p:childTnLst>
                        <p:par>
                          <p:cTn id="37" fill="hold">
                            <p:stCondLst>
                              <p:cond delay="0"/>
                            </p:stCondLst>
                            <p:childTnLst>
                              <p:par>
                                <p:cTn id="38" presetID="1" presetClass="exit" presetSubtype="0" fill="hold" nodeType="clickEffect">
                                  <p:stCondLst>
                                    <p:cond delay="1000"/>
                                  </p:stCondLst>
                                  <p:childTnLst>
                                    <p:set>
                                      <p:cBhvr>
                                        <p:cTn id="39" dur="1" fill="hold">
                                          <p:stCondLst>
                                            <p:cond delay="0"/>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40" restart="whenNotActive" fill="hold" evtFilter="cancelBubble" nodeType="interactiveSeq">
                <p:stCondLst>
                  <p:cond evt="onClick" delay="0">
                    <p:tgtEl>
                      <p:spTgt spid="12"/>
                    </p:tgtEl>
                  </p:cond>
                </p:stCondLst>
                <p:endSync evt="end" delay="0">
                  <p:rtn val="all"/>
                </p:endSync>
                <p:childTnLst>
                  <p:par>
                    <p:cTn id="41" fill="hold">
                      <p:stCondLst>
                        <p:cond delay="0"/>
                      </p:stCondLst>
                      <p:childTnLst>
                        <p:par>
                          <p:cTn id="42" fill="hold">
                            <p:stCondLst>
                              <p:cond delay="0"/>
                            </p:stCondLst>
                            <p:childTnLst>
                              <p:par>
                                <p:cTn id="43" presetID="1" presetClass="exit" presetSubtype="0" fill="hold" nodeType="clickEffect">
                                  <p:stCondLst>
                                    <p:cond delay="0"/>
                                  </p:stCondLst>
                                  <p:childTnLst>
                                    <p:set>
                                      <p:cBhvr>
                                        <p:cTn id="44" dur="1" fill="hold">
                                          <p:stCondLst>
                                            <p:cond delay="0"/>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45" restart="whenNotActive" fill="hold" evtFilter="cancelBubble" nodeType="interactiveSeq">
                <p:stCondLst>
                  <p:cond evt="onClick" delay="0">
                    <p:tgtEl>
                      <p:spTgt spid="6"/>
                    </p:tgtEl>
                  </p:cond>
                </p:stCondLst>
                <p:endSync evt="end" delay="0">
                  <p:rtn val="all"/>
                </p:endSync>
                <p:childTnLst>
                  <p:par>
                    <p:cTn id="46" fill="hold">
                      <p:stCondLst>
                        <p:cond delay="0"/>
                      </p:stCondLst>
                      <p:childTnLst>
                        <p:par>
                          <p:cTn id="47" fill="hold">
                            <p:stCondLst>
                              <p:cond delay="0"/>
                            </p:stCondLst>
                            <p:childTnLst>
                              <p:par>
                                <p:cTn id="48" presetID="42" presetClass="path" presetSubtype="0" accel="50000" decel="50000" fill="hold" grpId="0" nodeType="clickEffect">
                                  <p:stCondLst>
                                    <p:cond delay="0"/>
                                  </p:stCondLst>
                                  <p:childTnLst>
                                    <p:animMotion origin="layout" path="M 8.33333E-7 -3.33333E-6 L 0.422 0.16459 " pathEditMode="relative" rAng="0" ptsTypes="AA">
                                      <p:cBhvr>
                                        <p:cTn id="49" dur="3000" fill="hold"/>
                                        <p:tgtEl>
                                          <p:spTgt spid="6"/>
                                        </p:tgtEl>
                                        <p:attrNameLst>
                                          <p:attrName>ppt_x</p:attrName>
                                          <p:attrName>ppt_y</p:attrName>
                                        </p:attrNameLst>
                                      </p:cBhvr>
                                      <p:rCtr x="21094" y="8218"/>
                                    </p:animMotion>
                                  </p:childTnLst>
                                </p:cTn>
                              </p:par>
                            </p:childTnLst>
                          </p:cTn>
                        </p:par>
                      </p:childTnLst>
                    </p:cTn>
                  </p:par>
                </p:childTnLst>
              </p:cTn>
              <p:nextCondLst>
                <p:cond evt="onClick" delay="0">
                  <p:tgtEl>
                    <p:spTgt spid="6"/>
                  </p:tgtEl>
                </p:cond>
              </p:nextCondLst>
            </p:seq>
            <p:seq concurrent="1" nextAc="seek">
              <p:cTn id="50" restart="whenNotActive" fill="hold" evtFilter="cancelBubble" nodeType="interactiveSeq">
                <p:stCondLst>
                  <p:cond evt="onClick" delay="0">
                    <p:tgtEl>
                      <p:spTgt spid="7"/>
                    </p:tgtEl>
                  </p:cond>
                </p:stCondLst>
                <p:endSync evt="end" delay="0">
                  <p:rtn val="all"/>
                </p:endSync>
                <p:childTnLst>
                  <p:par>
                    <p:cTn id="51" fill="hold">
                      <p:stCondLst>
                        <p:cond delay="0"/>
                      </p:stCondLst>
                      <p:childTnLst>
                        <p:par>
                          <p:cTn id="52" fill="hold">
                            <p:stCondLst>
                              <p:cond delay="0"/>
                            </p:stCondLst>
                            <p:childTnLst>
                              <p:par>
                                <p:cTn id="53" presetID="42" presetClass="path" presetSubtype="0" accel="50000" decel="50000" fill="hold" grpId="0" nodeType="clickEffect">
                                  <p:stCondLst>
                                    <p:cond delay="0"/>
                                  </p:stCondLst>
                                  <p:childTnLst>
                                    <p:animMotion origin="layout" path="M 2.5E-6 2.96296E-6 L 0.20104 0.17291 " pathEditMode="relative" rAng="0" ptsTypes="AA">
                                      <p:cBhvr>
                                        <p:cTn id="54" dur="3000" fill="hold"/>
                                        <p:tgtEl>
                                          <p:spTgt spid="7"/>
                                        </p:tgtEl>
                                        <p:attrNameLst>
                                          <p:attrName>ppt_x</p:attrName>
                                          <p:attrName>ppt_y</p:attrName>
                                        </p:attrNameLst>
                                      </p:cBhvr>
                                      <p:rCtr x="10052" y="8634"/>
                                    </p:animMotion>
                                  </p:childTnLst>
                                </p:cTn>
                              </p:par>
                              <p:par>
                                <p:cTn id="55" presetID="42" presetClass="path" presetSubtype="0" accel="50000" decel="50000" fill="hold" grpId="0" nodeType="withEffect">
                                  <p:stCondLst>
                                    <p:cond delay="0"/>
                                  </p:stCondLst>
                                  <p:childTnLst>
                                    <p:animMotion origin="layout" path="M 3.125E-6 4.44444E-6 L 0.20286 0.17129 " pathEditMode="relative" rAng="0" ptsTypes="AA">
                                      <p:cBhvr>
                                        <p:cTn id="56" dur="3000" fill="hold"/>
                                        <p:tgtEl>
                                          <p:spTgt spid="39"/>
                                        </p:tgtEl>
                                        <p:attrNameLst>
                                          <p:attrName>ppt_x</p:attrName>
                                          <p:attrName>ppt_y</p:attrName>
                                        </p:attrNameLst>
                                      </p:cBhvr>
                                      <p:rCtr x="10143" y="8565"/>
                                    </p:animMotion>
                                  </p:childTnLst>
                                </p:cTn>
                              </p:par>
                              <p:par>
                                <p:cTn id="57" presetID="42" presetClass="path" presetSubtype="0" accel="50000" decel="50000" fill="hold" grpId="0" nodeType="withEffect">
                                  <p:stCondLst>
                                    <p:cond delay="0"/>
                                  </p:stCondLst>
                                  <p:childTnLst>
                                    <p:animMotion origin="layout" path="M 8.33333E-7 7.40741E-7 L 0.19713 0.17315 " pathEditMode="relative" rAng="0" ptsTypes="AA">
                                      <p:cBhvr>
                                        <p:cTn id="58" dur="3000" fill="hold"/>
                                        <p:tgtEl>
                                          <p:spTgt spid="40"/>
                                        </p:tgtEl>
                                        <p:attrNameLst>
                                          <p:attrName>ppt_x</p:attrName>
                                          <p:attrName>ppt_y</p:attrName>
                                        </p:attrNameLst>
                                      </p:cBhvr>
                                      <p:rCtr x="9857" y="8657"/>
                                    </p:animMotion>
                                  </p:childTnLst>
                                </p:cTn>
                              </p:par>
                            </p:childTnLst>
                          </p:cTn>
                        </p:par>
                      </p:childTnLst>
                    </p:cTn>
                  </p:par>
                </p:childTnLst>
              </p:cTn>
              <p:nextCondLst>
                <p:cond evt="onClick" delay="0">
                  <p:tgtEl>
                    <p:spTgt spid="7"/>
                  </p:tgtEl>
                </p:cond>
              </p:nextCondLst>
            </p:seq>
            <p:seq concurrent="1" nextAc="seek">
              <p:cTn id="59" restart="whenNotActive" fill="hold" evtFilter="cancelBubble" nodeType="interactiveSeq">
                <p:stCondLst>
                  <p:cond evt="onClick" delay="0">
                    <p:tgtEl>
                      <p:spTgt spid="8"/>
                    </p:tgtEl>
                  </p:cond>
                </p:stCondLst>
                <p:endSync evt="end" delay="0">
                  <p:rtn val="all"/>
                </p:endSync>
                <p:childTnLst>
                  <p:par>
                    <p:cTn id="60" fill="hold">
                      <p:stCondLst>
                        <p:cond delay="0"/>
                      </p:stCondLst>
                      <p:childTnLst>
                        <p:par>
                          <p:cTn id="61" fill="hold">
                            <p:stCondLst>
                              <p:cond delay="0"/>
                            </p:stCondLst>
                            <p:childTnLst>
                              <p:par>
                                <p:cTn id="62" presetID="42" presetClass="path" presetSubtype="0" accel="50000" decel="50000" fill="hold" grpId="0" nodeType="clickEffect">
                                  <p:stCondLst>
                                    <p:cond delay="0"/>
                                  </p:stCondLst>
                                  <p:childTnLst>
                                    <p:animMotion origin="layout" path="M 3.125E-6 -3.7037E-6 L 0.40963 0.00047 " pathEditMode="relative" rAng="0" ptsTypes="AA">
                                      <p:cBhvr>
                                        <p:cTn id="63" dur="3000" fill="hold"/>
                                        <p:tgtEl>
                                          <p:spTgt spid="8"/>
                                        </p:tgtEl>
                                        <p:attrNameLst>
                                          <p:attrName>ppt_x</p:attrName>
                                          <p:attrName>ppt_y</p:attrName>
                                        </p:attrNameLst>
                                      </p:cBhvr>
                                      <p:rCtr x="20482" y="23"/>
                                    </p:animMotion>
                                  </p:childTnLst>
                                </p:cTn>
                              </p:par>
                            </p:childTnLst>
                          </p:cTn>
                        </p:par>
                      </p:childTnLst>
                    </p:cTn>
                  </p:par>
                </p:childTnLst>
              </p:cTn>
              <p:nextCondLst>
                <p:cond evt="onClick" delay="0">
                  <p:tgtEl>
                    <p:spTgt spid="8"/>
                  </p:tgtEl>
                </p:cond>
              </p:nextCondLst>
            </p:seq>
            <p:seq concurrent="1" nextAc="seek">
              <p:cTn id="64" restart="whenNotActive" fill="hold" evtFilter="cancelBubble" nodeType="interactiveSeq">
                <p:stCondLst>
                  <p:cond evt="onClick" delay="0">
                    <p:tgtEl>
                      <p:spTgt spid="13"/>
                    </p:tgtEl>
                  </p:cond>
                </p:stCondLst>
                <p:endSync evt="end" delay="0">
                  <p:rtn val="all"/>
                </p:endSync>
                <p:childTnLst>
                  <p:par>
                    <p:cTn id="65" fill="hold">
                      <p:stCondLst>
                        <p:cond delay="0"/>
                      </p:stCondLst>
                      <p:childTnLst>
                        <p:par>
                          <p:cTn id="66" fill="hold">
                            <p:stCondLst>
                              <p:cond delay="0"/>
                            </p:stCondLst>
                            <p:childTnLst>
                              <p:par>
                                <p:cTn id="67" presetID="42" presetClass="path" presetSubtype="0" accel="50000" decel="50000" fill="hold" grpId="0" nodeType="clickEffect">
                                  <p:stCondLst>
                                    <p:cond delay="0"/>
                                  </p:stCondLst>
                                  <p:childTnLst>
                                    <p:animMotion origin="layout" path="M 3.95833E-6 1.48148E-6 L 0.6164 -0.31412 " pathEditMode="relative" rAng="0" ptsTypes="AA">
                                      <p:cBhvr>
                                        <p:cTn id="68" dur="3000" fill="hold"/>
                                        <p:tgtEl>
                                          <p:spTgt spid="13"/>
                                        </p:tgtEl>
                                        <p:attrNameLst>
                                          <p:attrName>ppt_x</p:attrName>
                                          <p:attrName>ppt_y</p:attrName>
                                        </p:attrNameLst>
                                      </p:cBhvr>
                                      <p:rCtr x="30820" y="-15718"/>
                                    </p:animMotion>
                                  </p:childTnLst>
                                </p:cTn>
                              </p:par>
                            </p:childTnLst>
                          </p:cTn>
                        </p:par>
                      </p:childTnLst>
                    </p:cTn>
                  </p:par>
                </p:childTnLst>
              </p:cTn>
              <p:nextCondLst>
                <p:cond evt="onClick" delay="0">
                  <p:tgtEl>
                    <p:spTgt spid="13"/>
                  </p:tgtEl>
                </p:cond>
              </p:nextCondLst>
            </p:seq>
            <p:seq concurrent="1" nextAc="seek">
              <p:cTn id="69" restart="whenNotActive" fill="hold" evtFilter="cancelBubble" nodeType="interactiveSeq">
                <p:stCondLst>
                  <p:cond evt="onClick" delay="0">
                    <p:tgtEl>
                      <p:spTgt spid="14"/>
                    </p:tgtEl>
                  </p:cond>
                </p:stCondLst>
                <p:endSync evt="end" delay="0">
                  <p:rtn val="all"/>
                </p:endSync>
                <p:childTnLst>
                  <p:par>
                    <p:cTn id="70" fill="hold">
                      <p:stCondLst>
                        <p:cond delay="0"/>
                      </p:stCondLst>
                      <p:childTnLst>
                        <p:par>
                          <p:cTn id="71" fill="hold">
                            <p:stCondLst>
                              <p:cond delay="0"/>
                            </p:stCondLst>
                            <p:childTnLst>
                              <p:par>
                                <p:cTn id="72" presetID="42" presetClass="path" presetSubtype="0" accel="50000" decel="50000" fill="hold" grpId="0" nodeType="clickEffect">
                                  <p:stCondLst>
                                    <p:cond delay="0"/>
                                  </p:stCondLst>
                                  <p:childTnLst>
                                    <p:animMotion origin="layout" path="M 3.75E-6 1.85185E-6 L 0.74922 -0.10232 " pathEditMode="relative" rAng="0" ptsTypes="AA">
                                      <p:cBhvr>
                                        <p:cTn id="73" dur="3000" fill="hold"/>
                                        <p:tgtEl>
                                          <p:spTgt spid="14"/>
                                        </p:tgtEl>
                                        <p:attrNameLst>
                                          <p:attrName>ppt_x</p:attrName>
                                          <p:attrName>ppt_y</p:attrName>
                                        </p:attrNameLst>
                                      </p:cBhvr>
                                      <p:rCtr x="37461" y="-5116"/>
                                    </p:animMotion>
                                  </p:childTnLst>
                                </p:cTn>
                              </p:par>
                            </p:childTnLst>
                          </p:cTn>
                        </p:par>
                      </p:childTnLst>
                    </p:cTn>
                  </p:par>
                </p:childTnLst>
              </p:cTn>
              <p:nextCondLst>
                <p:cond evt="onClick" delay="0">
                  <p:tgtEl>
                    <p:spTgt spid="14"/>
                  </p:tgtEl>
                </p:cond>
              </p:nextCondLst>
            </p:seq>
            <p:seq concurrent="1" nextAc="seek">
              <p:cTn id="74" restart="whenNotActive" fill="hold" evtFilter="cancelBubble" nodeType="interactiveSeq">
                <p:stCondLst>
                  <p:cond evt="onClick" delay="0">
                    <p:tgtEl>
                      <p:spTgt spid="32"/>
                    </p:tgtEl>
                  </p:cond>
                </p:stCondLst>
                <p:endSync evt="end" delay="0">
                  <p:rtn val="all"/>
                </p:endSync>
                <p:childTnLst>
                  <p:par>
                    <p:cTn id="75" fill="hold">
                      <p:stCondLst>
                        <p:cond delay="0"/>
                      </p:stCondLst>
                      <p:childTnLst>
                        <p:par>
                          <p:cTn id="76" fill="hold">
                            <p:stCondLst>
                              <p:cond delay="0"/>
                            </p:stCondLst>
                            <p:childTnLst>
                              <p:par>
                                <p:cTn id="77" presetID="42" presetClass="path" presetSubtype="0" accel="50000" decel="50000" fill="hold" nodeType="clickEffect">
                                  <p:stCondLst>
                                    <p:cond delay="0"/>
                                  </p:stCondLst>
                                  <p:childTnLst>
                                    <p:animMotion origin="layout" path="M 4.375E-6 -4.07407E-6 L -0.29323 0.05348 " pathEditMode="relative" rAng="0" ptsTypes="AA">
                                      <p:cBhvr>
                                        <p:cTn id="78" dur="3000" fill="hold"/>
                                        <p:tgtEl>
                                          <p:spTgt spid="32"/>
                                        </p:tgtEl>
                                        <p:attrNameLst>
                                          <p:attrName>ppt_x</p:attrName>
                                          <p:attrName>ppt_y</p:attrName>
                                        </p:attrNameLst>
                                      </p:cBhvr>
                                      <p:rCtr x="-14661" y="2662"/>
                                    </p:animMotion>
                                  </p:childTnLst>
                                </p:cTn>
                              </p:par>
                              <p:par>
                                <p:cTn id="79" presetID="42" presetClass="path" presetSubtype="0" accel="50000" decel="50000" fill="hold" grpId="0" nodeType="withEffect">
                                  <p:stCondLst>
                                    <p:cond delay="0"/>
                                  </p:stCondLst>
                                  <p:childTnLst>
                                    <p:animMotion origin="layout" path="M 2.91667E-6 3.33333E-6 L -0.29336 -0.14468 " pathEditMode="relative" rAng="0" ptsTypes="AA">
                                      <p:cBhvr>
                                        <p:cTn id="80" dur="3000" fill="hold"/>
                                        <p:tgtEl>
                                          <p:spTgt spid="5"/>
                                        </p:tgtEl>
                                        <p:attrNameLst>
                                          <p:attrName>ppt_x</p:attrName>
                                          <p:attrName>ppt_y</p:attrName>
                                        </p:attrNameLst>
                                      </p:cBhvr>
                                      <p:rCtr x="-14674" y="-7245"/>
                                    </p:animMotion>
                                  </p:childTnLst>
                                </p:cTn>
                              </p:par>
                            </p:childTnLst>
                          </p:cTn>
                        </p:par>
                      </p:childTnLst>
                    </p:cTn>
                  </p:par>
                </p:childTnLst>
              </p:cTn>
              <p:nextCondLst>
                <p:cond evt="onClick" delay="0">
                  <p:tgtEl>
                    <p:spTgt spid="32"/>
                  </p:tgtEl>
                </p:cond>
              </p:nextCondLst>
            </p:seq>
            <p:seq concurrent="1" nextAc="seek">
              <p:cTn id="81" restart="whenNotActive" fill="hold" evtFilter="cancelBubble" nodeType="interactiveSeq">
                <p:stCondLst>
                  <p:cond evt="onClick" delay="0">
                    <p:tgtEl>
                      <p:spTgt spid="33"/>
                    </p:tgtEl>
                  </p:cond>
                </p:stCondLst>
                <p:endSync evt="end" delay="0">
                  <p:rtn val="all"/>
                </p:endSync>
                <p:childTnLst>
                  <p:par>
                    <p:cTn id="82" fill="hold">
                      <p:stCondLst>
                        <p:cond delay="0"/>
                      </p:stCondLst>
                      <p:childTnLst>
                        <p:par>
                          <p:cTn id="83" fill="hold">
                            <p:stCondLst>
                              <p:cond delay="0"/>
                            </p:stCondLst>
                            <p:childTnLst>
                              <p:par>
                                <p:cTn id="84" presetID="42" presetClass="path" presetSubtype="0" accel="50000" decel="50000" fill="hold" nodeType="clickEffect">
                                  <p:stCondLst>
                                    <p:cond delay="0"/>
                                  </p:stCondLst>
                                  <p:childTnLst>
                                    <p:animMotion origin="layout" path="M -3.95833E-6 4.81481E-6 L -0.59635 -0.08681 " pathEditMode="relative" rAng="0" ptsTypes="AA">
                                      <p:cBhvr>
                                        <p:cTn id="85" dur="3000" fill="hold"/>
                                        <p:tgtEl>
                                          <p:spTgt spid="33"/>
                                        </p:tgtEl>
                                        <p:attrNameLst>
                                          <p:attrName>ppt_x</p:attrName>
                                          <p:attrName>ppt_y</p:attrName>
                                        </p:attrNameLst>
                                      </p:cBhvr>
                                      <p:rCtr x="-29818" y="-4352"/>
                                    </p:animMotion>
                                  </p:childTnLst>
                                </p:cTn>
                              </p:par>
                              <p:par>
                                <p:cTn id="86" presetID="42" presetClass="path" presetSubtype="0" accel="50000" decel="50000" fill="hold" grpId="0" nodeType="withEffect">
                                  <p:stCondLst>
                                    <p:cond delay="0"/>
                                  </p:stCondLst>
                                  <p:childTnLst>
                                    <p:animMotion origin="layout" path="M -2.08333E-6 -2.96296E-6 L -0.59531 -0.30023 " pathEditMode="relative" rAng="0" ptsTypes="AA">
                                      <p:cBhvr>
                                        <p:cTn id="87" dur="3000" fill="hold"/>
                                        <p:tgtEl>
                                          <p:spTgt spid="18"/>
                                        </p:tgtEl>
                                        <p:attrNameLst>
                                          <p:attrName>ppt_x</p:attrName>
                                          <p:attrName>ppt_y</p:attrName>
                                        </p:attrNameLst>
                                      </p:cBhvr>
                                      <p:rCtr x="-29766" y="-15023"/>
                                    </p:animMotion>
                                  </p:childTnLst>
                                </p:cTn>
                              </p:par>
                            </p:childTnLst>
                          </p:cTn>
                        </p:par>
                      </p:childTnLst>
                    </p:cTn>
                  </p:par>
                </p:childTnLst>
              </p:cTn>
              <p:nextCondLst>
                <p:cond evt="onClick" delay="0">
                  <p:tgtEl>
                    <p:spTgt spid="33"/>
                  </p:tgtEl>
                </p:cond>
              </p:nextCondLst>
            </p:seq>
            <p:seq concurrent="1" nextAc="seek">
              <p:cTn id="88" restart="whenNotActive" fill="hold" evtFilter="cancelBubble" nodeType="interactiveSeq">
                <p:stCondLst>
                  <p:cond evt="onClick" delay="0">
                    <p:tgtEl>
                      <p:spTgt spid="36"/>
                    </p:tgtEl>
                  </p:cond>
                </p:stCondLst>
                <p:endSync evt="end" delay="0">
                  <p:rtn val="all"/>
                </p:endSync>
                <p:childTnLst>
                  <p:par>
                    <p:cTn id="89" fill="hold">
                      <p:stCondLst>
                        <p:cond delay="0"/>
                      </p:stCondLst>
                      <p:childTnLst>
                        <p:par>
                          <p:cTn id="90" fill="hold">
                            <p:stCondLst>
                              <p:cond delay="0"/>
                            </p:stCondLst>
                            <p:childTnLst>
                              <p:par>
                                <p:cTn id="91" presetID="42" presetClass="path" presetSubtype="0" accel="50000" decel="50000" fill="hold" nodeType="clickEffect">
                                  <p:stCondLst>
                                    <p:cond delay="0"/>
                                  </p:stCondLst>
                                  <p:childTnLst>
                                    <p:animMotion origin="layout" path="M -1.25E-6 4.44444E-6 L -0.70768 -0.05973 " pathEditMode="relative" rAng="0" ptsTypes="AA">
                                      <p:cBhvr>
                                        <p:cTn id="92" dur="3000" fill="hold"/>
                                        <p:tgtEl>
                                          <p:spTgt spid="36"/>
                                        </p:tgtEl>
                                        <p:attrNameLst>
                                          <p:attrName>ppt_x</p:attrName>
                                          <p:attrName>ppt_y</p:attrName>
                                        </p:attrNameLst>
                                      </p:cBhvr>
                                      <p:rCtr x="-35391" y="-2986"/>
                                    </p:animMotion>
                                  </p:childTnLst>
                                </p:cTn>
                              </p:par>
                              <p:par>
                                <p:cTn id="93" presetID="42" presetClass="path" presetSubtype="0" accel="50000" decel="50000" fill="hold" grpId="0" nodeType="withEffect">
                                  <p:stCondLst>
                                    <p:cond delay="0"/>
                                  </p:stCondLst>
                                  <p:childTnLst>
                                    <p:animMotion origin="layout" path="M -1.25E-6 -3.33333E-6 L -0.67109 -0.07106 " pathEditMode="relative" rAng="0" ptsTypes="AA">
                                      <p:cBhvr>
                                        <p:cTn id="94" dur="3000" fill="hold"/>
                                        <p:tgtEl>
                                          <p:spTgt spid="38"/>
                                        </p:tgtEl>
                                        <p:attrNameLst>
                                          <p:attrName>ppt_x</p:attrName>
                                          <p:attrName>ppt_y</p:attrName>
                                        </p:attrNameLst>
                                      </p:cBhvr>
                                      <p:rCtr x="-33555" y="-3565"/>
                                    </p:animMotion>
                                  </p:childTnLst>
                                </p:cTn>
                              </p:par>
                            </p:childTnLst>
                          </p:cTn>
                        </p:par>
                      </p:childTnLst>
                    </p:cTn>
                  </p:par>
                </p:childTnLst>
              </p:cTn>
              <p:nextCondLst>
                <p:cond evt="onClick" delay="0">
                  <p:tgtEl>
                    <p:spTgt spid="36"/>
                  </p:tgtEl>
                </p:cond>
              </p:nextCondLst>
            </p:seq>
            <p:seq concurrent="1" nextAc="seek">
              <p:cTn id="95" restart="whenNotActive" fill="hold" evtFilter="cancelBubble" nodeType="interactiveSeq">
                <p:stCondLst>
                  <p:cond evt="onClick" delay="0">
                    <p:tgtEl>
                      <p:spTgt spid="35"/>
                    </p:tgtEl>
                  </p:cond>
                </p:stCondLst>
                <p:endSync evt="end" delay="0">
                  <p:rtn val="all"/>
                </p:endSync>
                <p:childTnLst>
                  <p:par>
                    <p:cTn id="96" fill="hold">
                      <p:stCondLst>
                        <p:cond delay="0"/>
                      </p:stCondLst>
                      <p:childTnLst>
                        <p:par>
                          <p:cTn id="97" fill="hold">
                            <p:stCondLst>
                              <p:cond delay="0"/>
                            </p:stCondLst>
                            <p:childTnLst>
                              <p:par>
                                <p:cTn id="98" presetID="42" presetClass="path" presetSubtype="0" accel="50000" decel="50000" fill="hold" nodeType="clickEffect">
                                  <p:stCondLst>
                                    <p:cond delay="0"/>
                                  </p:stCondLst>
                                  <p:childTnLst>
                                    <p:animMotion origin="layout" path="M -1.45833E-6 -2.22222E-6 L -0.39818 0.00533 " pathEditMode="relative" rAng="0" ptsTypes="AA">
                                      <p:cBhvr>
                                        <p:cTn id="99" dur="3000" fill="hold"/>
                                        <p:tgtEl>
                                          <p:spTgt spid="35"/>
                                        </p:tgtEl>
                                        <p:attrNameLst>
                                          <p:attrName>ppt_x</p:attrName>
                                          <p:attrName>ppt_y</p:attrName>
                                        </p:attrNameLst>
                                      </p:cBhvr>
                                      <p:rCtr x="-19909" y="255"/>
                                    </p:animMotion>
                                  </p:childTnLst>
                                </p:cTn>
                              </p:par>
                              <p:par>
                                <p:cTn id="100" presetID="42" presetClass="path" presetSubtype="0" accel="50000" decel="50000" fill="hold" grpId="0" nodeType="withEffect">
                                  <p:stCondLst>
                                    <p:cond delay="0"/>
                                  </p:stCondLst>
                                  <p:childTnLst>
                                    <p:animMotion origin="layout" path="M -4.16667E-7 -2.96296E-6 L -0.36914 0.00209 " pathEditMode="relative" rAng="0" ptsTypes="AA">
                                      <p:cBhvr>
                                        <p:cTn id="101" dur="3000" fill="hold"/>
                                        <p:tgtEl>
                                          <p:spTgt spid="37"/>
                                        </p:tgtEl>
                                        <p:attrNameLst>
                                          <p:attrName>ppt_x</p:attrName>
                                          <p:attrName>ppt_y</p:attrName>
                                        </p:attrNameLst>
                                      </p:cBhvr>
                                      <p:rCtr x="-18464" y="93"/>
                                    </p:animMotion>
                                  </p:childTnLst>
                                </p:cTn>
                              </p:par>
                            </p:childTnLst>
                          </p:cTn>
                        </p:par>
                      </p:childTnLst>
                    </p:cTn>
                  </p:par>
                </p:childTnLst>
              </p:cTn>
              <p:nextCondLst>
                <p:cond evt="onClick" delay="0">
                  <p:tgtEl>
                    <p:spTgt spid="35"/>
                  </p:tgtEl>
                </p:cond>
              </p:nextCondLst>
            </p:seq>
            <p:seq concurrent="1" nextAc="seek">
              <p:cTn id="102" restart="whenNotActive" fill="hold" evtFilter="cancelBubble" nodeType="interactiveSeq">
                <p:stCondLst>
                  <p:cond evt="onClick" delay="0">
                    <p:tgtEl>
                      <p:spTgt spid="34"/>
                    </p:tgtEl>
                  </p:cond>
                </p:stCondLst>
                <p:endSync evt="end" delay="0">
                  <p:rtn val="all"/>
                </p:endSync>
                <p:childTnLst>
                  <p:par>
                    <p:cTn id="103" fill="hold">
                      <p:stCondLst>
                        <p:cond delay="0"/>
                      </p:stCondLst>
                      <p:childTnLst>
                        <p:par>
                          <p:cTn id="104" fill="hold">
                            <p:stCondLst>
                              <p:cond delay="0"/>
                            </p:stCondLst>
                            <p:childTnLst>
                              <p:par>
                                <p:cTn id="105" presetID="42" presetClass="path" presetSubtype="0" accel="50000" decel="50000" fill="hold" nodeType="clickEffect">
                                  <p:stCondLst>
                                    <p:cond delay="0"/>
                                  </p:stCondLst>
                                  <p:childTnLst>
                                    <p:animMotion origin="layout" path="M -3.125E-6 4.44444E-6 L -0.12695 0.24838 " pathEditMode="relative" rAng="0" ptsTypes="AA">
                                      <p:cBhvr>
                                        <p:cTn id="106" dur="3000" fill="hold"/>
                                        <p:tgtEl>
                                          <p:spTgt spid="34"/>
                                        </p:tgtEl>
                                        <p:attrNameLst>
                                          <p:attrName>ppt_x</p:attrName>
                                          <p:attrName>ppt_y</p:attrName>
                                        </p:attrNameLst>
                                      </p:cBhvr>
                                      <p:rCtr x="-6354" y="12407"/>
                                    </p:animMotion>
                                  </p:childTnLst>
                                </p:cTn>
                              </p:par>
                              <p:par>
                                <p:cTn id="107" presetID="42" presetClass="path" presetSubtype="0" accel="50000" decel="50000" fill="hold" grpId="0" nodeType="withEffect">
                                  <p:stCondLst>
                                    <p:cond delay="0"/>
                                  </p:stCondLst>
                                  <p:childTnLst>
                                    <p:animMotion origin="layout" path="M -1.04167E-6 -1.11022E-16 L -0.12877 0.03287 " pathEditMode="relative" rAng="0" ptsTypes="AA">
                                      <p:cBhvr>
                                        <p:cTn id="108" dur="3000" fill="hold"/>
                                        <p:tgtEl>
                                          <p:spTgt spid="20"/>
                                        </p:tgtEl>
                                        <p:attrNameLst>
                                          <p:attrName>ppt_x</p:attrName>
                                          <p:attrName>ppt_y</p:attrName>
                                        </p:attrNameLst>
                                      </p:cBhvr>
                                      <p:rCtr x="-6445" y="1644"/>
                                    </p:animMotion>
                                  </p:childTnLst>
                                </p:cTn>
                              </p:par>
                            </p:childTnLst>
                          </p:cTn>
                        </p:par>
                      </p:childTnLst>
                    </p:cTn>
                  </p:par>
                </p:childTnLst>
              </p:cTn>
              <p:nextCondLst>
                <p:cond evt="onClick" delay="0">
                  <p:tgtEl>
                    <p:spTgt spid="34"/>
                  </p:tgtEl>
                </p:cond>
              </p:nextCondLst>
            </p:seq>
            <p:seq concurrent="1" nextAc="seek">
              <p:cTn id="109" restart="whenNotActive" fill="hold" evtFilter="cancelBubble" nodeType="interactiveSeq">
                <p:stCondLst>
                  <p:cond evt="onClick" delay="0">
                    <p:tgtEl>
                      <p:spTgt spid="31"/>
                    </p:tgtEl>
                  </p:cond>
                </p:stCondLst>
                <p:endSync evt="end" delay="0">
                  <p:rtn val="all"/>
                </p:endSync>
                <p:childTnLst>
                  <p:par>
                    <p:cTn id="110" fill="hold">
                      <p:stCondLst>
                        <p:cond delay="0"/>
                      </p:stCondLst>
                      <p:childTnLst>
                        <p:par>
                          <p:cTn id="111" fill="hold">
                            <p:stCondLst>
                              <p:cond delay="0"/>
                            </p:stCondLst>
                            <p:childTnLst>
                              <p:par>
                                <p:cTn id="112" presetID="42" presetClass="path" presetSubtype="0" accel="50000" decel="50000" fill="hold" nodeType="clickEffect">
                                  <p:stCondLst>
                                    <p:cond delay="0"/>
                                  </p:stCondLst>
                                  <p:childTnLst>
                                    <p:animMotion origin="layout" path="M -3.125E-6 2.59259E-6 L -0.40768 0.02592 " pathEditMode="relative" rAng="0" ptsTypes="AA">
                                      <p:cBhvr>
                                        <p:cTn id="113" dur="3000" fill="hold"/>
                                        <p:tgtEl>
                                          <p:spTgt spid="31"/>
                                        </p:tgtEl>
                                        <p:attrNameLst>
                                          <p:attrName>ppt_x</p:attrName>
                                          <p:attrName>ppt_y</p:attrName>
                                        </p:attrNameLst>
                                      </p:cBhvr>
                                      <p:rCtr x="-20391" y="1296"/>
                                    </p:animMotion>
                                  </p:childTnLst>
                                </p:cTn>
                              </p:par>
                              <p:par>
                                <p:cTn id="114" presetID="42" presetClass="path" presetSubtype="0" accel="50000" decel="50000" fill="hold" grpId="0" nodeType="withEffect">
                                  <p:stCondLst>
                                    <p:cond delay="0"/>
                                  </p:stCondLst>
                                  <p:childTnLst>
                                    <p:animMotion origin="layout" path="M 4.58333E-6 1.11111E-6 L -0.40482 -0.17546 " pathEditMode="relative" rAng="0" ptsTypes="AA">
                                      <p:cBhvr>
                                        <p:cTn id="115" dur="3000" fill="hold"/>
                                        <p:tgtEl>
                                          <p:spTgt spid="4"/>
                                        </p:tgtEl>
                                        <p:attrNameLst>
                                          <p:attrName>ppt_x</p:attrName>
                                          <p:attrName>ppt_y</p:attrName>
                                        </p:attrNameLst>
                                      </p:cBhvr>
                                      <p:rCtr x="-20247" y="-8773"/>
                                    </p:animMotion>
                                  </p:childTnLst>
                                </p:cTn>
                              </p:par>
                            </p:childTnLst>
                          </p:cTn>
                        </p:par>
                      </p:childTnLst>
                    </p:cTn>
                  </p:par>
                </p:childTnLst>
              </p:cTn>
              <p:nextCondLst>
                <p:cond evt="onClick" delay="0">
                  <p:tgtEl>
                    <p:spTgt spid="31"/>
                  </p:tgtEl>
                </p:cond>
              </p:nextCondLst>
            </p:seq>
          </p:childTnLst>
        </p:cTn>
      </p:par>
    </p:tnLst>
    <p:bldLst>
      <p:bldP spid="6" grpId="0" animBg="1"/>
      <p:bldP spid="7" grpId="0" animBg="1"/>
      <p:bldP spid="8" grpId="0" animBg="1"/>
      <p:bldP spid="26" grpId="0" animBg="1"/>
      <p:bldP spid="27" grpId="0" animBg="1"/>
      <p:bldP spid="28" grpId="0" animBg="1"/>
      <p:bldP spid="29" grpId="0" animBg="1"/>
      <p:bldP spid="30" grpId="0" animBg="1"/>
      <p:bldP spid="14" grpId="0" animBg="1"/>
      <p:bldP spid="4" grpId="0" animBg="1"/>
      <p:bldP spid="5" grpId="0" animBg="1"/>
      <p:bldP spid="18" grpId="0" animBg="1"/>
      <p:bldP spid="20" grpId="0" animBg="1"/>
      <p:bldP spid="37" grpId="0" animBg="1"/>
      <p:bldP spid="38" grpId="0" animBg="1"/>
      <p:bldP spid="39" grpId="0" animBg="1"/>
      <p:bldP spid="40" grpId="0" animBg="1"/>
      <p:bldP spid="1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odkazy</a:t>
            </a:r>
            <a:endParaRPr lang="cs-CZ" dirty="0"/>
          </a:p>
        </p:txBody>
      </p:sp>
      <p:sp>
        <p:nvSpPr>
          <p:cNvPr id="3" name="Zástupný symbol pro obsah 2"/>
          <p:cNvSpPr>
            <a:spLocks noGrp="1"/>
          </p:cNvSpPr>
          <p:nvPr>
            <p:ph idx="1"/>
          </p:nvPr>
        </p:nvSpPr>
        <p:spPr/>
        <p:txBody>
          <a:bodyPr/>
          <a:lstStyle/>
          <a:p>
            <a:r>
              <a:rPr lang="cs-CZ" dirty="0" smtClean="0"/>
              <a:t>Vlastní ilustrace</a:t>
            </a:r>
          </a:p>
          <a:p>
            <a:endParaRPr lang="cs-CZ" dirty="0"/>
          </a:p>
        </p:txBody>
      </p:sp>
    </p:spTree>
    <p:extLst>
      <p:ext uri="{BB962C8B-B14F-4D97-AF65-F5344CB8AC3E}">
        <p14:creationId xmlns:p14="http://schemas.microsoft.com/office/powerpoint/2010/main" xmlns="" val="15530031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Metodický pokyn</a:t>
            </a:r>
            <a:r>
              <a:rPr lang="cs-CZ" dirty="0" smtClean="0"/>
              <a:t/>
            </a:r>
            <a:br>
              <a:rPr lang="cs-CZ" dirty="0" smtClean="0"/>
            </a:br>
            <a:r>
              <a:rPr lang="cs-CZ" dirty="0"/>
              <a:t>I</a:t>
            </a:r>
            <a:r>
              <a:rPr lang="cs-CZ" dirty="0" smtClean="0"/>
              <a:t>ntegrovaný blok: Lidé kolem nás</a:t>
            </a:r>
            <a:endParaRPr lang="cs-CZ" sz="2700" dirty="0"/>
          </a:p>
        </p:txBody>
      </p:sp>
      <p:sp>
        <p:nvSpPr>
          <p:cNvPr id="3" name="Zástupný symbol pro obsah 2"/>
          <p:cNvSpPr>
            <a:spLocks noGrp="1"/>
          </p:cNvSpPr>
          <p:nvPr>
            <p:ph idx="1"/>
          </p:nvPr>
        </p:nvSpPr>
        <p:spPr/>
        <p:txBody>
          <a:bodyPr>
            <a:normAutofit lnSpcReduction="10000"/>
          </a:bodyPr>
          <a:lstStyle/>
          <a:p>
            <a:pPr marL="45720" indent="0">
              <a:buNone/>
            </a:pPr>
            <a:endParaRPr lang="cs-CZ" b="1" dirty="0"/>
          </a:p>
          <a:p>
            <a:r>
              <a:rPr lang="cs-CZ" b="1" dirty="0" smtClean="0"/>
              <a:t>Popis</a:t>
            </a:r>
          </a:p>
          <a:p>
            <a:r>
              <a:rPr lang="cs-CZ" dirty="0" smtClean="0"/>
              <a:t>Děti pojmenují a procvičí si základní barvy</a:t>
            </a:r>
            <a:endParaRPr lang="cs-CZ" dirty="0"/>
          </a:p>
          <a:p>
            <a:r>
              <a:rPr lang="cs-CZ" dirty="0"/>
              <a:t>Děti se seznamují se </a:t>
            </a:r>
            <a:r>
              <a:rPr lang="cs-CZ" dirty="0" smtClean="0"/>
              <a:t>světadíly a základními lidskými rasami</a:t>
            </a:r>
          </a:p>
          <a:p>
            <a:pPr marL="45720" indent="0">
              <a:buNone/>
            </a:pPr>
            <a:endParaRPr lang="cs-CZ" dirty="0"/>
          </a:p>
          <a:p>
            <a:r>
              <a:rPr lang="cs-CZ" b="1" dirty="0" smtClean="0"/>
              <a:t>Očekávání </a:t>
            </a:r>
            <a:r>
              <a:rPr lang="cs-CZ" b="1" dirty="0"/>
              <a:t>a cíle</a:t>
            </a:r>
          </a:p>
          <a:p>
            <a:r>
              <a:rPr lang="cs-CZ" dirty="0"/>
              <a:t>Děti dokáží rozlišit a zařadit lidské rasy, uvědomit si rozdíly mezi nimi a přiřadit je ke světadílům </a:t>
            </a:r>
          </a:p>
          <a:p>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4</a:t>
            </a:fld>
            <a:endParaRPr lang="cs-CZ" dirty="0"/>
          </a:p>
        </p:txBody>
      </p:sp>
    </p:spTree>
    <p:extLst>
      <p:ext uri="{BB962C8B-B14F-4D97-AF65-F5344CB8AC3E}">
        <p14:creationId xmlns:p14="http://schemas.microsoft.com/office/powerpoint/2010/main" xmlns="" val="160124489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Studijní materiály</a:t>
            </a:r>
            <a:br>
              <a:rPr lang="cs-CZ" b="1" dirty="0"/>
            </a:br>
            <a:endParaRPr lang="cs-CZ" dirty="0"/>
          </a:p>
        </p:txBody>
      </p:sp>
      <p:sp>
        <p:nvSpPr>
          <p:cNvPr id="3" name="Zástupný symbol pro obsah 2"/>
          <p:cNvSpPr>
            <a:spLocks noGrp="1"/>
          </p:cNvSpPr>
          <p:nvPr>
            <p:ph idx="1"/>
          </p:nvPr>
        </p:nvSpPr>
        <p:spPr/>
        <p:txBody>
          <a:bodyPr>
            <a:normAutofit/>
          </a:bodyPr>
          <a:lstStyle/>
          <a:p>
            <a:r>
              <a:rPr lang="cs-CZ" b="1" dirty="0" smtClean="0"/>
              <a:t>Povinné </a:t>
            </a:r>
            <a:r>
              <a:rPr lang="cs-CZ" b="1" dirty="0"/>
              <a:t>materiály, pomůcky a technické vybavení</a:t>
            </a:r>
          </a:p>
          <a:p>
            <a:pPr lvl="0"/>
            <a:r>
              <a:rPr lang="cs-CZ" dirty="0" smtClean="0"/>
              <a:t>zdroj</a:t>
            </a:r>
            <a:r>
              <a:rPr lang="cs-CZ" dirty="0"/>
              <a:t>: </a:t>
            </a:r>
            <a:r>
              <a:rPr lang="cs-CZ" u="sng" dirty="0">
                <a:hlinkClick r:id="rId2"/>
              </a:rPr>
              <a:t>www.dumy.cz</a:t>
            </a:r>
            <a:endParaRPr lang="cs-CZ" dirty="0"/>
          </a:p>
          <a:p>
            <a:pPr lvl="0"/>
            <a:r>
              <a:rPr lang="cs-CZ" dirty="0"/>
              <a:t>Dotyková obrazovka, připojená k PC</a:t>
            </a:r>
          </a:p>
          <a:p>
            <a:pPr marL="45720" indent="0">
              <a:buNone/>
            </a:pPr>
            <a:endParaRPr lang="cs-CZ" dirty="0"/>
          </a:p>
          <a:p>
            <a:r>
              <a:rPr lang="cs-CZ" b="1" dirty="0"/>
              <a:t>Nepovinné materiály</a:t>
            </a:r>
          </a:p>
          <a:p>
            <a:r>
              <a:rPr lang="cs-CZ" dirty="0"/>
              <a:t>Didaktický kufřík - KUMUČ </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5</a:t>
            </a:fld>
            <a:endParaRPr lang="cs-CZ" dirty="0"/>
          </a:p>
        </p:txBody>
      </p:sp>
    </p:spTree>
    <p:extLst>
      <p:ext uri="{BB962C8B-B14F-4D97-AF65-F5344CB8AC3E}">
        <p14:creationId xmlns:p14="http://schemas.microsoft.com/office/powerpoint/2010/main" xmlns="" val="29780147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01040" y="479861"/>
            <a:ext cx="9509760" cy="1088136"/>
          </a:xfrm>
        </p:spPr>
        <p:txBody>
          <a:bodyPr>
            <a:normAutofit fontScale="90000"/>
          </a:bodyPr>
          <a:lstStyle/>
          <a:p>
            <a:r>
              <a:rPr lang="cs-CZ" b="1" dirty="0" smtClean="0"/>
              <a:t/>
            </a:r>
            <a:br>
              <a:rPr lang="cs-CZ" b="1" dirty="0" smtClean="0"/>
            </a:br>
            <a:r>
              <a:rPr lang="cs-CZ" b="1" dirty="0"/>
              <a:t/>
            </a:r>
            <a:br>
              <a:rPr lang="cs-CZ" b="1" dirty="0"/>
            </a:br>
            <a:r>
              <a:rPr lang="cs-CZ" b="1" dirty="0" smtClean="0"/>
              <a:t/>
            </a:r>
            <a:br>
              <a:rPr lang="cs-CZ" b="1" dirty="0" smtClean="0"/>
            </a:br>
            <a:r>
              <a:rPr lang="cs-CZ" b="1" dirty="0" smtClean="0"/>
              <a:t>Práce </a:t>
            </a:r>
            <a:r>
              <a:rPr lang="cs-CZ" b="1" dirty="0"/>
              <a:t>s interaktivním výukovým materiálem</a:t>
            </a:r>
            <a:br>
              <a:rPr lang="cs-CZ" b="1" dirty="0"/>
            </a:br>
            <a:endParaRPr lang="cs-CZ" dirty="0"/>
          </a:p>
        </p:txBody>
      </p:sp>
      <p:sp>
        <p:nvSpPr>
          <p:cNvPr id="3" name="Zástupný symbol pro obsah 2"/>
          <p:cNvSpPr>
            <a:spLocks noGrp="1"/>
          </p:cNvSpPr>
          <p:nvPr>
            <p:ph idx="1"/>
          </p:nvPr>
        </p:nvSpPr>
        <p:spPr>
          <a:xfrm>
            <a:off x="1341120" y="1183000"/>
            <a:ext cx="9509760" cy="3524813"/>
          </a:xfrm>
        </p:spPr>
        <p:txBody>
          <a:bodyPr>
            <a:normAutofit/>
          </a:bodyPr>
          <a:lstStyle/>
          <a:p>
            <a:pPr marL="45720" indent="0">
              <a:buNone/>
            </a:pPr>
            <a:r>
              <a:rPr lang="cs-CZ" dirty="0" smtClean="0"/>
              <a:t>Kliknutím na název světadílu se název přiřadí k danému světadílu. </a:t>
            </a:r>
            <a:r>
              <a:rPr lang="cs-CZ" dirty="0" smtClean="0"/>
              <a:t>Poté </a:t>
            </a:r>
            <a:r>
              <a:rPr lang="cs-CZ" dirty="0" smtClean="0"/>
              <a:t>kliknutím na světadíl se mapa vybarví podle barvy na kruhu. Děti nejprve samy určí (tipují),  která barva ke světadílu patří. Pomůckou jsou olympijské kruhy, které každý světadíl zastupují. Úkolem učitelky je předem s těmito kruhy děti seznámit.</a:t>
            </a:r>
          </a:p>
          <a:p>
            <a:pPr marL="45720" indent="0">
              <a:buNone/>
            </a:pPr>
            <a:r>
              <a:rPr lang="cs-CZ" dirty="0" smtClean="0"/>
              <a:t>Když se klikne na postavičku, přesune se ke světadílu, ve kterém obyvatel převážně žije.</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6</a:t>
            </a:fld>
            <a:endParaRPr lang="cs-CZ" dirty="0"/>
          </a:p>
        </p:txBody>
      </p:sp>
    </p:spTree>
    <p:extLst>
      <p:ext uri="{BB962C8B-B14F-4D97-AF65-F5344CB8AC3E}">
        <p14:creationId xmlns:p14="http://schemas.microsoft.com/office/powerpoint/2010/main" xmlns="" val="14108010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Práce s didaktickým kufříkem KUMUČ</a:t>
            </a:r>
            <a:r>
              <a:rPr lang="cs-CZ" dirty="0"/>
              <a:t/>
            </a:r>
            <a:br>
              <a:rPr lang="cs-CZ" dirty="0"/>
            </a:br>
            <a:endParaRPr lang="cs-CZ" dirty="0"/>
          </a:p>
        </p:txBody>
      </p:sp>
      <p:sp>
        <p:nvSpPr>
          <p:cNvPr id="3" name="Zástupný symbol pro obsah 2"/>
          <p:cNvSpPr>
            <a:spLocks noGrp="1"/>
          </p:cNvSpPr>
          <p:nvPr>
            <p:ph idx="1"/>
          </p:nvPr>
        </p:nvSpPr>
        <p:spPr/>
        <p:txBody>
          <a:bodyPr>
            <a:normAutofit/>
          </a:bodyPr>
          <a:lstStyle/>
          <a:p>
            <a:r>
              <a:rPr lang="cs-CZ" dirty="0"/>
              <a:t>Pomocí svých dalších obrázků, didaktických kartiček, které rozšiřují dané téma, děti přiřazují obrázky </a:t>
            </a:r>
            <a:r>
              <a:rPr lang="cs-CZ" dirty="0" smtClean="0"/>
              <a:t>ke světadílům</a:t>
            </a:r>
          </a:p>
          <a:p>
            <a:r>
              <a:rPr lang="cs-CZ" dirty="0" smtClean="0"/>
              <a:t>Kreslení světadílů základními barvami</a:t>
            </a:r>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7</a:t>
            </a:fld>
            <a:endParaRPr lang="cs-CZ" dirty="0"/>
          </a:p>
        </p:txBody>
      </p:sp>
    </p:spTree>
    <p:extLst>
      <p:ext uri="{BB962C8B-B14F-4D97-AF65-F5344CB8AC3E}">
        <p14:creationId xmlns:p14="http://schemas.microsoft.com/office/powerpoint/2010/main" xmlns="" val="122862224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Prvky polytechnické výchovy</a:t>
            </a:r>
          </a:p>
        </p:txBody>
      </p:sp>
      <p:sp>
        <p:nvSpPr>
          <p:cNvPr id="3" name="Zástupný symbol pro obsah 2"/>
          <p:cNvSpPr>
            <a:spLocks noGrp="1"/>
          </p:cNvSpPr>
          <p:nvPr>
            <p:ph idx="1"/>
          </p:nvPr>
        </p:nvSpPr>
        <p:spPr/>
        <p:txBody>
          <a:bodyPr>
            <a:normAutofit fontScale="70000" lnSpcReduction="20000"/>
          </a:bodyPr>
          <a:lstStyle/>
          <a:p>
            <a:pPr marL="45720" indent="0">
              <a:buNone/>
              <a:defRPr/>
            </a:pPr>
            <a:r>
              <a:rPr lang="cs-CZ" dirty="0" smtClean="0"/>
              <a:t>Mít </a:t>
            </a:r>
            <a:r>
              <a:rPr lang="cs-CZ" dirty="0"/>
              <a:t>poznatky o existenci jiných zemí, národů a kultur </a:t>
            </a:r>
          </a:p>
          <a:p>
            <a:pPr marL="45720" indent="0">
              <a:buNone/>
              <a:defRPr/>
            </a:pPr>
            <a:r>
              <a:rPr lang="cs-CZ" dirty="0"/>
              <a:t>Postupovat a učit se podle pokynů a instrukcí</a:t>
            </a:r>
          </a:p>
          <a:p>
            <a:pPr marL="45720" indent="0">
              <a:buNone/>
              <a:defRPr/>
            </a:pPr>
            <a:r>
              <a:rPr lang="cs-CZ" dirty="0"/>
              <a:t>Zacházet s předměty digitální technologie, využívat nejzákladnější funkce počítače (zapnout-vypnout, práce s myší, jednoduchou klávesnicí)</a:t>
            </a:r>
          </a:p>
          <a:p>
            <a:pPr marL="45720" indent="0">
              <a:buNone/>
            </a:pPr>
            <a:r>
              <a:rPr lang="cs-CZ" dirty="0"/>
              <a:t>Chápat, že všichni lidé (děti) mají stejnou hodnotu, přestože je každý jiný, že osobní, resp. osobnostní odlišnosti jsou přirozené</a:t>
            </a:r>
          </a:p>
          <a:p>
            <a:pPr marL="45720" indent="0">
              <a:buNone/>
            </a:pPr>
            <a:r>
              <a:rPr lang="cs-CZ" dirty="0"/>
              <a:t>Vnímat, že svět má svůj řád, že je rozmanitý a pozoruhodný</a:t>
            </a:r>
          </a:p>
          <a:p>
            <a:pPr marL="45720" indent="0">
              <a:buNone/>
            </a:pPr>
            <a:r>
              <a:rPr lang="cs-CZ" dirty="0"/>
              <a:t>Mít poznatky o existenci jiných zemí, národů a kultur (znát typické znaky některých významných národů - přírodní podmínky, oblečení, zvyky, strava, stavby, kde co roste, nebo se pěstuje, žijí zvířata apod.)</a:t>
            </a:r>
          </a:p>
          <a:p>
            <a:pPr marL="45720" indent="0">
              <a:buNone/>
            </a:pPr>
            <a:r>
              <a:rPr lang="cs-CZ" dirty="0"/>
              <a:t>Uvědomovat si, že jak svět přírody, tak i svět lidí je na různých částech naší planety různorodý a pestrý a ne vždy </a:t>
            </a:r>
            <a:r>
              <a:rPr lang="cs-CZ" dirty="0" smtClean="0"/>
              <a:t>šťastný</a:t>
            </a:r>
          </a:p>
          <a:p>
            <a:pPr marL="45720" indent="0">
              <a:buNone/>
            </a:pPr>
            <a:r>
              <a:rPr lang="cs-CZ" dirty="0"/>
              <a:t>Porovnat a uspořádat předměty dle stanoveného pravidla </a:t>
            </a:r>
            <a:r>
              <a:rPr lang="cs-CZ" dirty="0" smtClean="0"/>
              <a:t>, </a:t>
            </a:r>
            <a:r>
              <a:rPr lang="cs-CZ" err="1" smtClean="0"/>
              <a:t>např</a:t>
            </a:r>
            <a:r>
              <a:rPr lang="cs-CZ" smtClean="0"/>
              <a:t>. řadit </a:t>
            </a:r>
            <a:r>
              <a:rPr lang="cs-CZ" dirty="0" smtClean="0"/>
              <a:t>barvy</a:t>
            </a:r>
          </a:p>
          <a:p>
            <a:pPr marL="45720" indent="0">
              <a:buNone/>
            </a:pPr>
            <a:endParaRPr lang="cs-CZ" dirty="0"/>
          </a:p>
          <a:p>
            <a:pPr marL="45720" indent="0">
              <a:buNone/>
            </a:pP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8</a:t>
            </a:fld>
            <a:endParaRPr lang="cs-CZ" dirty="0"/>
          </a:p>
        </p:txBody>
      </p:sp>
    </p:spTree>
    <p:extLst>
      <p:ext uri="{BB962C8B-B14F-4D97-AF65-F5344CB8AC3E}">
        <p14:creationId xmlns:p14="http://schemas.microsoft.com/office/powerpoint/2010/main" xmlns="" val="377650584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prstClr val="black"/>
                </a:solidFill>
              </a:rPr>
              <a:t>Projekt CZ.1.07/1.3.00/48.0075 je spolufinancován Evropským sociálním fondem a státním rozpočtem České republiky.</a:t>
            </a:r>
            <a:endParaRPr lang="cs-CZ" dirty="0">
              <a:solidFill>
                <a:prstClr val="black"/>
              </a:solidFill>
            </a:endParaRPr>
          </a:p>
        </p:txBody>
      </p:sp>
      <p:sp>
        <p:nvSpPr>
          <p:cNvPr id="3" name="Zástupný symbol pro číslo snímku 2"/>
          <p:cNvSpPr>
            <a:spLocks noGrp="1"/>
          </p:cNvSpPr>
          <p:nvPr>
            <p:ph type="sldNum" sz="quarter" idx="12"/>
          </p:nvPr>
        </p:nvSpPr>
        <p:spPr/>
        <p:txBody>
          <a:bodyPr/>
          <a:lstStyle/>
          <a:p>
            <a:fld id="{CA8D9AD5-F248-4919-864A-CFD76CC027D6}" type="slidenum">
              <a:rPr lang="cs-CZ" smtClean="0">
                <a:solidFill>
                  <a:prstClr val="black"/>
                </a:solidFill>
              </a:rPr>
              <a:pPr/>
              <a:t>9</a:t>
            </a:fld>
            <a:endParaRPr lang="cs-CZ" dirty="0">
              <a:solidFill>
                <a:prstClr val="black"/>
              </a:solidFill>
            </a:endParaRPr>
          </a:p>
        </p:txBody>
      </p:sp>
      <p:grpSp>
        <p:nvGrpSpPr>
          <p:cNvPr id="5" name="Skupina 4"/>
          <p:cNvGrpSpPr/>
          <p:nvPr/>
        </p:nvGrpSpPr>
        <p:grpSpPr>
          <a:xfrm>
            <a:off x="1921041" y="1118395"/>
            <a:ext cx="7513903" cy="4066669"/>
            <a:chOff x="3057284" y="750955"/>
            <a:chExt cx="4242876" cy="3500865"/>
          </a:xfrm>
        </p:grpSpPr>
        <p:sp>
          <p:nvSpPr>
            <p:cNvPr id="6" name="Volný tvar 5"/>
            <p:cNvSpPr/>
            <p:nvPr/>
          </p:nvSpPr>
          <p:spPr>
            <a:xfrm>
              <a:off x="3057284" y="221659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Vnímat vliv techniky na společnost a přírodu</a:t>
              </a:r>
            </a:p>
          </p:txBody>
        </p:sp>
        <p:sp>
          <p:nvSpPr>
            <p:cNvPr id="10" name="Volný tvar 9"/>
            <p:cNvSpPr/>
            <p:nvPr/>
          </p:nvSpPr>
          <p:spPr>
            <a:xfrm>
              <a:off x="4377271" y="147732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Směrovat </a:t>
              </a:r>
            </a:p>
            <a:p>
              <a:pPr algn="ctr" defTabSz="444500">
                <a:lnSpc>
                  <a:spcPct val="90000"/>
                </a:lnSpc>
                <a:spcBef>
                  <a:spcPct val="0"/>
                </a:spcBef>
                <a:spcAft>
                  <a:spcPct val="35000"/>
                </a:spcAft>
              </a:pPr>
              <a:r>
                <a:rPr lang="cs-CZ" sz="1600" b="1" dirty="0">
                  <a:solidFill>
                    <a:schemeClr val="tx1"/>
                  </a:solidFill>
                </a:rPr>
                <a:t>děti k získávání základních pracovních dovedností a návyků</a:t>
              </a:r>
            </a:p>
          </p:txBody>
        </p:sp>
        <p:sp>
          <p:nvSpPr>
            <p:cNvPr id="14" name="Volný tvar 13"/>
            <p:cNvSpPr/>
            <p:nvPr/>
          </p:nvSpPr>
          <p:spPr>
            <a:xfrm>
              <a:off x="3058097" y="753932"/>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smtClean="0">
                  <a:solidFill>
                    <a:schemeClr val="tx1"/>
                  </a:solidFill>
                </a:rPr>
                <a:t>Chápat </a:t>
              </a:r>
              <a:r>
                <a:rPr lang="cs-CZ" sz="1600" b="1" dirty="0">
                  <a:solidFill>
                    <a:schemeClr val="tx1"/>
                  </a:solidFill>
                </a:rPr>
                <a:t>p</a:t>
              </a:r>
              <a:r>
                <a:rPr lang="cs-CZ" sz="1600" b="1" dirty="0" smtClean="0">
                  <a:solidFill>
                    <a:schemeClr val="tx1"/>
                  </a:solidFill>
                </a:rPr>
                <a:t>ostavení techniky a technických oborů v životě lidstva jako devízu</a:t>
              </a:r>
              <a:endParaRPr lang="cs-CZ" sz="1600" b="1" dirty="0">
                <a:solidFill>
                  <a:schemeClr val="tx1"/>
                </a:solidFill>
              </a:endParaRPr>
            </a:p>
          </p:txBody>
        </p:sp>
        <p:sp>
          <p:nvSpPr>
            <p:cNvPr id="18" name="Volný tvar 17"/>
            <p:cNvSpPr/>
            <p:nvPr/>
          </p:nvSpPr>
          <p:spPr>
            <a:xfrm>
              <a:off x="5695633" y="75095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Učit děti základním poznatkům o technice</a:t>
              </a:r>
            </a:p>
          </p:txBody>
        </p:sp>
        <p:sp>
          <p:nvSpPr>
            <p:cNvPr id="22" name="Volný tvar 21"/>
            <p:cNvSpPr/>
            <p:nvPr/>
          </p:nvSpPr>
          <p:spPr>
            <a:xfrm>
              <a:off x="5695633" y="2135474"/>
              <a:ext cx="1604527" cy="1441328"/>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Vést děti ke kooperativnímu hodnocení a sebehodnocení</a:t>
              </a:r>
            </a:p>
          </p:txBody>
        </p:sp>
        <p:sp>
          <p:nvSpPr>
            <p:cNvPr id="30" name="Volný tvar 29"/>
            <p:cNvSpPr/>
            <p:nvPr/>
          </p:nvSpPr>
          <p:spPr>
            <a:xfrm>
              <a:off x="4375646" y="2935523"/>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Podpořit rozvoj myšlenkového potenciálu</a:t>
              </a:r>
            </a:p>
            <a:p>
              <a:pPr algn="ctr" defTabSz="444500">
                <a:lnSpc>
                  <a:spcPct val="90000"/>
                </a:lnSpc>
                <a:spcBef>
                  <a:spcPct val="0"/>
                </a:spcBef>
                <a:spcAft>
                  <a:spcPct val="35000"/>
                </a:spcAft>
              </a:pPr>
              <a:r>
                <a:rPr lang="cs-CZ" sz="1600" b="1" dirty="0">
                  <a:solidFill>
                    <a:schemeClr val="tx1"/>
                  </a:solidFill>
                </a:rPr>
                <a:t>dětí</a:t>
              </a:r>
            </a:p>
          </p:txBody>
        </p:sp>
      </p:grpSp>
      <p:sp>
        <p:nvSpPr>
          <p:cNvPr id="34" name="TextovéPole 33"/>
          <p:cNvSpPr txBox="1"/>
          <p:nvPr/>
        </p:nvSpPr>
        <p:spPr>
          <a:xfrm>
            <a:off x="2925798" y="160791"/>
            <a:ext cx="4563708" cy="954107"/>
          </a:xfrm>
          <a:prstGeom prst="rect">
            <a:avLst/>
          </a:prstGeom>
          <a:noFill/>
        </p:spPr>
        <p:txBody>
          <a:bodyPr wrap="square" rtlCol="0">
            <a:spAutoFit/>
          </a:bodyPr>
          <a:lstStyle/>
          <a:p>
            <a:r>
              <a:rPr lang="cs-CZ" sz="2800" b="1" dirty="0" smtClean="0">
                <a:solidFill>
                  <a:srgbClr val="0070C0"/>
                </a:solidFill>
              </a:rPr>
              <a:t>          Cíle </a:t>
            </a:r>
            <a:r>
              <a:rPr lang="cs-CZ" sz="2800" b="1" dirty="0">
                <a:solidFill>
                  <a:srgbClr val="0070C0"/>
                </a:solidFill>
              </a:rPr>
              <a:t>polytechnické </a:t>
            </a:r>
            <a:r>
              <a:rPr lang="cs-CZ" sz="2800" b="1" dirty="0" smtClean="0">
                <a:solidFill>
                  <a:srgbClr val="0070C0"/>
                </a:solidFill>
              </a:rPr>
              <a:t>                                                                      </a:t>
            </a:r>
            <a:endParaRPr lang="cs-CZ" sz="2800" b="1" dirty="0">
              <a:solidFill>
                <a:srgbClr val="0070C0"/>
              </a:solidFill>
            </a:endParaRPr>
          </a:p>
          <a:p>
            <a:r>
              <a:rPr lang="cs-CZ" sz="2800" b="1" dirty="0" smtClean="0">
                <a:solidFill>
                  <a:srgbClr val="0070C0"/>
                </a:solidFill>
              </a:rPr>
              <a:t>                  výchovy</a:t>
            </a:r>
            <a:endParaRPr lang="cs-CZ" sz="2800" b="1" dirty="0">
              <a:solidFill>
                <a:srgbClr val="0070C0"/>
              </a:solidFill>
            </a:endParaRPr>
          </a:p>
        </p:txBody>
      </p:sp>
    </p:spTree>
    <p:extLst>
      <p:ext uri="{BB962C8B-B14F-4D97-AF65-F5344CB8AC3E}">
        <p14:creationId xmlns:p14="http://schemas.microsoft.com/office/powerpoint/2010/main" xmlns="" val="191560423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heer Green 16x9">
  <a:themeElements>
    <a:clrScheme name="Žlutá">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48-PPTvzor.potx" id="{BEAA49EE-7AE4-44BA-8526-6F4ED2428C66}" vid="{21787010-6216-4E42-AF3D-8126B149DC11}"/>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04C4809-32CE-4D76-8837-BF87A221E8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48-PPTvzor</Template>
  <TotalTime>0</TotalTime>
  <Words>373</Words>
  <Application>Microsoft Office PowerPoint</Application>
  <PresentationFormat>Vlastní</PresentationFormat>
  <Paragraphs>73</Paragraphs>
  <Slides>9</Slides>
  <Notes>1</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Sheer Green 16x9</vt:lpstr>
      <vt:lpstr>SVĚTADÍLY - OLYMPIJSKÉ KRUHY</vt:lpstr>
      <vt:lpstr>Snímek 2</vt:lpstr>
      <vt:lpstr>Použité odkazy</vt:lpstr>
      <vt:lpstr>Metodický pokyn Integrovaný blok: Lidé kolem nás</vt:lpstr>
      <vt:lpstr>Studijní materiály </vt:lpstr>
      <vt:lpstr>   Práce s interaktivním výukovým materiálem </vt:lpstr>
      <vt:lpstr>Práce s didaktickým kufříkem KUMUČ </vt:lpstr>
      <vt:lpstr>Prvky polytechnické výchovy</vt:lpstr>
      <vt:lpstr>Snímek 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2014-08-05T12:38:58Z</dcterms:created>
  <dcterms:modified xsi:type="dcterms:W3CDTF">2015-05-18T11:56:57Z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