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5" r:id="rId5"/>
    <p:sldId id="286" r:id="rId6"/>
    <p:sldId id="287" r:id="rId7"/>
    <p:sldId id="288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 Koblížkovi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63000" b="-6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0246" y="0"/>
            <a:ext cx="99017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8941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4388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92766" y="0"/>
            <a:ext cx="122847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7497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36" y="0"/>
            <a:ext cx="121079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976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seznámí s pohádkou o Koblížkovi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svými slovy budou vyprávět děj pohádky podle obrázků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</a:t>
            </a:r>
            <a:r>
              <a:rPr lang="cs-CZ" dirty="0" smtClean="0"/>
              <a:t>snímcích č. 2, 3, 4, 5, 6 je rozkreslen celý děj pohádky.</a:t>
            </a:r>
          </a:p>
          <a:p>
            <a:r>
              <a:rPr lang="cs-CZ" dirty="0" smtClean="0"/>
              <a:t>Děti podle daného obrázku vypráví pohádku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děti připevní okopírované části pohádky a snaží dát děj chronologicky za sebou</a:t>
            </a:r>
          </a:p>
          <a:p>
            <a:pPr lvl="0"/>
            <a:r>
              <a:rPr lang="cs-CZ" dirty="0" smtClean="0"/>
              <a:t>Na magnetickou tabulku č. 2. děti připevní obrázky zvířat, které mohly spatřit v pohádce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Správně vyslovovat</a:t>
            </a:r>
          </a:p>
          <a:p>
            <a:r>
              <a:rPr lang="cs-CZ" dirty="0" smtClean="0"/>
              <a:t>Porozumět slyšenému</a:t>
            </a:r>
          </a:p>
          <a:p>
            <a:r>
              <a:rPr lang="cs-CZ" dirty="0" smtClean="0"/>
              <a:t>Sledovat a vyprávět pohádku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276</Words>
  <Application>Microsoft Office PowerPoint</Application>
  <PresentationFormat>Vlastní</PresentationFormat>
  <Paragraphs>51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O Koblížkovi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2015-05-18T13:07:38Z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