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8" r:id="rId4"/>
    <p:sldId id="257" r:id="rId5"/>
    <p:sldId id="260" r:id="rId6"/>
  </p:sldIdLst>
  <p:sldSz cx="6858000" cy="9906000" type="A4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884" y="1662"/>
      </p:cViewPr>
      <p:guideLst>
        <p:guide orient="horz" pos="312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3077283"/>
            <a:ext cx="5829300" cy="212336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613400"/>
            <a:ext cx="4800600" cy="2531533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13503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44859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6365522"/>
            <a:ext cx="5829300" cy="1967442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4198587"/>
            <a:ext cx="5829300" cy="216693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24153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6" y="3081867"/>
            <a:ext cx="2257425" cy="871590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1" y="3081867"/>
            <a:ext cx="2257425" cy="871590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16967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96699"/>
            <a:ext cx="6172200" cy="1651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217385"/>
            <a:ext cx="3030141" cy="924101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3141486"/>
            <a:ext cx="3030141" cy="570741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70" y="2217385"/>
            <a:ext cx="3031331" cy="924101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70" y="3141486"/>
            <a:ext cx="3031331" cy="570741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50005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0094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50344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1" y="394406"/>
            <a:ext cx="2256235" cy="1678517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8" y="394406"/>
            <a:ext cx="3833813" cy="845449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1" y="2072923"/>
            <a:ext cx="2256235" cy="677598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62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934201"/>
            <a:ext cx="4114800" cy="818622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85119"/>
            <a:ext cx="4114800" cy="594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752823"/>
            <a:ext cx="4114800" cy="116257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26154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5543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529697"/>
            <a:ext cx="1157288" cy="112680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6" y="529697"/>
            <a:ext cx="3357563" cy="112680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78885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96699"/>
            <a:ext cx="6172200" cy="1651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311402"/>
            <a:ext cx="6172200" cy="65375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9181396"/>
            <a:ext cx="1600200" cy="5274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ADA2F8-64DA-4661-8A34-C113B42CE494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9181396"/>
            <a:ext cx="2171700" cy="5274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9181396"/>
            <a:ext cx="1600200" cy="5274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48548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2.emf"/><Relationship Id="rId4" Type="http://schemas.openxmlformats.org/officeDocument/2006/relationships/package" Target="../embeddings/Microsoft_Word_Document2.docx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30637097"/>
              </p:ext>
            </p:extLst>
          </p:nvPr>
        </p:nvGraphicFramePr>
        <p:xfrm>
          <a:off x="476250" y="533400"/>
          <a:ext cx="5838825" cy="8743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9" name="Dokument" r:id="rId3" imgW="5910177" imgH="8837721" progId="Word.Document.12">
                  <p:embed/>
                </p:oleObj>
              </mc:Choice>
              <mc:Fallback>
                <p:oleObj name="Dokument" r:id="rId3" imgW="5910177" imgH="883772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76250" y="533400"/>
                        <a:ext cx="5838825" cy="87439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323470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61549416"/>
              </p:ext>
            </p:extLst>
          </p:nvPr>
        </p:nvGraphicFramePr>
        <p:xfrm>
          <a:off x="476250" y="584200"/>
          <a:ext cx="5907088" cy="8750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3" name="Dokument" r:id="rId4" imgW="5910177" imgH="8742692" progId="Word.Document.12">
                  <p:embed/>
                </p:oleObj>
              </mc:Choice>
              <mc:Fallback>
                <p:oleObj name="Dokument" r:id="rId4" imgW="5910177" imgH="874269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76250" y="584200"/>
                        <a:ext cx="5907088" cy="87503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210756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-27384" y="-15552"/>
            <a:ext cx="25630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Výšky trojúhelníků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624" y="344488"/>
            <a:ext cx="2015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1) Definuj výšku v ∆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624" y="920552"/>
            <a:ext cx="23961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2) Sestroj výšky v ∆ ABC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624" y="3080792"/>
            <a:ext cx="24298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3) Sestroj výšky v ∆ KLM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624" y="5889104"/>
            <a:ext cx="24410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4</a:t>
            </a:r>
            <a:r>
              <a:rPr lang="cs-CZ" dirty="0" smtClean="0"/>
              <a:t>) Sestroj výšky v ∆ OPQ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624" y="8625408"/>
            <a:ext cx="630307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5) Odpověz: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Trojúhelník, jehož některá výška splývá se stranou, je ............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Trojúhelník, jehož některá výška leží vně ∆, je ............</a:t>
            </a:r>
            <a:endParaRPr lang="cs-CZ" dirty="0"/>
          </a:p>
        </p:txBody>
      </p:sp>
      <p:pic>
        <p:nvPicPr>
          <p:cNvPr id="11" name="Picture 3"/>
          <p:cNvPicPr>
            <a:picLocks noChangeAspect="1" noChangeArrowheads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0" t="40982" b="6147"/>
          <a:stretch/>
        </p:blipFill>
        <p:spPr bwMode="auto">
          <a:xfrm>
            <a:off x="3100492" y="1928664"/>
            <a:ext cx="3399625" cy="1070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011"/>
          <a:stretch/>
        </p:blipFill>
        <p:spPr bwMode="auto">
          <a:xfrm>
            <a:off x="764704" y="3038901"/>
            <a:ext cx="5205872" cy="31067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4744" y="6105128"/>
            <a:ext cx="4922125" cy="26726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770005" y="9633520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VY_32_INOVACE_141</a:t>
            </a:r>
          </a:p>
        </p:txBody>
      </p:sp>
    </p:spTree>
    <p:extLst>
      <p:ext uri="{BB962C8B-B14F-4D97-AF65-F5344CB8AC3E}">
        <p14:creationId xmlns:p14="http://schemas.microsoft.com/office/powerpoint/2010/main" val="26413869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1867"/>
          <a:stretch/>
        </p:blipFill>
        <p:spPr bwMode="auto">
          <a:xfrm>
            <a:off x="3059949" y="720420"/>
            <a:ext cx="3789040" cy="3539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2" t="3508" r="11765"/>
          <a:stretch/>
        </p:blipFill>
        <p:spPr bwMode="auto">
          <a:xfrm>
            <a:off x="535036" y="3656856"/>
            <a:ext cx="5026121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19495" y="-15552"/>
            <a:ext cx="25630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Výšky trojúhelníků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807" y="344488"/>
            <a:ext cx="21217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arenR"/>
            </a:pPr>
            <a:r>
              <a:rPr lang="cs-CZ" dirty="0" smtClean="0"/>
              <a:t>Definuj výšku v ∆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2807" y="992560"/>
            <a:ext cx="23961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2) Sestroj výšky v ∆ ABC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807" y="3584848"/>
            <a:ext cx="24298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3) Sestroj výšky v ∆ KLM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2807" y="6609184"/>
            <a:ext cx="24410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4</a:t>
            </a:r>
            <a:r>
              <a:rPr lang="cs-CZ" dirty="0" smtClean="0"/>
              <a:t>) Sestroj výšky v ∆ OPQ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2807" y="8769424"/>
            <a:ext cx="638052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5) Odpověz: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Trojúhelník, jehož některá výška splývá se stranou, je </a:t>
            </a:r>
            <a:r>
              <a:rPr lang="cs-CZ" i="1" u="sng" dirty="0" smtClean="0"/>
              <a:t>pravoúhlý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Trojúhelník, jehož některá výška leží vně ∆, je </a:t>
            </a:r>
            <a:r>
              <a:rPr lang="cs-CZ" i="1" u="sng" dirty="0" smtClean="0"/>
              <a:t>tupoúhlý</a:t>
            </a:r>
            <a:endParaRPr lang="cs-CZ" i="1" u="sng" dirty="0"/>
          </a:p>
        </p:txBody>
      </p:sp>
      <p:sp>
        <p:nvSpPr>
          <p:cNvPr id="10" name="TextovéPole 9"/>
          <p:cNvSpPr txBox="1"/>
          <p:nvPr/>
        </p:nvSpPr>
        <p:spPr>
          <a:xfrm>
            <a:off x="-27384" y="-15552"/>
            <a:ext cx="11131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Řešení: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8680" y="20726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6877" y="648286"/>
            <a:ext cx="44812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Výška ∆ je kolmice z vrcholu na protější stranu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6916" y="6465168"/>
            <a:ext cx="4932444" cy="26782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2770005" y="9675331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VY_32_INOVACE_141</a:t>
            </a:r>
          </a:p>
        </p:txBody>
      </p:sp>
    </p:spTree>
    <p:extLst>
      <p:ext uri="{BB962C8B-B14F-4D97-AF65-F5344CB8AC3E}">
        <p14:creationId xmlns:p14="http://schemas.microsoft.com/office/powerpoint/2010/main" val="20040891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38994" y="920552"/>
            <a:ext cx="596976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smtClean="0"/>
              <a:t>Zdroje</a:t>
            </a:r>
            <a:r>
              <a:rPr lang="cs-CZ" sz="2400" b="1" dirty="0" smtClean="0"/>
              <a:t>:</a:t>
            </a:r>
          </a:p>
          <a:p>
            <a:pPr algn="just"/>
            <a:endParaRPr lang="cs-CZ" sz="2400" b="1" dirty="0"/>
          </a:p>
          <a:p>
            <a:pPr algn="just"/>
            <a:r>
              <a:rPr lang="cs-CZ" dirty="0" smtClean="0"/>
              <a:t>Není-li uvedeno jinak, autorem materiálu a všech jeho částí je</a:t>
            </a:r>
          </a:p>
          <a:p>
            <a:pPr algn="just"/>
            <a:r>
              <a:rPr lang="cs-CZ" dirty="0" smtClean="0"/>
              <a:t>Mgr. Alena </a:t>
            </a:r>
            <a:r>
              <a:rPr lang="cs-CZ" dirty="0" err="1" smtClean="0"/>
              <a:t>Himlová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70005" y="9675331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VY_32_INOVACE_141</a:t>
            </a:r>
          </a:p>
        </p:txBody>
      </p:sp>
    </p:spTree>
    <p:extLst>
      <p:ext uri="{BB962C8B-B14F-4D97-AF65-F5344CB8AC3E}">
        <p14:creationId xmlns:p14="http://schemas.microsoft.com/office/powerpoint/2010/main" val="163214199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619</TotalTime>
  <Words>139</Words>
  <Application>Microsoft Office PowerPoint</Application>
  <PresentationFormat>A4 (210 x 297 mm)</PresentationFormat>
  <Paragraphs>25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8" baseType="lpstr">
      <vt:lpstr>Motiv systému Office</vt:lpstr>
      <vt:lpstr>Microsoft Word Document</vt:lpstr>
      <vt:lpstr>Dokument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Pepa</dc:creator>
  <cp:lastModifiedBy>Pepa</cp:lastModifiedBy>
  <cp:revision>43</cp:revision>
  <dcterms:created xsi:type="dcterms:W3CDTF">2013-05-05T08:35:09Z</dcterms:created>
  <dcterms:modified xsi:type="dcterms:W3CDTF">2013-11-20T14:34:29Z</dcterms:modified>
</cp:coreProperties>
</file>