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0" r:id="rId4"/>
    <p:sldId id="257" r:id="rId5"/>
    <p:sldId id="258" r:id="rId6"/>
    <p:sldId id="259" r:id="rId7"/>
    <p:sldId id="262" r:id="rId8"/>
  </p:sldIdLst>
  <p:sldSz cx="6858000" cy="9906000" type="A4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30" y="1812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052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5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78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50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20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5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74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4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441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8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41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976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65458772"/>
              </p:ext>
            </p:extLst>
          </p:nvPr>
        </p:nvGraphicFramePr>
        <p:xfrm>
          <a:off x="477838" y="531813"/>
          <a:ext cx="5859462" cy="8770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3" imgW="5910177" imgH="8837721" progId="Word.Document.12">
                  <p:embed/>
                </p:oleObj>
              </mc:Choice>
              <mc:Fallback>
                <p:oleObj name="Dokument" r:id="rId3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7838" y="531813"/>
                        <a:ext cx="5859462" cy="87709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4007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87581549"/>
              </p:ext>
            </p:extLst>
          </p:nvPr>
        </p:nvGraphicFramePr>
        <p:xfrm>
          <a:off x="477838" y="584200"/>
          <a:ext cx="5859462" cy="8677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7838" y="584200"/>
                        <a:ext cx="5859462" cy="8677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1432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34997" y="-28431"/>
            <a:ext cx="5100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Kružnice trojúhelníku opsaná, vepsaná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344488"/>
            <a:ext cx="3317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Sestroj kružnici opsanou ∆ ABC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3071500"/>
            <a:ext cx="3351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 kružnici opsanou ∆ KLM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6632" y="8413504"/>
            <a:ext cx="33074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Kde leží střed kružnice opsané:</a:t>
            </a:r>
          </a:p>
          <a:p>
            <a:r>
              <a:rPr lang="cs-CZ" dirty="0"/>
              <a:t>	</a:t>
            </a:r>
            <a:r>
              <a:rPr lang="cs-CZ" dirty="0" smtClean="0"/>
              <a:t>a)ostroúhlém ∆</a:t>
            </a:r>
          </a:p>
          <a:p>
            <a:r>
              <a:rPr lang="cs-CZ" dirty="0"/>
              <a:t>	</a:t>
            </a:r>
            <a:r>
              <a:rPr lang="cs-CZ" dirty="0" smtClean="0"/>
              <a:t>b) tupoúhlém ∆</a:t>
            </a:r>
          </a:p>
          <a:p>
            <a:r>
              <a:rPr lang="cs-CZ" dirty="0"/>
              <a:t>	</a:t>
            </a:r>
            <a:r>
              <a:rPr lang="cs-CZ" dirty="0" smtClean="0"/>
              <a:t>c) pravoúhlém ∆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2" y="5591780"/>
            <a:ext cx="3434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Sestroj kružnici opsanou ∆ MNO</a:t>
            </a:r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56"/>
          <a:stretch/>
        </p:blipFill>
        <p:spPr bwMode="auto">
          <a:xfrm>
            <a:off x="2636912" y="560512"/>
            <a:ext cx="3861904" cy="2327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5" b="33023"/>
          <a:stretch/>
        </p:blipFill>
        <p:spPr bwMode="auto">
          <a:xfrm>
            <a:off x="1052736" y="3512840"/>
            <a:ext cx="3864635" cy="1509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5" t="4866" r="3863" b="5597"/>
          <a:stretch/>
        </p:blipFill>
        <p:spPr bwMode="auto">
          <a:xfrm>
            <a:off x="1340768" y="6033120"/>
            <a:ext cx="3822443" cy="2140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0005" y="9676052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VY_32_INOVACE_142</a:t>
            </a:r>
          </a:p>
        </p:txBody>
      </p:sp>
    </p:spTree>
    <p:extLst>
      <p:ext uri="{BB962C8B-B14F-4D97-AF65-F5344CB8AC3E}">
        <p14:creationId xmlns:p14="http://schemas.microsoft.com/office/powerpoint/2010/main" val="31058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746"/>
          <a:stretch/>
        </p:blipFill>
        <p:spPr bwMode="auto">
          <a:xfrm>
            <a:off x="415330" y="421597"/>
            <a:ext cx="6014260" cy="3611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1951" y="128464"/>
            <a:ext cx="364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a) Sestroj kružnici vepsanou ∆ ABC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9811" y="4160912"/>
            <a:ext cx="54517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Dokonči větu: </a:t>
            </a:r>
          </a:p>
          <a:p>
            <a:r>
              <a:rPr lang="cs-CZ" dirty="0" smtClean="0"/>
              <a:t>     Střed kružnice vepsané  ∆ ABC leží v průsečíku ............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0005" y="9676052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VY_32_INOVACE_142</a:t>
            </a:r>
          </a:p>
        </p:txBody>
      </p:sp>
    </p:spTree>
    <p:extLst>
      <p:ext uri="{BB962C8B-B14F-4D97-AF65-F5344CB8AC3E}">
        <p14:creationId xmlns:p14="http://schemas.microsoft.com/office/powerpoint/2010/main" val="62563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1" r="9502"/>
          <a:stretch/>
        </p:blipFill>
        <p:spPr bwMode="auto">
          <a:xfrm>
            <a:off x="2777715" y="418427"/>
            <a:ext cx="3967683" cy="2585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811" y="6249144"/>
            <a:ext cx="4154038" cy="2389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1" r="9973"/>
          <a:stretch/>
        </p:blipFill>
        <p:spPr bwMode="auto">
          <a:xfrm>
            <a:off x="1358970" y="3310927"/>
            <a:ext cx="4069720" cy="2755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4464" y="-15552"/>
            <a:ext cx="6097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Kružnice trojúhelníku opsaná, vepsaná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344488"/>
            <a:ext cx="3317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Sestroj kružnici opsanou ∆ ABC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2999492"/>
            <a:ext cx="3351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 kružnici opsanou ∆ KLM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6632" y="8567915"/>
            <a:ext cx="47048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Kde leží střed kružnice opsané:</a:t>
            </a:r>
          </a:p>
          <a:p>
            <a:r>
              <a:rPr lang="cs-CZ" dirty="0"/>
              <a:t>	</a:t>
            </a:r>
            <a:r>
              <a:rPr lang="cs-CZ" dirty="0" smtClean="0"/>
              <a:t>a)ostroúhlém ∆	</a:t>
            </a:r>
            <a:r>
              <a:rPr lang="cs-CZ" i="1" u="sng" dirty="0" smtClean="0"/>
              <a:t>uvnitř trojúhelníku</a:t>
            </a:r>
          </a:p>
          <a:p>
            <a:r>
              <a:rPr lang="cs-CZ" dirty="0"/>
              <a:t>	</a:t>
            </a:r>
            <a:r>
              <a:rPr lang="cs-CZ" dirty="0" smtClean="0"/>
              <a:t>b) tupoúhlém ∆	</a:t>
            </a:r>
            <a:r>
              <a:rPr lang="cs-CZ" i="1" u="sng" dirty="0" smtClean="0"/>
              <a:t>vně trojúhelníku</a:t>
            </a:r>
          </a:p>
          <a:p>
            <a:r>
              <a:rPr lang="cs-CZ" dirty="0"/>
              <a:t>	</a:t>
            </a:r>
            <a:r>
              <a:rPr lang="cs-CZ" dirty="0" smtClean="0"/>
              <a:t>c) pravoúhlém ∆	</a:t>
            </a:r>
            <a:r>
              <a:rPr lang="cs-CZ" i="1" u="sng" dirty="0" smtClean="0"/>
              <a:t>ve středu přepony</a:t>
            </a:r>
            <a:endParaRPr lang="cs-CZ" i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2" y="5961112"/>
            <a:ext cx="3434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Sestroj kružnici opsanou ∆ MNO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0005" y="9718584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VY_32_INOVACE_142</a:t>
            </a:r>
          </a:p>
        </p:txBody>
      </p:sp>
    </p:spTree>
    <p:extLst>
      <p:ext uri="{BB962C8B-B14F-4D97-AF65-F5344CB8AC3E}">
        <p14:creationId xmlns:p14="http://schemas.microsoft.com/office/powerpoint/2010/main" val="342835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1"/>
          <a:stretch/>
        </p:blipFill>
        <p:spPr bwMode="auto">
          <a:xfrm>
            <a:off x="294776" y="691951"/>
            <a:ext cx="6378776" cy="365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624" y="56456"/>
            <a:ext cx="364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a) Sestroj kružnici vepsanou ∆ ABC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028" y="4602076"/>
            <a:ext cx="63510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Dokonči větu: </a:t>
            </a:r>
          </a:p>
          <a:p>
            <a:r>
              <a:rPr lang="cs-CZ" dirty="0" smtClean="0"/>
              <a:t>     Střed kružnice vepsané  ∆ ABC leží v průsečíku </a:t>
            </a:r>
            <a:r>
              <a:rPr lang="cs-CZ" i="1" u="sng" dirty="0" smtClean="0"/>
              <a:t>os vnitřních úhlů</a:t>
            </a:r>
            <a:endParaRPr lang="cs-CZ" i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0005" y="9676052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VY_32_INOVACE_142</a:t>
            </a:r>
          </a:p>
        </p:txBody>
      </p:sp>
    </p:spTree>
    <p:extLst>
      <p:ext uri="{BB962C8B-B14F-4D97-AF65-F5344CB8AC3E}">
        <p14:creationId xmlns:p14="http://schemas.microsoft.com/office/powerpoint/2010/main" val="1953415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48680" y="704528"/>
            <a:ext cx="60486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Zdroje</a:t>
            </a:r>
            <a:r>
              <a:rPr lang="cs-CZ" sz="2400" b="1" dirty="0" smtClean="0"/>
              <a:t>:</a:t>
            </a:r>
          </a:p>
          <a:p>
            <a:endParaRPr lang="cs-CZ" sz="2400" dirty="0"/>
          </a:p>
          <a:p>
            <a:r>
              <a:rPr lang="cs-CZ" dirty="0" smtClean="0"/>
              <a:t>Není-li uvedeno jinak, autorem materiálu a všech jeho částí je </a:t>
            </a:r>
          </a:p>
          <a:p>
            <a:r>
              <a:rPr lang="cs-CZ" dirty="0" smtClean="0"/>
              <a:t>Mgr. Alena </a:t>
            </a:r>
            <a:r>
              <a:rPr lang="cs-CZ" dirty="0" err="1" smtClean="0"/>
              <a:t>Himlová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676052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VY_32_INOVACE_142</a:t>
            </a:r>
          </a:p>
        </p:txBody>
      </p:sp>
    </p:spTree>
    <p:extLst>
      <p:ext uri="{BB962C8B-B14F-4D97-AF65-F5344CB8AC3E}">
        <p14:creationId xmlns:p14="http://schemas.microsoft.com/office/powerpoint/2010/main" val="279091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142</Words>
  <Application>Microsoft Office PowerPoint</Application>
  <PresentationFormat>A4 (210 x 297 mm)</PresentationFormat>
  <Paragraphs>31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Microsoft Word Document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Pepa</cp:lastModifiedBy>
  <cp:revision>37</cp:revision>
  <cp:lastPrinted>2013-05-29T14:49:59Z</cp:lastPrinted>
  <dcterms:created xsi:type="dcterms:W3CDTF">2013-05-16T12:05:04Z</dcterms:created>
  <dcterms:modified xsi:type="dcterms:W3CDTF">2013-11-25T13:59:06Z</dcterms:modified>
</cp:coreProperties>
</file>