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99" d="100"/>
          <a:sy n="99" d="100"/>
        </p:scale>
        <p:origin x="-348" y="-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Vyjmenovaná slova po B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Škola: ZŠ Brno, Měšťanská 21</a:t>
            </a:r>
          </a:p>
          <a:p>
            <a:pPr algn="l"/>
            <a:r>
              <a:rPr lang="cs-CZ" dirty="0"/>
              <a:t>Autor: Mgr. </a:t>
            </a:r>
            <a:r>
              <a:rPr lang="cs-CZ" dirty="0" smtClean="0"/>
              <a:t>Paroulková Lenka</a:t>
            </a:r>
            <a:endParaRPr lang="cs-CZ" dirty="0"/>
          </a:p>
          <a:p>
            <a:pPr algn="l"/>
            <a:r>
              <a:rPr lang="cs-CZ" dirty="0"/>
              <a:t>Předmět: Český jazyk a literatura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Prezentace je určena k procvičení </a:t>
            </a:r>
            <a:r>
              <a:rPr lang="cs-CZ" dirty="0" smtClean="0"/>
              <a:t>učiva „Vyjmenovaná slova po B“ 		ve  3. ročníku</a:t>
            </a:r>
            <a:r>
              <a:rPr lang="cs-CZ" dirty="0"/>
              <a:t>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 lvl="1"/>
            <a:r>
              <a:rPr lang="cs-CZ" sz="1400" dirty="0"/>
              <a:t>č. 4 – Žáci </a:t>
            </a:r>
            <a:r>
              <a:rPr lang="cs-CZ" sz="1400" dirty="0" smtClean="0"/>
              <a:t>vyhledají a barevně vyznačí ukrytá vyjmenovaná slova po B.</a:t>
            </a:r>
            <a:endParaRPr lang="cs-CZ" sz="1400" dirty="0"/>
          </a:p>
          <a:p>
            <a:pPr lvl="1"/>
            <a:r>
              <a:rPr lang="cs-CZ" sz="1400" dirty="0"/>
              <a:t>č. 5 – Žáci </a:t>
            </a:r>
            <a:r>
              <a:rPr lang="cs-CZ" sz="1400" dirty="0" smtClean="0"/>
              <a:t>doplňují správná i/y a zdůvodňují.</a:t>
            </a:r>
            <a:endParaRPr lang="cs-CZ" sz="1400" dirty="0"/>
          </a:p>
          <a:p>
            <a:pPr lvl="1"/>
            <a:r>
              <a:rPr lang="cs-CZ" sz="1400" dirty="0"/>
              <a:t>č. 6 – Žáci vybírají </a:t>
            </a:r>
            <a:r>
              <a:rPr lang="cs-CZ" sz="1400" dirty="0" smtClean="0"/>
              <a:t>vhodné tvary slov být, bydlit, obyvatel a doplňují je do neúplných vět.</a:t>
            </a:r>
            <a:endParaRPr lang="cs-CZ" sz="1400" dirty="0"/>
          </a:p>
          <a:p>
            <a:pPr marL="457200" lvl="1" indent="0">
              <a:buNone/>
            </a:pPr>
            <a:endParaRPr lang="cs-CZ" sz="4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 a tablety</a:t>
            </a:r>
          </a:p>
          <a:p>
            <a:r>
              <a:rPr lang="cs-CZ" sz="1800" dirty="0"/>
              <a:t>Očekávání a cíle</a:t>
            </a:r>
          </a:p>
          <a:p>
            <a:pPr lvl="1"/>
            <a:r>
              <a:rPr lang="cs-CZ" sz="1400" dirty="0"/>
              <a:t>Procvičení učiva </a:t>
            </a:r>
            <a:r>
              <a:rPr lang="cs-CZ" sz="1400" dirty="0" smtClean="0"/>
              <a:t>„vyjmenovaná slova po B“.</a:t>
            </a:r>
            <a:endParaRPr lang="cs-CZ" sz="1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43558"/>
            <a:ext cx="8373616" cy="792088"/>
          </a:xfrm>
        </p:spPr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ve </a:t>
            </a:r>
            <a:r>
              <a:rPr lang="cs-CZ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čtyřsměrce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všechna vyjmenovaná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 po B.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657869"/>
              </p:ext>
            </p:extLst>
          </p:nvPr>
        </p:nvGraphicFramePr>
        <p:xfrm>
          <a:off x="395536" y="1707654"/>
          <a:ext cx="8208918" cy="257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  <a:gridCol w="456051"/>
              </a:tblGrid>
              <a:tr h="514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</a:tr>
              <a:tr h="514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514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</a:tr>
              <a:tr h="514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</a:tr>
              <a:tr h="5148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5804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Y,Ý/I,Í a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zdůvodněte.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B_l</a:t>
            </a:r>
            <a:r>
              <a:rPr lang="cs-CZ" dirty="0" smtClean="0"/>
              <a:t> </a:t>
            </a:r>
            <a:r>
              <a:rPr lang="cs-CZ" dirty="0" err="1"/>
              <a:t>b_ch</a:t>
            </a:r>
            <a:r>
              <a:rPr lang="cs-CZ" dirty="0"/>
              <a:t> rád, </a:t>
            </a:r>
            <a:r>
              <a:rPr lang="cs-CZ" dirty="0" err="1"/>
              <a:t>kdyb_chom</a:t>
            </a:r>
            <a:r>
              <a:rPr lang="cs-CZ" dirty="0"/>
              <a:t> měli chalupu na </a:t>
            </a:r>
            <a:r>
              <a:rPr lang="cs-CZ" dirty="0" err="1"/>
              <a:t>vekově</a:t>
            </a:r>
            <a:r>
              <a:rPr lang="cs-CZ" dirty="0"/>
              <a:t> a mohli </a:t>
            </a:r>
            <a:r>
              <a:rPr lang="cs-CZ" dirty="0" err="1"/>
              <a:t>pob_vat</a:t>
            </a:r>
            <a:r>
              <a:rPr lang="cs-CZ" dirty="0"/>
              <a:t> jinde než v našem </a:t>
            </a:r>
            <a:r>
              <a:rPr lang="cs-CZ" dirty="0" err="1"/>
              <a:t>b_tě</a:t>
            </a:r>
            <a:r>
              <a:rPr lang="cs-CZ" dirty="0"/>
              <a:t>. Mohli </a:t>
            </a:r>
            <a:r>
              <a:rPr lang="cs-CZ" dirty="0" err="1"/>
              <a:t>b_chom</a:t>
            </a:r>
            <a:r>
              <a:rPr lang="cs-CZ" dirty="0"/>
              <a:t> tam trávit soboty a neděle a </a:t>
            </a:r>
            <a:r>
              <a:rPr lang="cs-CZ" dirty="0" err="1"/>
              <a:t>b_vat</a:t>
            </a:r>
            <a:r>
              <a:rPr lang="cs-CZ" dirty="0"/>
              <a:t> tam o prázdninách. Tatínek řekl, že mám </a:t>
            </a:r>
            <a:r>
              <a:rPr lang="cs-CZ" dirty="0" err="1"/>
              <a:t>b_t</a:t>
            </a:r>
            <a:r>
              <a:rPr lang="cs-CZ" dirty="0"/>
              <a:t> hodný a pěkně se učit, ab_ mi mohl moje přání jednou vyplnit.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499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tvary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slov: 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být, bydlit,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9623"/>
            <a:ext cx="8147248" cy="3024335"/>
          </a:xfrm>
        </p:spPr>
        <p:txBody>
          <a:bodyPr>
            <a:normAutofit fontScale="92500"/>
          </a:bodyPr>
          <a:lstStyle/>
          <a:p>
            <a:r>
              <a:rPr lang="cs-CZ" dirty="0"/>
              <a:t>Mach a Šebestová ______________ žáky 3.B. ______________ v jednom starém domě a chodili spolu do školy. Jeden bez druhého ________ neudělali ani krok. Další ____________ domu __________ paní Kadrnožková se psem Jonatánem. V domě __________ </a:t>
            </a:r>
            <a:r>
              <a:rPr lang="cs-CZ" dirty="0" smtClean="0"/>
              <a:t>i paní </a:t>
            </a:r>
            <a:r>
              <a:rPr lang="cs-CZ" dirty="0"/>
              <a:t>Cibulková s kočkou Micinkou. Když se všichni potkali na schodech, ___________ z toho pěkný cirkus.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58944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www.w3.org/XML/1998/namespace"/>
    <ds:schemaRef ds:uri="http://purl.org/dc/dcmitype/"/>
    <ds:schemaRef ds:uri="http://purl.org/dc/terms/"/>
    <ds:schemaRef ds:uri="http://schemas.openxmlformats.org/package/2006/metadata/core-properties"/>
    <ds:schemaRef ds:uri="d19d6491-b662-4d98-996c-1e38fe9d0183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341</Words>
  <Application>Microsoft Office PowerPoint</Application>
  <PresentationFormat>Předvádění na obrazovce (16:9)</PresentationFormat>
  <Paragraphs>122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Metodický pokyn</vt:lpstr>
      <vt:lpstr>Vyhledejte ve čtyřsměrce všechna vyjmenovaná slova po B.</vt:lpstr>
      <vt:lpstr>Doplňte Y,Ý/I,Í a zdůvodněte.</vt:lpstr>
      <vt:lpstr>Doplňte tvary slov: být, bydlit, obyvatel.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Lenka Paroulková</cp:lastModifiedBy>
  <cp:revision>17</cp:revision>
  <dcterms:created xsi:type="dcterms:W3CDTF">2014-10-07T08:27:59Z</dcterms:created>
  <dcterms:modified xsi:type="dcterms:W3CDTF">2015-05-15T11:47:37Z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