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7" r:id="rId7"/>
    <p:sldId id="328" r:id="rId8"/>
    <p:sldId id="329" r:id="rId9"/>
    <p:sldId id="330" r:id="rId10"/>
    <p:sldId id="325" r:id="rId11"/>
    <p:sldId id="324" r:id="rId12"/>
    <p:sldId id="331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63" autoAdjust="0"/>
    <p:restoredTop sz="96866" autoAdjust="0"/>
  </p:normalViewPr>
  <p:slideViewPr>
    <p:cSldViewPr>
      <p:cViewPr>
        <p:scale>
          <a:sx n="73" d="100"/>
          <a:sy n="73" d="100"/>
        </p:scale>
        <p:origin x="-1074" y="-12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14.5.2015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14.5.2015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jepis.pajka.info/img/m/big/442px-WW1_TitlePicture_For_Wikipedia_Article.jpg" TargetMode="External"/><Relationship Id="rId2" Type="http://schemas.openxmlformats.org/officeDocument/2006/relationships/hyperlink" Target="http://media0.jex.cz/images/media0:4afd88f2b7e3e.jpg/zakopava%20valka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media.novinky.cz/785/267851-top_foto1-8w6cp.jpg?13076082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cs-CZ" sz="3600" b="1" dirty="0" smtClean="0"/>
              <a:t>světová válka </a:t>
            </a:r>
          </a:p>
          <a:p>
            <a:r>
              <a:rPr lang="cs-CZ" sz="3600" b="1" dirty="0"/>
              <a:t>a</a:t>
            </a:r>
            <a:r>
              <a:rPr lang="cs-CZ" sz="3600" b="1" dirty="0" smtClean="0"/>
              <a:t> vznik Československa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995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Jarmila Dalecká</a:t>
            </a:r>
          </a:p>
          <a:p>
            <a:pPr algn="l"/>
            <a:r>
              <a:rPr lang="cs-CZ" dirty="0" smtClean="0"/>
              <a:t>Předmět: Vlastivěda, 5.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Obsahem prezentace je stručný přehled událostí 1. světové války, který slouží k zápisu do </a:t>
            </a:r>
            <a:r>
              <a:rPr lang="cs-CZ" dirty="0" smtClean="0"/>
              <a:t>sešitu</a:t>
            </a:r>
            <a:r>
              <a:rPr lang="cs-CZ" dirty="0"/>
              <a:t> </a:t>
            </a:r>
            <a:r>
              <a:rPr lang="cs-CZ" dirty="0" smtClean="0"/>
              <a:t>nebo si jej žáci stáhnou do </a:t>
            </a:r>
            <a:r>
              <a:rPr lang="cs-CZ" smtClean="0"/>
              <a:t>svých zařízení.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915566"/>
            <a:ext cx="6858000" cy="3816424"/>
          </a:xfrm>
        </p:spPr>
        <p:txBody>
          <a:bodyPr/>
          <a:lstStyle/>
          <a:p>
            <a:pPr algn="l"/>
            <a:r>
              <a:rPr lang="cs-CZ" sz="2800" u="sng" dirty="0" smtClean="0"/>
              <a:t>Trvání války</a:t>
            </a:r>
            <a:r>
              <a:rPr lang="cs-CZ" sz="2800" dirty="0" smtClean="0"/>
              <a:t>: roky 1914 – 1918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u="sng" dirty="0" smtClean="0"/>
              <a:t>Záminka ke konfliktu</a:t>
            </a:r>
            <a:r>
              <a:rPr lang="cs-CZ" sz="2800" dirty="0" smtClean="0"/>
              <a:t>: atentát na následníka habsburského trůnu Ferdinanda ď </a:t>
            </a:r>
            <a:r>
              <a:rPr lang="cs-CZ" sz="2800" dirty="0" err="1" smtClean="0"/>
              <a:t>Este</a:t>
            </a:r>
            <a:r>
              <a:rPr lang="cs-CZ" sz="2800" dirty="0" smtClean="0"/>
              <a:t> a jeho ženu Žofii v Sarajevu v červenci 1914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u="sng" dirty="0" smtClean="0"/>
              <a:t>Skutečný důvod</a:t>
            </a:r>
            <a:r>
              <a:rPr lang="cs-CZ" sz="2800" dirty="0" smtClean="0"/>
              <a:t>: touha po moci, soupeření o nové rozdělení světa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486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841772"/>
            <a:ext cx="7029400" cy="3530178"/>
          </a:xfrm>
        </p:spPr>
        <p:txBody>
          <a:bodyPr/>
          <a:lstStyle/>
          <a:p>
            <a:pPr algn="l"/>
            <a:r>
              <a:rPr lang="cs-CZ" sz="2800" u="sng" dirty="0" smtClean="0"/>
              <a:t>Protistrany:</a:t>
            </a:r>
            <a:br>
              <a:rPr lang="cs-CZ" sz="2800" u="sng" dirty="0" smtClean="0"/>
            </a:br>
            <a:r>
              <a:rPr lang="cs-CZ" sz="2800" b="1" dirty="0" smtClean="0"/>
              <a:t>Ústřední mocnosti         Dohoda</a:t>
            </a:r>
            <a:br>
              <a:rPr lang="cs-CZ" sz="2800" b="1" dirty="0" smtClean="0"/>
            </a:br>
            <a:r>
              <a:rPr lang="cs-CZ" sz="2400" dirty="0" smtClean="0"/>
              <a:t>Rakousko-Uhersko                 Velká Británie</a:t>
            </a:r>
            <a:br>
              <a:rPr lang="cs-CZ" sz="2400" dirty="0" smtClean="0"/>
            </a:br>
            <a:r>
              <a:rPr lang="cs-CZ" sz="2400" dirty="0" smtClean="0"/>
              <a:t>Německo                                 Francie</a:t>
            </a:r>
            <a:br>
              <a:rPr lang="cs-CZ" sz="2400" dirty="0" smtClean="0"/>
            </a:br>
            <a:r>
              <a:rPr lang="cs-CZ" sz="2400" dirty="0" smtClean="0"/>
              <a:t>Turecko                                    Rusko</a:t>
            </a:r>
            <a:br>
              <a:rPr lang="cs-CZ" sz="2400" dirty="0" smtClean="0"/>
            </a:br>
            <a:r>
              <a:rPr lang="cs-CZ" sz="2400" dirty="0" smtClean="0"/>
              <a:t>Bulharsko                                USA (od roku 1917)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800" u="sng" dirty="0" smtClean="0"/>
              <a:t>Život za války</a:t>
            </a:r>
            <a:r>
              <a:rPr lang="cs-CZ" sz="2800" dirty="0" smtClean="0"/>
              <a:t>: válečná výroba, bída, hlad, potraviny na lístky, mrtví, zranění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386737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841772"/>
            <a:ext cx="6885384" cy="3746202"/>
          </a:xfrm>
        </p:spPr>
        <p:txBody>
          <a:bodyPr/>
          <a:lstStyle/>
          <a:p>
            <a:pPr algn="l"/>
            <a:r>
              <a:rPr lang="cs-CZ" sz="2800" u="sng" dirty="0" smtClean="0"/>
              <a:t>Důležité bitvy</a:t>
            </a:r>
            <a:r>
              <a:rPr lang="cs-CZ" sz="2800" dirty="0" smtClean="0"/>
              <a:t>: u </a:t>
            </a:r>
            <a:r>
              <a:rPr lang="cs-CZ" sz="2800" dirty="0" err="1" smtClean="0"/>
              <a:t>Verdunu</a:t>
            </a:r>
            <a:r>
              <a:rPr lang="cs-CZ" sz="2800" dirty="0" smtClean="0"/>
              <a:t>, na Marně, na </a:t>
            </a:r>
            <a:r>
              <a:rPr lang="cs-CZ" sz="2800" dirty="0" err="1" smtClean="0"/>
              <a:t>Sommě</a:t>
            </a:r>
            <a:r>
              <a:rPr lang="cs-CZ" sz="2800" dirty="0" smtClean="0"/>
              <a:t>, u Zborova, na </a:t>
            </a:r>
            <a:r>
              <a:rPr lang="cs-CZ" sz="2800" dirty="0" err="1" smtClean="0"/>
              <a:t>Piavě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u="sng" dirty="0" smtClean="0"/>
              <a:t>Československé legie v zahraničí</a:t>
            </a:r>
            <a:r>
              <a:rPr lang="cs-CZ" sz="2800" dirty="0" smtClean="0"/>
              <a:t>: vznikaly od roku 1917 ze zajatých Čechů a Slováků v Rusku Francii a Itálii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u="sng" dirty="0" smtClean="0"/>
              <a:t>Zahraniční odboj</a:t>
            </a:r>
            <a:r>
              <a:rPr lang="cs-CZ" sz="2800" dirty="0" smtClean="0"/>
              <a:t>: jednání o vzniku samostatného Československa v zahraničí  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64430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841772"/>
            <a:ext cx="7029400" cy="3674194"/>
          </a:xfrm>
        </p:spPr>
        <p:txBody>
          <a:bodyPr/>
          <a:lstStyle/>
          <a:p>
            <a:pPr algn="l"/>
            <a:r>
              <a:rPr lang="cs-CZ" sz="2800" dirty="0" smtClean="0"/>
              <a:t>T. G. Masaryk, M. R. Štefánik, Edvard Beneš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u="sng" dirty="0" smtClean="0"/>
              <a:t>Výsledek války: </a:t>
            </a:r>
            <a:br>
              <a:rPr lang="cs-CZ" sz="2800" u="sng" dirty="0" smtClean="0"/>
            </a:br>
            <a:r>
              <a:rPr lang="cs-CZ" sz="2800" dirty="0" smtClean="0"/>
              <a:t>1. porážka Rakousko-Uherska a Německa</a:t>
            </a:r>
            <a:br>
              <a:rPr lang="cs-CZ" sz="2800" dirty="0" smtClean="0"/>
            </a:br>
            <a:r>
              <a:rPr lang="cs-CZ" sz="2800" dirty="0" smtClean="0"/>
              <a:t>2. rozpad Rakousko-Uherska</a:t>
            </a:r>
            <a:br>
              <a:rPr lang="cs-CZ" sz="2800" dirty="0" smtClean="0"/>
            </a:br>
            <a:r>
              <a:rPr lang="cs-CZ" sz="2800" dirty="0" smtClean="0"/>
              <a:t>3. vznik samostatného Československa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28. října 1918</a:t>
            </a:r>
            <a:br>
              <a:rPr lang="cs-CZ" sz="2800" dirty="0" smtClean="0"/>
            </a:br>
            <a:r>
              <a:rPr lang="cs-CZ" sz="2800" dirty="0" smtClean="0"/>
              <a:t>4. zahynulo asi 16 mil. </a:t>
            </a:r>
            <a:r>
              <a:rPr lang="cs-CZ" sz="2800" dirty="0"/>
              <a:t>l</a:t>
            </a:r>
            <a:r>
              <a:rPr lang="cs-CZ" sz="2800" dirty="0" smtClean="0"/>
              <a:t>idí, raněných 21 mil.</a:t>
            </a:r>
            <a:br>
              <a:rPr lang="cs-CZ" sz="2800" dirty="0" smtClean="0"/>
            </a:br>
            <a:r>
              <a:rPr lang="cs-CZ" sz="2800" dirty="0" smtClean="0"/>
              <a:t>5. vynález tanku, použití chemických zbraní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304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Žáci si zapisují prezentovaný text do sešitu a poslouchají výklad učitele</a:t>
            </a:r>
          </a:p>
          <a:p>
            <a:r>
              <a:rPr lang="cs-CZ" sz="1800" dirty="0" smtClean="0"/>
              <a:t>Prezentaci zašleme žákům na sdílený disk, žáci si ji stáhnou do svých zařízení a mohou si </a:t>
            </a:r>
            <a:r>
              <a:rPr lang="cs-CZ" sz="1800" smtClean="0"/>
              <a:t>prohlédnout obrázky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Čapka F. – VLASTIVĚDA 5, Významné události nových českých dějin, NOVÁ ŠKOLA s. r. o. 2010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13. 5. 2015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7654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http://media0.jex.cz/images/media0:4afd88f2b7e3e.jpg/zakopava%20valka.jpg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55726"/>
            <a:ext cx="80648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hlinkClick r:id="rId3"/>
              </a:rPr>
              <a:t>http://www.dejepis.pajka.info/img/m/big/442px-WW1_TitlePicture_For_Wikipedia_Article.jpg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93179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http://media.novinky.cz/785/267851-top_foto1-8w6cp.jpg?1307608201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99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175</Words>
  <Application>Microsoft Office PowerPoint</Application>
  <PresentationFormat>Předvádění na obrazovce (16:9)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Trvání války: roky 1914 – 1918  Záminka ke konfliktu: atentát na následníka habsburského trůnu Ferdinanda ď Este a jeho ženu Žofii v Sarajevu v červenci 1914  Skutečný důvod: touha po moci, soupeření o nové rozdělení světa </vt:lpstr>
      <vt:lpstr>Protistrany: Ústřední mocnosti         Dohoda Rakousko-Uhersko                 Velká Británie Německo                                 Francie Turecko                                    Rusko Bulharsko                                USA (od roku 1917)  Život za války: válečná výroba, bída, hlad, potraviny na lístky, mrtví, zranění</vt:lpstr>
      <vt:lpstr>Důležité bitvy: u Verdunu, na Marně, na Sommě, u Zborova, na Piavě  Československé legie v zahraničí: vznikaly od roku 1917 ze zajatých Čechů a Slováků v Rusku Francii a Itálii  Zahraniční odboj: jednání o vzniku samostatného Československa v zahraničí  </vt:lpstr>
      <vt:lpstr>T. G. Masaryk, M. R. Štefánik, Edvard Beneš  Výsledek války:  1. porážka Rakousko-Uherska a Německa 2. rozpad Rakousko-Uherska 3. vznik samostatného Československa      28. října 1918 4. zahynulo asi 16 mil. lidí, raněných 21 mil. 5. vynález tanku, použití chemických zbraní</vt:lpstr>
      <vt:lpstr>Metodický pokyn</vt:lpstr>
      <vt:lpstr>Zdroje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Jarmila Dalecká</cp:lastModifiedBy>
  <cp:revision>29</cp:revision>
  <dcterms:created xsi:type="dcterms:W3CDTF">2014-10-07T08:27:59Z</dcterms:created>
  <dcterms:modified xsi:type="dcterms:W3CDTF">2015-05-14T08:38:24Z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