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90" d="100"/>
          <a:sy n="90" d="100"/>
        </p:scale>
        <p:origin x="-528" y="-84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B1C3EC4-2F56-4885-8226-002714B93FC4}" type="datetimeFigureOut">
              <a:rPr lang="cs-CZ"/>
              <a:pPr>
                <a:defRPr/>
              </a:pPr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9830DC8-DAA9-448F-9DF3-7C8EC5E27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4482B-96D6-401B-A1D3-38C725130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27B4E-FFA4-4F2F-B2B3-3F8984CF7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BA33D-A957-4706-84CE-5651BEBCC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754BB-6725-47E2-A8F6-BF09E1702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49F8D-ECE4-45C2-A876-89A570CDC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8DCE9-EB05-4C5B-B949-E8AF4BEA1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56562-30A7-4C17-8E59-FE5DC2CA88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13284-4489-4C95-91DA-50C1A523D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5EF2F-88B6-4E85-9CF1-09D014689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DAF2E-DAAD-40DF-8964-C3DD88137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ACE4F6-6CDF-49C2-ADFC-11B297A0C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ABAA6A19-9ADB-4A94-B30C-050B554337D5}" type="datetimeFigureOut">
              <a:rPr lang="cs-CZ"/>
              <a:pPr>
                <a:defRPr/>
              </a:pPr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A5F77-CC23-4CCF-8103-D0A5DE6E1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0975A4-70CF-4250-A905-B42155424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pPr eaLnBrk="1" hangingPunct="1"/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/>
            </a:r>
            <a:br>
              <a:rPr lang="cs-CZ" altLang="cs-CZ" sz="1600" smtClean="0"/>
            </a:br>
            <a:r>
              <a:rPr lang="cs-CZ" altLang="cs-CZ" sz="1600" smtClean="0"/>
              <a:t>Dotkněte se inovací</a:t>
            </a:r>
            <a:br>
              <a:rPr lang="cs-CZ" altLang="cs-CZ" sz="1600" smtClean="0"/>
            </a:br>
            <a:r>
              <a:rPr lang="cs-CZ" altLang="cs-CZ" sz="1600" smtClean="0"/>
              <a:t>CZ.1.07/1.3.00/51.0024</a:t>
            </a:r>
            <a:r>
              <a:rPr lang="cs-CZ" altLang="cs-CZ" sz="2000" smtClean="0"/>
              <a:t/>
            </a:r>
            <a:br>
              <a:rPr lang="cs-CZ" altLang="cs-CZ" sz="2000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  <a:noFill/>
          <a:ln/>
          <a:effectLst>
            <a:glow rad="1397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dirty="0" smtClean="0">
                <a:solidFill>
                  <a:srgbClr val="7030A0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omic Sans MS" pitchFamily="66" charset="0"/>
              </a:rPr>
              <a:t>Dopravní značky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 eaLnBrk="1" hangingPunct="1"/>
            <a:r>
              <a:rPr lang="cs-CZ" altLang="cs-CZ" dirty="0" smtClean="0"/>
              <a:t>Škola:  ZŠ Brno, Měšťanská 21</a:t>
            </a:r>
          </a:p>
          <a:p>
            <a:pPr algn="l" eaLnBrk="1" hangingPunct="1"/>
            <a:r>
              <a:rPr lang="cs-CZ" altLang="cs-CZ" dirty="0" smtClean="0"/>
              <a:t>Autor:  Mgr. Simona Klimešová</a:t>
            </a:r>
          </a:p>
          <a:p>
            <a:pPr algn="l" eaLnBrk="1" hangingPunct="1"/>
            <a:r>
              <a:rPr lang="cs-CZ" altLang="cs-CZ" dirty="0" smtClean="0"/>
              <a:t>Předmět: Prvouka</a:t>
            </a:r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r>
              <a:rPr lang="cs-CZ" altLang="cs-CZ" dirty="0" smtClean="0"/>
              <a:t>Anotace: Prezentace je určena k opakování učiva „Dopravní značky“ </a:t>
            </a:r>
            <a:r>
              <a:rPr lang="cs-CZ" altLang="cs-CZ" dirty="0" smtClean="0"/>
              <a:t> v </a:t>
            </a:r>
            <a:r>
              <a:rPr lang="cs-CZ" altLang="cs-CZ" dirty="0" smtClean="0"/>
              <a:t>1. ročníku </a:t>
            </a:r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r>
              <a:rPr lang="cs-CZ" altLang="cs-CZ" dirty="0" smtClean="0"/>
              <a:t>Materiál je zpracován v rámci projektu Dotkněte se inovací CZ.1.07/1.3.00/51.0024 </a:t>
            </a:r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dirty="0" smtClean="0"/>
          </a:p>
          <a:p>
            <a:pPr algn="l" eaLnBrk="1" hangingPunct="1"/>
            <a:endParaRPr lang="cs-CZ" altLang="cs-CZ" dirty="0" smtClean="0"/>
          </a:p>
        </p:txBody>
      </p:sp>
      <p:sp>
        <p:nvSpPr>
          <p:cNvPr id="4099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altLang="cs-CZ" sz="3200" b="1"/>
              <a:t>Základní informace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b="1" smtClean="0"/>
              <a:t>Metodický pokyn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76350"/>
            <a:ext cx="8229600" cy="2881313"/>
          </a:xfrm>
        </p:spPr>
        <p:txBody>
          <a:bodyPr/>
          <a:lstStyle/>
          <a:p>
            <a:pPr eaLnBrk="1" hangingPunct="1"/>
            <a:r>
              <a:rPr lang="cs-CZ" altLang="cs-CZ" sz="1800" dirty="0" smtClean="0"/>
              <a:t>č. 4 žáci pojmenují dopravní značky , doplní jejich název a spojí název se značkou</a:t>
            </a:r>
          </a:p>
          <a:p>
            <a:pPr eaLnBrk="1" hangingPunct="1"/>
            <a:r>
              <a:rPr lang="cs-CZ" altLang="cs-CZ" sz="1800" dirty="0" smtClean="0"/>
              <a:t>č. 5 žáci si na </a:t>
            </a:r>
            <a:r>
              <a:rPr lang="cs-CZ" altLang="cs-CZ" sz="1800" dirty="0" err="1" smtClean="0"/>
              <a:t>tabletech</a:t>
            </a:r>
            <a:r>
              <a:rPr lang="cs-CZ" altLang="cs-CZ" sz="1800" dirty="0" smtClean="0"/>
              <a:t> prohlédnou semafor pro chodce : STŮJ!  JDI! Domalují obrázek v pracovních listech</a:t>
            </a:r>
          </a:p>
          <a:p>
            <a:pPr eaLnBrk="1" hangingPunct="1"/>
            <a:r>
              <a:rPr lang="cs-CZ" altLang="cs-CZ" sz="1800" dirty="0" smtClean="0"/>
              <a:t>č</a:t>
            </a:r>
            <a:r>
              <a:rPr lang="cs-CZ" altLang="cs-CZ" sz="1800" dirty="0" smtClean="0"/>
              <a:t>. 6 </a:t>
            </a:r>
            <a:r>
              <a:rPr lang="cs-CZ" altLang="cs-CZ" sz="1800" dirty="0" smtClean="0"/>
              <a:t>žáci domalují dopravní značky podle názvu</a:t>
            </a:r>
          </a:p>
          <a:p>
            <a:pPr eaLnBrk="1" hangingPunct="1"/>
            <a:endParaRPr lang="cs-CZ" altLang="cs-CZ" sz="1800" i="1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900113" y="771525"/>
            <a:ext cx="7416800" cy="3744913"/>
          </a:xfrm>
        </p:spPr>
        <p:txBody>
          <a:bodyPr/>
          <a:lstStyle/>
          <a:p>
            <a:pPr marL="342900" indent="-342900" algn="l" eaLnBrk="1" hangingPunct="1">
              <a:buFont typeface="Calibri" pitchFamily="34" charset="0"/>
              <a:buAutoNum type="arabicParenR"/>
            </a:pPr>
            <a:r>
              <a:rPr lang="cs-CZ" altLang="cs-CZ" smtClean="0">
                <a:latin typeface="Comic Sans MS" pitchFamily="66" charset="0"/>
              </a:rPr>
              <a:t>______________, dej přednost v jízdě.</a:t>
            </a: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r>
              <a:rPr lang="cs-CZ" altLang="cs-CZ" smtClean="0">
                <a:latin typeface="Comic Sans MS" pitchFamily="66" charset="0"/>
              </a:rPr>
              <a:t>_______________  pozemní komunikace.</a:t>
            </a: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r>
              <a:rPr lang="cs-CZ" altLang="cs-CZ" smtClean="0">
                <a:latin typeface="Comic Sans MS" pitchFamily="66" charset="0"/>
              </a:rPr>
              <a:t>Zákaz _____________________________ .</a:t>
            </a: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endParaRPr lang="cs-CZ" altLang="cs-CZ" smtClean="0">
              <a:latin typeface="Comic Sans MS" pitchFamily="66" charset="0"/>
            </a:endParaRPr>
          </a:p>
          <a:p>
            <a:pPr marL="342900" indent="-342900" algn="l" eaLnBrk="1" hangingPunct="1">
              <a:buFont typeface="Calibri" pitchFamily="34" charset="0"/>
              <a:buAutoNum type="arabicParenR"/>
            </a:pPr>
            <a:r>
              <a:rPr lang="cs-CZ" altLang="cs-CZ" smtClean="0">
                <a:latin typeface="Comic Sans MS" pitchFamily="66" charset="0"/>
              </a:rPr>
              <a:t>______  ______________ v _____________ .</a:t>
            </a:r>
          </a:p>
        </p:txBody>
      </p:sp>
      <p:pic>
        <p:nvPicPr>
          <p:cNvPr id="6147" name="Picture 2" descr="C:\Users\Notebook\AppData\Local\Microsoft\Windows\Temporary Internet Files\Content.IE5\4TE4Y7I4\P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3463" y="3208338"/>
            <a:ext cx="1033462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3" descr="C:\Users\Notebook\AppData\Local\Microsoft\Windows\Temporary Internet Files\Content.IE5\C4N8YBR6\csf171202272217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915988"/>
            <a:ext cx="1025525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4" descr="C:\Users\Notebook\AppData\Local\Microsoft\Windows\Temporary Internet Files\Content.IE5\TUZTBNZX\csf101202272217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8063" y="2606675"/>
            <a:ext cx="109855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5" descr="C:\Users\Notebook\AppData\Local\Microsoft\Windows\Temporary Internet Files\Content.IE5\HTDQSTZ9\csf231202272217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64413" y="1581150"/>
            <a:ext cx="1027112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755650" y="838200"/>
            <a:ext cx="7416800" cy="3240088"/>
          </a:xfrm>
        </p:spPr>
        <p:txBody>
          <a:bodyPr>
            <a:normAutofit lnSpcReduction="10000"/>
          </a:bodyPr>
          <a:lstStyle/>
          <a:p>
            <a:pPr algn="l" eaLnBrk="1" hangingPunct="1">
              <a:defRPr/>
            </a:pPr>
            <a:r>
              <a:rPr lang="cs-CZ" dirty="0" smtClean="0">
                <a:latin typeface="Comic Sans MS" pitchFamily="66" charset="0"/>
              </a:rPr>
              <a:t>Doplň obrázky semaforu pro chodce podle pokynů.</a:t>
            </a:r>
          </a:p>
          <a:p>
            <a:pPr algn="l" eaLnBrk="1" hangingPunct="1">
              <a:defRPr/>
            </a:pPr>
            <a:endParaRPr lang="cs-CZ" dirty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 smtClean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 smtClean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 smtClean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 smtClean="0">
              <a:latin typeface="Comic Sans MS" pitchFamily="66" charset="0"/>
            </a:endParaRPr>
          </a:p>
          <a:p>
            <a:pPr algn="l" eaLnBrk="1" hangingPunct="1">
              <a:defRPr/>
            </a:pPr>
            <a:endParaRPr lang="cs-CZ" dirty="0">
              <a:latin typeface="Comic Sans MS" pitchFamily="66" charset="0"/>
            </a:endParaRPr>
          </a:p>
          <a:p>
            <a:pPr algn="l" eaLnBrk="1" hangingPunct="1">
              <a:defRPr/>
            </a:pPr>
            <a:r>
              <a:rPr lang="cs-CZ" sz="2400" b="1" dirty="0" smtClean="0">
                <a:latin typeface="Comic Sans MS" pitchFamily="66" charset="0"/>
              </a:rPr>
              <a:t>     STŮJ!	</a:t>
            </a:r>
            <a:r>
              <a:rPr lang="cs-CZ" dirty="0" smtClean="0">
                <a:latin typeface="Comic Sans MS" pitchFamily="66" charset="0"/>
              </a:rPr>
              <a:t>			       </a:t>
            </a:r>
            <a:r>
              <a:rPr lang="cs-CZ" sz="2400" b="1" dirty="0" smtClean="0">
                <a:latin typeface="Comic Sans MS" pitchFamily="66" charset="0"/>
              </a:rPr>
              <a:t>JDI!</a:t>
            </a:r>
          </a:p>
        </p:txBody>
      </p:sp>
      <p:sp>
        <p:nvSpPr>
          <p:cNvPr id="2" name="Obdélník 1"/>
          <p:cNvSpPr/>
          <p:nvPr/>
        </p:nvSpPr>
        <p:spPr>
          <a:xfrm>
            <a:off x="1341438" y="1292225"/>
            <a:ext cx="1152525" cy="21605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Vývojový diagram: spojnice 2"/>
          <p:cNvSpPr/>
          <p:nvPr/>
        </p:nvSpPr>
        <p:spPr>
          <a:xfrm>
            <a:off x="5791200" y="1493838"/>
            <a:ext cx="798513" cy="847725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1519238" y="2459038"/>
            <a:ext cx="798512" cy="847725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14988" y="1292225"/>
            <a:ext cx="1150937" cy="21605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Vývojový diagram: spojnice 6"/>
          <p:cNvSpPr/>
          <p:nvPr/>
        </p:nvSpPr>
        <p:spPr>
          <a:xfrm>
            <a:off x="1519238" y="1493838"/>
            <a:ext cx="798512" cy="847725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5791200" y="2459038"/>
            <a:ext cx="798513" cy="847725"/>
          </a:xfrm>
          <a:prstGeom prst="flowChartConnecto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>
          <a:xfrm>
            <a:off x="539750" y="2571750"/>
            <a:ext cx="8135938" cy="1655763"/>
          </a:xfrm>
        </p:spPr>
        <p:txBody>
          <a:bodyPr/>
          <a:lstStyle/>
          <a:p>
            <a:pPr algn="l">
              <a:defRPr/>
            </a:pPr>
            <a:r>
              <a:rPr lang="cs-CZ" dirty="0" smtClean="0"/>
              <a:t>Dokresli:</a:t>
            </a:r>
          </a:p>
          <a:p>
            <a:pPr marL="342900" indent="-342900" algn="l">
              <a:buFont typeface="Arial" charset="0"/>
              <a:buAutoNum type="arabicPeriod"/>
              <a:defRPr/>
            </a:pPr>
            <a:r>
              <a:rPr lang="cs-CZ" dirty="0" smtClean="0"/>
              <a:t>Zákaz zastavení</a:t>
            </a:r>
          </a:p>
          <a:p>
            <a:pPr marL="342900" indent="-342900" algn="l">
              <a:buFont typeface="Arial" charset="0"/>
              <a:buAutoNum type="arabicPeriod"/>
              <a:defRPr/>
            </a:pPr>
            <a:r>
              <a:rPr lang="cs-CZ" dirty="0" smtClean="0"/>
              <a:t>Dej přednost v jízdě</a:t>
            </a:r>
          </a:p>
          <a:p>
            <a:pPr marL="342900" indent="-342900" algn="l">
              <a:buFont typeface="Arial" charset="0"/>
              <a:buAutoNum type="arabicPeriod"/>
              <a:defRPr/>
            </a:pPr>
            <a:r>
              <a:rPr lang="cs-CZ" dirty="0" smtClean="0"/>
              <a:t>Pozor  nebezpečí</a:t>
            </a:r>
          </a:p>
          <a:p>
            <a:pPr marL="342900" indent="-342900" algn="l">
              <a:buFont typeface="Arial" charset="0"/>
              <a:buAutoNum type="arabicPeriod"/>
              <a:defRPr/>
            </a:pPr>
            <a:r>
              <a:rPr lang="cs-CZ" dirty="0" smtClean="0"/>
              <a:t>Přechod pro chodce</a:t>
            </a:r>
          </a:p>
          <a:p>
            <a:pPr marL="342900" indent="-342900" algn="l">
              <a:buFont typeface="Arial" charset="0"/>
              <a:buAutoNum type="arabicPeriod"/>
              <a:defRPr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042988" y="1041400"/>
            <a:ext cx="1441450" cy="143986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3523909">
            <a:off x="2954338" y="819150"/>
            <a:ext cx="1562100" cy="1304925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4500563" y="1079500"/>
            <a:ext cx="1560512" cy="1304925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62725" y="1131888"/>
            <a:ext cx="1177925" cy="12588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 eaLnBrk="1" hangingPunct="1"/>
            <a:r>
              <a:rPr lang="cs-CZ" alt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Microsoft  </a:t>
            </a:r>
            <a:r>
              <a:rPr lang="cs-CZ" smtClean="0"/>
              <a:t>Powerpoint</a:t>
            </a:r>
            <a:r>
              <a:rPr lang="cs-CZ" dirty="0" smtClean="0"/>
              <a:t> </a:t>
            </a:r>
            <a:r>
              <a:rPr lang="cs-CZ" dirty="0" smtClean="0"/>
              <a:t>2010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D65EB3-975F-4BC0-B228-5EE8EF6BE177}">
  <ds:schemaRefs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142</Words>
  <Application>Microsoft Office PowerPoint</Application>
  <PresentationFormat>Předvádění na obrazovce (16:9)</PresentationFormat>
  <Paragraphs>49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Comic Sans MS</vt:lpstr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31</cp:revision>
  <dcterms:created xsi:type="dcterms:W3CDTF">2014-10-07T08:27:59Z</dcterms:created>
  <dcterms:modified xsi:type="dcterms:W3CDTF">2015-05-18T15:20:01Z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