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sldIdLst>
    <p:sldId id="310" r:id="rId5"/>
    <p:sldId id="326" r:id="rId6"/>
    <p:sldId id="327" r:id="rId7"/>
    <p:sldId id="329" r:id="rId8"/>
    <p:sldId id="333" r:id="rId9"/>
    <p:sldId id="332" r:id="rId10"/>
    <p:sldId id="328" r:id="rId11"/>
    <p:sldId id="330" r:id="rId12"/>
    <p:sldId id="325" r:id="rId13"/>
    <p:sldId id="324" r:id="rId14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43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18.5.2015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18.5.2015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Lx3enNXAfR4" TargetMode="External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cechlovsky.webzdarma.cz/prace/pocitace/tiskarny/img/tiskar4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kay.cz/jak-funguje-inkoustova-tiskarna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tiskarna.borec.cz/obrazky/laserova-tiskarna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youtube.com/watch?v=_O6Tj-Li_Sw" TargetMode="External"/><Relationship Id="rId5" Type="http://schemas.openxmlformats.org/officeDocument/2006/relationships/hyperlink" Target="http://www.tonery-renovace.cz/images/laserprint.png" TargetMode="Externa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ITTcumt3y8" TargetMode="External"/><Relationship Id="rId2" Type="http://schemas.openxmlformats.org/officeDocument/2006/relationships/hyperlink" Target="https://www.youtube.com/watch?v=QPMJh_IksfM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youtube.com/watch?v=2IJpkAolNUU" TargetMode="External"/><Relationship Id="rId4" Type="http://schemas.openxmlformats.org/officeDocument/2006/relationships/hyperlink" Target="https://www.youtube.com/watch?v=AcneGvVTl1Y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jaky-notebook.cz/wp-content/uploads/2012/12/inkoustova-tiskarna.jpg" TargetMode="External"/><Relationship Id="rId2" Type="http://schemas.openxmlformats.org/officeDocument/2006/relationships/hyperlink" Target="http://www.fi.muni.cz/usr/pelikan/ARCHIT/PICTURES/TISK/JEHLPR2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psonhpservis.cz/components/com_virtuemart/shop_image/product/Laserov___tisk___4a962cb6d465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Tiskárny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 Brno, Měšťanská 21, p. o.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Eva Čechová</a:t>
            </a:r>
          </a:p>
          <a:p>
            <a:pPr algn="l"/>
            <a:r>
              <a:rPr lang="cs-CZ" dirty="0" smtClean="0"/>
              <a:t>Předmět: Informatika</a:t>
            </a:r>
          </a:p>
          <a:p>
            <a:pPr algn="l"/>
            <a:r>
              <a:rPr lang="cs-CZ" dirty="0" smtClean="0"/>
              <a:t>Anotace: </a:t>
            </a:r>
          </a:p>
          <a:p>
            <a:pPr algn="l"/>
            <a:r>
              <a:rPr lang="cs-CZ" dirty="0" smtClean="0"/>
              <a:t>Prezentace je určen pro seznámení žáků s nejčastěji používanými tiskárnami.  Je přizpůsobena žákům základní školy. Ukáží si v ní obrázky jednotlivých typů tiskáren a seznámí se s principem tisku.</a:t>
            </a:r>
          </a:p>
          <a:p>
            <a:pPr algn="l"/>
            <a:r>
              <a:rPr lang="cs-CZ" dirty="0" smtClean="0"/>
              <a:t>Na posledním snímku je několik odkazů s doplňkovými videi, která ji mohou zvídaví žáci prohlédnout na svých zařízeních. </a:t>
            </a:r>
          </a:p>
          <a:p>
            <a:pPr algn="l"/>
            <a:r>
              <a:rPr lang="cs-CZ" dirty="0" smtClean="0"/>
              <a:t>Prezentace mají žáci ve sdíleném prostředí.</a:t>
            </a:r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tiskáren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9623"/>
            <a:ext cx="2026568" cy="64807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Jehličkové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250471" y="1434664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Inkoustové</a:t>
            </a:r>
            <a:endParaRPr lang="cs-CZ" sz="28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156176" y="1419008"/>
            <a:ext cx="2026568" cy="6480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Laserové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392" y="2165270"/>
            <a:ext cx="2147256" cy="184664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44658" y="2080229"/>
            <a:ext cx="2374955" cy="198201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92105" y="1957884"/>
            <a:ext cx="2104363" cy="2104363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1403648" y="4299942"/>
            <a:ext cx="5904656" cy="3921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/>
              <a:t>Video: </a:t>
            </a:r>
            <a:r>
              <a:rPr lang="cs-CZ" dirty="0" smtClean="0">
                <a:hlinkClick r:id="rId5"/>
              </a:rPr>
              <a:t> https</a:t>
            </a:r>
            <a:r>
              <a:rPr lang="cs-CZ" dirty="0">
                <a:hlinkClick r:id="rId5"/>
              </a:rPr>
              <a:t>://www.youtube.com/watch?v=Lx3enNXAfR4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90140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Tisk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9623"/>
            <a:ext cx="2026568" cy="64807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Jehličkové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1432449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Inkoustové</a:t>
            </a:r>
            <a:endParaRPr lang="cs-CZ" sz="28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156176" y="1419008"/>
            <a:ext cx="2026568" cy="64807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Laserové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7544" y="2283718"/>
            <a:ext cx="18002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Barvící páska</a:t>
            </a:r>
          </a:p>
          <a:p>
            <a:r>
              <a:rPr lang="cs-CZ" dirty="0" smtClean="0"/>
              <a:t>Černá</a:t>
            </a:r>
          </a:p>
          <a:p>
            <a:r>
              <a:rPr lang="cs-CZ" dirty="0" smtClean="0"/>
              <a:t>Barevná</a:t>
            </a:r>
          </a:p>
          <a:p>
            <a:endParaRPr lang="cs-CZ" dirty="0" smtClean="0"/>
          </a:p>
          <a:p>
            <a:r>
              <a:rPr lang="cs-CZ" dirty="0" smtClean="0"/>
              <a:t>Málo kvalitní tisk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311860" y="2283718"/>
            <a:ext cx="201622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Inkoust (tekutina)</a:t>
            </a:r>
          </a:p>
          <a:p>
            <a:r>
              <a:rPr lang="cs-CZ" dirty="0" smtClean="0"/>
              <a:t>Černý</a:t>
            </a:r>
          </a:p>
          <a:p>
            <a:r>
              <a:rPr lang="cs-CZ" dirty="0" smtClean="0"/>
              <a:t>Žlutý</a:t>
            </a:r>
            <a:endParaRPr lang="cs-CZ" dirty="0"/>
          </a:p>
          <a:p>
            <a:r>
              <a:rPr lang="cs-CZ" dirty="0" smtClean="0"/>
              <a:t>Azurová</a:t>
            </a:r>
          </a:p>
          <a:p>
            <a:r>
              <a:rPr lang="cs-CZ" dirty="0" smtClean="0"/>
              <a:t>Purpurová</a:t>
            </a:r>
          </a:p>
          <a:p>
            <a:endParaRPr lang="cs-CZ" dirty="0"/>
          </a:p>
          <a:p>
            <a:r>
              <a:rPr lang="cs-CZ" dirty="0" smtClean="0"/>
              <a:t>Velmi kvalitní tisk, může se rozmazat</a:t>
            </a:r>
          </a:p>
          <a:p>
            <a:endParaRPr lang="cs-CZ" dirty="0" smtClean="0"/>
          </a:p>
        </p:txBody>
      </p:sp>
      <p:sp>
        <p:nvSpPr>
          <p:cNvPr id="18" name="TextovéPole 17"/>
          <p:cNvSpPr txBox="1"/>
          <p:nvPr/>
        </p:nvSpPr>
        <p:spPr>
          <a:xfrm>
            <a:off x="6084168" y="2279537"/>
            <a:ext cx="20162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Toner (prášek)</a:t>
            </a:r>
          </a:p>
          <a:p>
            <a:r>
              <a:rPr lang="cs-CZ" dirty="0" smtClean="0"/>
              <a:t>Černý</a:t>
            </a:r>
          </a:p>
          <a:p>
            <a:r>
              <a:rPr lang="cs-CZ" dirty="0" smtClean="0"/>
              <a:t>Žlutý</a:t>
            </a:r>
            <a:endParaRPr lang="cs-CZ" dirty="0"/>
          </a:p>
          <a:p>
            <a:r>
              <a:rPr lang="cs-CZ" dirty="0" smtClean="0"/>
              <a:t>Azurová</a:t>
            </a:r>
          </a:p>
          <a:p>
            <a:r>
              <a:rPr lang="cs-CZ" dirty="0" smtClean="0"/>
              <a:t>Purpurová</a:t>
            </a:r>
          </a:p>
          <a:p>
            <a:endParaRPr lang="cs-CZ" dirty="0"/>
          </a:p>
          <a:p>
            <a:r>
              <a:rPr lang="cs-CZ" dirty="0" smtClean="0"/>
              <a:t>Kvalitní tisk, odolný vůči rozmazání</a:t>
            </a:r>
          </a:p>
        </p:txBody>
      </p:sp>
    </p:spTree>
    <p:extLst>
      <p:ext uri="{BB962C8B-B14F-4D97-AF65-F5344CB8AC3E}">
        <p14:creationId xmlns:p14="http://schemas.microsoft.com/office/powerpoint/2010/main" xmlns="" val="6368654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 tisku jehličková tiskárna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40163" y="3939902"/>
            <a:ext cx="81569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http://cechlovsky.webzdarma.cz/prace/pocitace/tiskarny/img/tiskar4.jpg</a:t>
            </a:r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5696" y="1491630"/>
            <a:ext cx="3312368" cy="2357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24770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Princip tisku inkoustová tiskárna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" cstate="print"/>
          <a:srcRect l="12920" t="35235" r="56641" b="36219"/>
          <a:stretch/>
        </p:blipFill>
        <p:spPr>
          <a:xfrm>
            <a:off x="1403648" y="1419622"/>
            <a:ext cx="3141038" cy="165618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2" cstate="print"/>
          <a:srcRect l="39694" t="65952" r="30974" b="6486"/>
          <a:stretch/>
        </p:blipFill>
        <p:spPr>
          <a:xfrm>
            <a:off x="5004048" y="1419622"/>
            <a:ext cx="3816424" cy="2016224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1017948" y="3651870"/>
            <a:ext cx="7128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3"/>
              </a:rPr>
              <a:t>http://www.okay.cz/jak-funguje-inkoustova-tiskarna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7995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4931" y="719016"/>
            <a:ext cx="8229600" cy="459000"/>
          </a:xfrm>
        </p:spPr>
        <p:txBody>
          <a:bodyPr/>
          <a:lstStyle/>
          <a:p>
            <a:r>
              <a:rPr lang="cs-CZ" dirty="0" smtClean="0"/>
              <a:t>Princip tisku laserová tiskárna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83568" y="3571424"/>
            <a:ext cx="374441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tiskarna.borec.cz/obrazky/laserova-tiskarna.jpg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1383636"/>
            <a:ext cx="2592288" cy="209456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79245" y="1520560"/>
            <a:ext cx="1845905" cy="1569019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4978602" y="3478205"/>
            <a:ext cx="3693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5"/>
              </a:rPr>
              <a:t>http://www.tonery-renovace.cz/images/laserprint.png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3568" y="4371950"/>
            <a:ext cx="71240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Video ke shlédnutí: </a:t>
            </a:r>
            <a:r>
              <a:rPr lang="cs-CZ" dirty="0" smtClean="0">
                <a:hlinkClick r:id="rId6"/>
              </a:rPr>
              <a:t>https</a:t>
            </a:r>
            <a:r>
              <a:rPr lang="cs-CZ" dirty="0">
                <a:hlinkClick r:id="rId6"/>
              </a:rPr>
              <a:t>://www.youtube.com/watch?v=_</a:t>
            </a:r>
            <a:r>
              <a:rPr lang="cs-CZ" dirty="0" smtClean="0">
                <a:hlinkClick r:id="rId6"/>
              </a:rPr>
              <a:t>O6Tj-Li_Sw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1393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6916" y="627534"/>
            <a:ext cx="8229600" cy="459000"/>
          </a:xfrm>
        </p:spPr>
        <p:txBody>
          <a:bodyPr/>
          <a:lstStyle/>
          <a:p>
            <a:r>
              <a:rPr lang="cs-CZ" dirty="0" smtClean="0"/>
              <a:t>Doplňková videa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91072" y="1419622"/>
            <a:ext cx="6821288" cy="30916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hlinkClick r:id="rId2"/>
              </a:rPr>
              <a:t>https</a:t>
            </a:r>
            <a:r>
              <a:rPr lang="cs-CZ" dirty="0">
                <a:hlinkClick r:id="rId2"/>
              </a:rPr>
              <a:t>://www.youtube.com/watch?v=QPMJh_IksfM</a:t>
            </a:r>
            <a:endParaRPr lang="cs-CZ" dirty="0"/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u="sng" dirty="0" smtClean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</a:t>
            </a:r>
            <a:r>
              <a:rPr lang="cs-CZ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://www.youtube.com/watch?v=FITTcumt3y8</a:t>
            </a:r>
            <a:endParaRPr lang="cs-CZ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cs-CZ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laserová tiskárna</a:t>
            </a:r>
            <a:endParaRPr lang="cs-CZ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https://www.youtube.com/watch?v=AcneGvVTl1Y</a:t>
            </a:r>
            <a:endParaRPr lang="cs-CZ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vosková </a:t>
            </a:r>
            <a:r>
              <a:rPr lang="cs-CZ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tiskárna</a:t>
            </a:r>
            <a:r>
              <a:rPr lang="cs-CZ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u="sng" dirty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</a:t>
            </a:r>
            <a:r>
              <a:rPr lang="cs-CZ" u="sng" dirty="0" smtClean="0">
                <a:solidFill>
                  <a:srgbClr val="0000FF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www.youtube.com/watch?v=2IJpkAolNUU</a:t>
            </a:r>
            <a:endParaRPr lang="cs-CZ" u="sng" dirty="0" smtClean="0">
              <a:solidFill>
                <a:srgbClr val="0000FF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Inkoustová tiskárna</a:t>
            </a:r>
            <a:endParaRPr lang="cs-CZ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5955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sz="1800" dirty="0"/>
              <a:t> </a:t>
            </a:r>
            <a:r>
              <a:rPr lang="cs-CZ" sz="1800" dirty="0" smtClean="0"/>
              <a:t>Očekávání a cíle</a:t>
            </a:r>
          </a:p>
          <a:p>
            <a:pPr marL="0" indent="0">
              <a:buNone/>
            </a:pPr>
            <a:r>
              <a:rPr lang="cs-CZ" sz="1800" dirty="0" smtClean="0"/>
              <a:t>	Žák se </a:t>
            </a:r>
            <a:r>
              <a:rPr lang="cs-CZ" sz="1800" dirty="0" smtClean="0"/>
              <a:t>naučí, </a:t>
            </a:r>
            <a:r>
              <a:rPr lang="cs-CZ" sz="1800" dirty="0" smtClean="0"/>
              <a:t>do jakých typů se dělí tiskárny a princip tisku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sz="1800" dirty="0" smtClean="0"/>
          </a:p>
          <a:p>
            <a:pPr>
              <a:buFont typeface="Wingdings" panose="05000000000000000000" pitchFamily="2" charset="2"/>
              <a:buChar char="Ø"/>
            </a:pPr>
            <a:endParaRPr lang="cs-CZ" sz="180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Archiv autora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www.fi.muni.cz/usr/pelikan/ARCHIT/PICTURES/TISK/JEHLPR2.JPG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jaky-notebook.cz/wp-content/uploads/2012/12/inkoustova-tiskarna.jpg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http://epsonhpservis.cz/components/com_virtuemart/shop_image/product/Laserov___tisk___</a:t>
            </a:r>
            <a:r>
              <a:rPr lang="cs-CZ" dirty="0" smtClean="0">
                <a:hlinkClick r:id="rId4"/>
              </a:rPr>
              <a:t>4a962cb6d465d.jpg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  <ds:schemaRef ds:uri="d19d6491-b662-4d98-996c-1e38fe9d0183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262</TotalTime>
  <Words>223</Words>
  <Application>Microsoft Office PowerPoint</Application>
  <PresentationFormat>Předvádění na obrazovce (16:9)</PresentationFormat>
  <Paragraphs>68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boxed_powerpoint_16x9_2012-08</vt:lpstr>
      <vt:lpstr>  Dotkněte se inovací CZ.1.07/1.3.00/51.0024  </vt:lpstr>
      <vt:lpstr>Snímek 2</vt:lpstr>
      <vt:lpstr>Rozdělení tiskáren</vt:lpstr>
      <vt:lpstr>Tisk</vt:lpstr>
      <vt:lpstr>Princip tisku jehličková tiskárna</vt:lpstr>
      <vt:lpstr>Princip tisku inkoustová tiskárna</vt:lpstr>
      <vt:lpstr>Princip tisku laserová tiskárna</vt:lpstr>
      <vt:lpstr>Doplňková videa</vt:lpstr>
      <vt:lpstr>Metodický pokyn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27</cp:revision>
  <dcterms:created xsi:type="dcterms:W3CDTF">2014-10-07T08:27:59Z</dcterms:created>
  <dcterms:modified xsi:type="dcterms:W3CDTF">2015-05-18T15:23:52Z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