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removePersonalInfoOnSave="1" saveSubsetFonts="1">
  <p:sldMasterIdLst>
    <p:sldMasterId id="2147483685" r:id="rId2"/>
    <p:sldMasterId id="2147483715" r:id="rId3"/>
  </p:sldMasterIdLst>
  <p:notesMasterIdLst>
    <p:notesMasterId r:id="rId14"/>
  </p:notesMasterIdLst>
  <p:handoutMasterIdLst>
    <p:handoutMasterId r:id="rId15"/>
  </p:handoutMasterIdLst>
  <p:sldIdLst>
    <p:sldId id="272" r:id="rId4"/>
    <p:sldId id="273" r:id="rId5"/>
    <p:sldId id="289" r:id="rId6"/>
    <p:sldId id="290" r:id="rId7"/>
    <p:sldId id="287" r:id="rId8"/>
    <p:sldId id="288" r:id="rId9"/>
    <p:sldId id="283" r:id="rId10"/>
    <p:sldId id="284" r:id="rId11"/>
    <p:sldId id="285" r:id="rId12"/>
    <p:sldId id="286" r:id="rId1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pos="3840" userDrawn="1">
          <p15:clr>
            <a:srgbClr val="A4A3A4"/>
          </p15:clr>
        </p15:guide>
        <p15:guide id="2" orient="horz" pos="216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B301B821-A1FF-4177-AEE7-76D212191A09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6E25E649-3F16-4E02-A733-19D2CDBF48F0}" styleName="Medium Style 3 - Accent 1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B301B821-A1FF-4177-AEE7-76D212191A09}" styleName="Medium Style 1 - Accent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1">
              <a:tint val="20000"/>
            </a:schemeClr>
          </a:solidFill>
        </a:fill>
      </a:tcStyle>
    </a:band1H>
    <a:band1V>
      <a:tcStyle>
        <a:tcBdr/>
        <a:fill>
          <a:solidFill>
            <a:schemeClr val="accent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3897" autoAdjust="0"/>
    <p:restoredTop sz="94660"/>
  </p:normalViewPr>
  <p:slideViewPr>
    <p:cSldViewPr snapToGrid="0">
      <p:cViewPr varScale="1">
        <p:scale>
          <a:sx n="74" d="100"/>
          <a:sy n="74" d="100"/>
        </p:scale>
        <p:origin x="624" y="72"/>
      </p:cViewPr>
      <p:guideLst>
        <p:guide pos="3840"/>
        <p:guide orient="horz" pos="2160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>
      <p:cViewPr varScale="1">
        <p:scale>
          <a:sx n="94" d="100"/>
          <a:sy n="94" d="100"/>
        </p:scale>
        <p:origin x="1932" y="108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slide" Target="slides/slide10.xml"/><Relationship Id="rId18" Type="http://schemas.openxmlformats.org/officeDocument/2006/relationships/theme" Target="theme/theme1.xml"/><Relationship Id="rId3" Type="http://schemas.openxmlformats.org/officeDocument/2006/relationships/slideMaster" Target="slideMasters/slideMaster2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viewProps" Target="viewProps.xml"/><Relationship Id="rId2" Type="http://schemas.openxmlformats.org/officeDocument/2006/relationships/slideMaster" Target="slideMasters/slideMaster1.xml"/><Relationship Id="rId16" Type="http://schemas.openxmlformats.org/officeDocument/2006/relationships/presProps" Target="presProps.xml"/><Relationship Id="rId1" Type="http://schemas.openxmlformats.org/officeDocument/2006/relationships/customXml" Target="../customXml/item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5" Type="http://schemas.openxmlformats.org/officeDocument/2006/relationships/slide" Target="slides/slide2.xml"/><Relationship Id="rId15" Type="http://schemas.openxmlformats.org/officeDocument/2006/relationships/handoutMaster" Target="handoutMasters/handoutMaster1.xml"/><Relationship Id="rId10" Type="http://schemas.openxmlformats.org/officeDocument/2006/relationships/slide" Target="slides/slide7.xml"/><Relationship Id="rId19" Type="http://schemas.openxmlformats.org/officeDocument/2006/relationships/tableStyles" Target="tableStyles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notesMaster" Target="notesMasters/notes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 dirty="0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0EA5F0D-C1DC-412F-A146-DDB3A74B588F}" type="datetimeFigureOut">
              <a:rPr lang="cs-CZ" smtClean="0"/>
              <a:pPr/>
              <a:t>17. 5. 2015</a:t>
            </a:fld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r>
              <a:rPr lang="cs-CZ" smtClean="0"/>
              <a:t>Tento projekt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BAE14B8-3CC9-472D-9BC5-A84D80684DE2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577827546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 dirty="0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8CDE508-72C8-4AB5-AA9C-1584D31690E0}" type="datetimeFigureOut">
              <a:rPr lang="cs-CZ" smtClean="0"/>
              <a:pPr/>
              <a:t>17. 5. 2015</a:t>
            </a:fld>
            <a:endParaRPr lang="cs-CZ" dirty="0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 dirty="0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0861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dirty="0" smtClean="0"/>
              <a:t>Kliknutím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cs-CZ" dirty="0"/>
          </a:p>
        </p:txBody>
      </p:sp>
      <p:sp>
        <p:nvSpPr>
          <p:cNvPr id="6" name="Zástupný symbol pro zápatí 6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r>
              <a:rPr lang="cs-CZ" smtClean="0"/>
              <a:t>Tento projekt je spolufinancován Evropským sociálním fondem a státním rozpočtem České republiky.</a:t>
            </a:r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FB667E1-E601-4AAF-B95C-B25720D70A60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711136715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B667E1-E601-4AAF-B95C-B25720D70A60}" type="slidenum">
              <a:rPr lang="cs-CZ" smtClean="0"/>
              <a:pPr/>
              <a:t>1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96041091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2.xml"/><Relationship Id="rId4" Type="http://schemas.openxmlformats.org/officeDocument/2006/relationships/image" Target="../media/image2.gif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2.xml"/><Relationship Id="rId4" Type="http://schemas.openxmlformats.org/officeDocument/2006/relationships/image" Target="../media/image2.gif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2.xml"/><Relationship Id="rId4" Type="http://schemas.openxmlformats.org/officeDocument/2006/relationships/image" Target="../media/image2.gif"/></Relationships>
</file>

<file path=ppt/slideLayouts/_rels/slideLayout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4530"/>
            <a:ext cx="9144000" cy="2387600"/>
          </a:xfrm>
        </p:spPr>
        <p:txBody>
          <a:bodyPr anchor="b">
            <a:normAutofit/>
          </a:bodyPr>
          <a:lstStyle>
            <a:lvl1pPr algn="ctr">
              <a:defRPr sz="60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>
            <a:normAutofit/>
          </a:bodyPr>
          <a:lstStyle>
            <a:lvl1pPr marL="0" indent="0" algn="ctr"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 algn="ctr">
              <a:buNone/>
              <a:defRPr sz="2800"/>
            </a:lvl2pPr>
            <a:lvl3pPr marL="914400" indent="0" algn="ctr">
              <a:buNone/>
              <a:defRPr sz="24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eaLnBrk="1" latinLnBrk="0" hangingPunct="1"/>
            <a:fld id="{9D21D778-B565-4D7E-94D7-64010A445B68}" type="datetimeFigureOut">
              <a:rPr lang="en-US" smtClean="0"/>
              <a:pPr eaLnBrk="1" latinLnBrk="0" hangingPunct="1"/>
              <a:t>5/17/2015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6B1FF6-39B9-40F5-8B67-33C6354A3D4F}" type="slidenum">
              <a:rPr kumimoji="0" lang="en-US" smtClean="0"/>
              <a:pPr eaLnBrk="1" latinLnBrk="0" hangingPunct="1"/>
              <a:t>‹#›</a:t>
            </a:fld>
            <a:endParaRPr kumimoji="0" lang="en-US" dirty="0">
              <a:solidFill>
                <a:schemeClr val="accent3">
                  <a:shade val="75000"/>
                </a:schemeClr>
              </a:solidFill>
            </a:endParaRPr>
          </a:p>
        </p:txBody>
      </p:sp>
      <p:pic>
        <p:nvPicPr>
          <p:cNvPr id="7" name="Obrázek 6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34997" y="4793914"/>
            <a:ext cx="6120000" cy="1337336"/>
          </a:xfrm>
          <a:prstGeom prst="rect">
            <a:avLst/>
          </a:prstGeom>
        </p:spPr>
      </p:pic>
      <p:pic>
        <p:nvPicPr>
          <p:cNvPr id="8" name="Obrázek 7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80722" y="3633354"/>
            <a:ext cx="2627383" cy="12536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654480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069158594"/>
      </p:ext>
    </p:extLst>
  </p:cSld>
  <p:clrMapOvr>
    <a:masterClrMapping/>
  </p:clrMapOvr>
  <p:hf hdr="0" dt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1" y="1712423"/>
            <a:ext cx="10515600" cy="2851208"/>
          </a:xfrm>
        </p:spPr>
        <p:txBody>
          <a:bodyPr anchor="b">
            <a:normAutofit/>
          </a:bodyPr>
          <a:lstStyle>
            <a:lvl1pPr>
              <a:defRPr sz="6000" b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1" y="4552635"/>
            <a:ext cx="10515600" cy="1500187"/>
          </a:xfrm>
        </p:spPr>
        <p:txBody>
          <a:bodyPr anchor="t">
            <a:normAutofit/>
          </a:bodyPr>
          <a:lstStyle>
            <a:lvl1pPr marL="0" indent="0"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  <p:pic>
        <p:nvPicPr>
          <p:cNvPr id="7" name="Obrázek 6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34997" y="4793914"/>
            <a:ext cx="6120000" cy="1337336"/>
          </a:xfrm>
          <a:prstGeom prst="rect">
            <a:avLst/>
          </a:prstGeom>
        </p:spPr>
      </p:pic>
      <p:pic>
        <p:nvPicPr>
          <p:cNvPr id="8" name="Obrázek 7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97456" y="3587630"/>
            <a:ext cx="2627383" cy="12536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23239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45127" y="1828802"/>
            <a:ext cx="5181600" cy="4351337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8802"/>
            <a:ext cx="5181600" cy="4351337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06EF73-9DB8-4763-865F-2F88181A4732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985738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45127" y="1681852"/>
            <a:ext cx="5156200" cy="825699"/>
          </a:xfrm>
        </p:spPr>
        <p:txBody>
          <a:bodyPr anchor="b">
            <a:normAutofit/>
          </a:bodyPr>
          <a:lstStyle>
            <a:lvl1pPr marL="0" indent="0">
              <a:spcBef>
                <a:spcPts val="0"/>
              </a:spcBef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45127" y="2507552"/>
            <a:ext cx="5156200" cy="3680525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1" y="1681851"/>
            <a:ext cx="5181601" cy="825698"/>
          </a:xfrm>
        </p:spPr>
        <p:txBody>
          <a:bodyPr anchor="b"/>
          <a:lstStyle>
            <a:lvl1pPr marL="0" indent="0">
              <a:spcBef>
                <a:spcPts val="0"/>
              </a:spcBef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1" y="2507552"/>
            <a:ext cx="5181601" cy="3680525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866006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029191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  <p:pic>
        <p:nvPicPr>
          <p:cNvPr id="5" name="Obrázek 4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60872" y="5196696"/>
            <a:ext cx="5040000" cy="1101335"/>
          </a:xfrm>
          <a:prstGeom prst="rect">
            <a:avLst/>
          </a:prstGeom>
        </p:spPr>
      </p:pic>
      <p:pic>
        <p:nvPicPr>
          <p:cNvPr id="6" name="Obrázek 5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61445" y="2"/>
            <a:ext cx="2627383" cy="12536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809791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41248" y="457202"/>
            <a:ext cx="3931920" cy="1600197"/>
          </a:xfrm>
        </p:spPr>
        <p:txBody>
          <a:bodyPr anchor="b">
            <a:normAutofit/>
          </a:bodyPr>
          <a:lstStyle>
            <a:lvl1pPr>
              <a:defRPr sz="3200" b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1600" y="990600"/>
            <a:ext cx="6172200" cy="48768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41248" y="2057399"/>
            <a:ext cx="3931920" cy="3810001"/>
          </a:xfrm>
        </p:spPr>
        <p:txBody>
          <a:bodyPr>
            <a:normAutofit/>
          </a:bodyPr>
          <a:lstStyle>
            <a:lvl1pPr marL="0" indent="0">
              <a:lnSpc>
                <a:spcPct val="90000"/>
              </a:lnSpc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147834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41248" y="457200"/>
            <a:ext cx="3931920" cy="1600200"/>
          </a:xfrm>
        </p:spPr>
        <p:txBody>
          <a:bodyPr anchor="b">
            <a:normAutofit/>
          </a:bodyPr>
          <a:lstStyle>
            <a:lvl1pPr>
              <a:defRPr sz="3200" b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1600" y="990600"/>
            <a:ext cx="6172200" cy="4876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41248" y="2057400"/>
            <a:ext cx="3931920" cy="3810000"/>
          </a:xfrm>
        </p:spPr>
        <p:txBody>
          <a:bodyPr>
            <a:normAutofit/>
          </a:bodyPr>
          <a:lstStyle>
            <a:lvl1pPr marL="0" indent="0">
              <a:lnSpc>
                <a:spcPct val="90000"/>
              </a:lnSpc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  <p:pic>
        <p:nvPicPr>
          <p:cNvPr id="8" name="Obrázek 7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66199" y="5207146"/>
            <a:ext cx="5040000" cy="1101335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61445" y="2"/>
            <a:ext cx="2627383" cy="12536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693168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657170399"/>
      </p:ext>
    </p:extLst>
  </p:cSld>
  <p:clrMapOvr>
    <a:masterClrMapping/>
  </p:clrMapOvr>
  <p:timing>
    <p:tnLst>
      <p:par>
        <p:cTn id="1" dur="indefinite" restart="never" nodeType="tmRoot"/>
      </p:par>
    </p:tnLst>
  </p:timing>
  <p:hf hdr="0" dt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1" y="360362"/>
            <a:ext cx="2628900" cy="5811838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1" y="360364"/>
            <a:ext cx="7734300" cy="5811837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990479466"/>
      </p:ext>
    </p:extLst>
  </p:cSld>
  <p:clrMapOvr>
    <a:masterClrMapping/>
  </p:clrMapOvr>
  <p:timing>
    <p:tnLst>
      <p:par>
        <p:cTn id="1" dur="indefinite" restart="never" nodeType="tmRoot"/>
      </p:par>
    </p:tnLst>
  </p:timing>
  <p:hf hdr="0" dt="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1_Úvodní snímek">
    <p:bg>
      <p:bgPr>
        <a:gradFill>
          <a:gsLst>
            <a:gs pos="100000">
              <a:schemeClr val="accent1">
                <a:lumMod val="20000"/>
                <a:lumOff val="80000"/>
                <a:alpha val="86000"/>
              </a:schemeClr>
            </a:gs>
            <a:gs pos="42000">
              <a:schemeClr val="bg1">
                <a:alpha val="40000"/>
              </a:schemeClr>
            </a:gs>
            <a:gs pos="0">
              <a:schemeClr val="accent1">
                <a:lumMod val="20000"/>
                <a:lumOff val="80000"/>
                <a:alpha val="85000"/>
              </a:schemeClr>
            </a:gs>
            <a:gs pos="75000">
              <a:schemeClr val="bg1">
                <a:alpha val="4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Skupina 4"/>
          <p:cNvGrpSpPr/>
          <p:nvPr/>
        </p:nvGrpSpPr>
        <p:grpSpPr>
          <a:xfrm>
            <a:off x="1" y="0"/>
            <a:ext cx="12188825" cy="713232"/>
            <a:chOff x="0" y="0"/>
            <a:chExt cx="12188825" cy="713232"/>
          </a:xfrm>
        </p:grpSpPr>
        <p:sp>
          <p:nvSpPr>
            <p:cNvPr id="7" name="Obdélník 6"/>
            <p:cNvSpPr/>
            <p:nvPr/>
          </p:nvSpPr>
          <p:spPr>
            <a:xfrm flipV="1">
              <a:off x="0" y="73152"/>
              <a:ext cx="12188825" cy="640080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0" name="Obdélník 9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grpSp>
        <p:nvGrpSpPr>
          <p:cNvPr id="11" name="Skupina 10"/>
          <p:cNvGrpSpPr/>
          <p:nvPr/>
        </p:nvGrpSpPr>
        <p:grpSpPr>
          <a:xfrm>
            <a:off x="0" y="0"/>
            <a:ext cx="713232" cy="6858000"/>
            <a:chOff x="0" y="0"/>
            <a:chExt cx="713232" cy="6858000"/>
          </a:xfrm>
        </p:grpSpPr>
        <p:sp>
          <p:nvSpPr>
            <p:cNvPr id="12" name="Obdélník 11"/>
            <p:cNvSpPr/>
            <p:nvPr/>
          </p:nvSpPr>
          <p:spPr>
            <a:xfrm flipH="1">
              <a:off x="73152" y="0"/>
              <a:ext cx="640080" cy="6858000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3" name="Obdélník 12"/>
            <p:cNvSpPr/>
            <p:nvPr/>
          </p:nvSpPr>
          <p:spPr>
            <a:xfrm flipH="1">
              <a:off x="0" y="0"/>
              <a:ext cx="202718" cy="6858000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grpSp>
        <p:nvGrpSpPr>
          <p:cNvPr id="14" name="Skupina 13"/>
          <p:cNvGrpSpPr/>
          <p:nvPr/>
        </p:nvGrpSpPr>
        <p:grpSpPr>
          <a:xfrm>
            <a:off x="11476762" y="0"/>
            <a:ext cx="746887" cy="6858000"/>
            <a:chOff x="11476762" y="0"/>
            <a:chExt cx="746886" cy="6858000"/>
          </a:xfrm>
        </p:grpSpPr>
        <p:sp>
          <p:nvSpPr>
            <p:cNvPr id="15" name="Obdélník 14"/>
            <p:cNvSpPr/>
            <p:nvPr/>
          </p:nvSpPr>
          <p:spPr>
            <a:xfrm flipH="1">
              <a:off x="11476762" y="0"/>
              <a:ext cx="640080" cy="6858000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6" name="Obdélník 15"/>
            <p:cNvSpPr/>
            <p:nvPr/>
          </p:nvSpPr>
          <p:spPr>
            <a:xfrm flipH="1">
              <a:off x="12020930" y="0"/>
              <a:ext cx="202718" cy="6858000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grpSp>
        <p:nvGrpSpPr>
          <p:cNvPr id="17" name="Skupina 16"/>
          <p:cNvGrpSpPr/>
          <p:nvPr/>
        </p:nvGrpSpPr>
        <p:grpSpPr>
          <a:xfrm flipV="1">
            <a:off x="1" y="6144768"/>
            <a:ext cx="12188825" cy="713232"/>
            <a:chOff x="0" y="0"/>
            <a:chExt cx="12188825" cy="713232"/>
          </a:xfrm>
        </p:grpSpPr>
        <p:sp>
          <p:nvSpPr>
            <p:cNvPr id="18" name="Obdélník 17"/>
            <p:cNvSpPr/>
            <p:nvPr/>
          </p:nvSpPr>
          <p:spPr>
            <a:xfrm flipV="1">
              <a:off x="0" y="73152"/>
              <a:ext cx="12188825" cy="640080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9" name="Obdélník 18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295400" y="805070"/>
            <a:ext cx="9601200" cy="1904337"/>
          </a:xfrm>
        </p:spPr>
        <p:txBody>
          <a:bodyPr anchor="b">
            <a:noAutofit/>
          </a:bodyPr>
          <a:lstStyle>
            <a:lvl1pPr algn="ctr">
              <a:defRPr sz="6000"/>
            </a:lvl1pPr>
          </a:lstStyle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295400" y="2755129"/>
            <a:ext cx="9601200" cy="914400"/>
          </a:xfrm>
        </p:spPr>
        <p:txBody>
          <a:bodyPr>
            <a:normAutofit/>
          </a:bodyPr>
          <a:lstStyle>
            <a:lvl1pPr marL="0" indent="0" algn="ctr">
              <a:spcBef>
                <a:spcPts val="0"/>
              </a:spcBef>
              <a:buNone/>
              <a:defRPr sz="2400" cap="all" baseline="0"/>
            </a:lvl1pPr>
            <a:lvl2pPr marL="457200" indent="0" algn="ctr">
              <a:buNone/>
              <a:defRPr sz="2800"/>
            </a:lvl2pPr>
            <a:lvl3pPr marL="914400" indent="0" algn="ctr">
              <a:buNone/>
              <a:defRPr sz="24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cs-CZ" smtClean="0"/>
              <a:t>Kliknutím lze upravit styl předlohy.</a:t>
            </a:r>
            <a:endParaRPr lang="cs-CZ" dirty="0"/>
          </a:p>
        </p:txBody>
      </p:sp>
      <p:pic>
        <p:nvPicPr>
          <p:cNvPr id="8" name="Obrázek 7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34997" y="4793914"/>
            <a:ext cx="6120000" cy="1337336"/>
          </a:xfrm>
          <a:prstGeom prst="rect">
            <a:avLst/>
          </a:prstGeom>
        </p:spPr>
      </p:pic>
      <p:pic>
        <p:nvPicPr>
          <p:cNvPr id="21" name="Obrázek 20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80722" y="3633354"/>
            <a:ext cx="2627383" cy="1253613"/>
          </a:xfrm>
          <a:prstGeom prst="rect">
            <a:avLst/>
          </a:prstGeom>
        </p:spPr>
      </p:pic>
      <p:sp>
        <p:nvSpPr>
          <p:cNvPr id="22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2802772" y="6291470"/>
            <a:ext cx="7159752" cy="237744"/>
          </a:xfrm>
        </p:spPr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3828820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" name="Group 15"/>
          <p:cNvGrpSpPr/>
          <p:nvPr/>
        </p:nvGrpSpPr>
        <p:grpSpPr>
          <a:xfrm>
            <a:off x="0" y="-2373"/>
            <a:ext cx="12192000" cy="6867027"/>
            <a:chOff x="0" y="-2373"/>
            <a:chExt cx="12192000" cy="6867027"/>
          </a:xfrm>
        </p:grpSpPr>
        <p:sp>
          <p:nvSpPr>
            <p:cNvPr id="8" name="Rectangle 7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2000"/>
                    <a:hueMod val="108000"/>
                    <a:satMod val="164000"/>
                    <a:lumMod val="69000"/>
                  </a:schemeClr>
                  <a:schemeClr val="dk2">
                    <a:tint val="96000"/>
                    <a:hueMod val="90000"/>
                    <a:satMod val="130000"/>
                    <a:lumMod val="134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Oval 10"/>
            <p:cNvSpPr/>
            <p:nvPr/>
          </p:nvSpPr>
          <p:spPr>
            <a:xfrm>
              <a:off x="322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1000"/>
                  </a:schemeClr>
                </a:gs>
                <a:gs pos="75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2" name="Oval 11"/>
            <p:cNvSpPr/>
            <p:nvPr/>
          </p:nvSpPr>
          <p:spPr>
            <a:xfrm>
              <a:off x="175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8000"/>
                  </a:schemeClr>
                </a:gs>
                <a:gs pos="72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Oval 12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7000"/>
                  </a:schemeClr>
                </a:gs>
                <a:gs pos="69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Oval 13"/>
            <p:cNvSpPr/>
            <p:nvPr/>
          </p:nvSpPr>
          <p:spPr>
            <a:xfrm>
              <a:off x="7999412" y="-2373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4000"/>
                  </a:schemeClr>
                </a:gs>
                <a:gs pos="73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8609012" y="5874054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4000"/>
                  </a:schemeClr>
                </a:gs>
                <a:gs pos="66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9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54955" y="2099733"/>
            <a:ext cx="8825658" cy="2677648"/>
          </a:xfrm>
        </p:spPr>
        <p:txBody>
          <a:bodyPr anchor="b"/>
          <a:lstStyle>
            <a:lvl1pPr>
              <a:defRPr sz="54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54955" y="4777380"/>
            <a:ext cx="8825658" cy="861420"/>
          </a:xfrm>
        </p:spPr>
        <p:txBody>
          <a:bodyPr anchor="t"/>
          <a:lstStyle>
            <a:lvl1pPr marL="0" indent="0" algn="l">
              <a:buNone/>
              <a:defRPr cap="all">
                <a:solidFill>
                  <a:schemeClr val="accent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 rot="5400000">
            <a:off x="10089390" y="1792223"/>
            <a:ext cx="990599" cy="304799"/>
          </a:xfrm>
        </p:spPr>
        <p:txBody>
          <a:bodyPr anchor="t"/>
          <a:lstStyle>
            <a:lvl1pPr algn="l">
              <a:defRPr b="0" i="0">
                <a:solidFill>
                  <a:schemeClr val="bg1"/>
                </a:solidFill>
              </a:defRPr>
            </a:lvl1pPr>
          </a:lstStyle>
          <a:p>
            <a:pPr eaLnBrk="1" latinLnBrk="0" hangingPunct="1"/>
            <a:fld id="{9D21D778-B565-4D7E-94D7-64010A445B68}" type="datetimeFigureOut">
              <a:rPr lang="en-US" smtClean="0"/>
              <a:pPr eaLnBrk="1" latinLnBrk="0" hangingPunct="1"/>
              <a:t>5/17/2015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 rot="5400000">
            <a:off x="8959592" y="3226820"/>
            <a:ext cx="3859795" cy="304801"/>
          </a:xfrm>
        </p:spPr>
        <p:txBody>
          <a:bodyPr/>
          <a:lstStyle>
            <a:lvl1pPr>
              <a:defRPr b="0" i="0">
                <a:solidFill>
                  <a:schemeClr val="bg1"/>
                </a:solidFill>
              </a:defRPr>
            </a:lvl1pPr>
          </a:lstStyle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10" name="Rectangle 9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351008" y="292608"/>
            <a:ext cx="838199" cy="767687"/>
          </a:xfrm>
        </p:spPr>
        <p:txBody>
          <a:bodyPr/>
          <a:lstStyle>
            <a:lvl1pPr>
              <a:defRPr sz="2800" b="0" i="0">
                <a:latin typeface="+mj-lt"/>
              </a:defRPr>
            </a:lvl1pPr>
          </a:lstStyle>
          <a:p>
            <a:fld id="{2C6B1FF6-39B9-40F5-8B67-33C6354A3D4F}" type="slidenum">
              <a:rPr kumimoji="0" lang="en-US" smtClean="0"/>
              <a:pPr eaLnBrk="1" latinLnBrk="0" hangingPunct="1"/>
              <a:t>‹#›</a:t>
            </a:fld>
            <a:endParaRPr kumimoji="0" lang="en-US" dirty="0">
              <a:solidFill>
                <a:schemeClr val="accent3">
                  <a:shade val="75000"/>
                </a:schemeClr>
              </a:solidFill>
            </a:endParaRPr>
          </a:p>
        </p:txBody>
      </p:sp>
      <p:pic>
        <p:nvPicPr>
          <p:cNvPr id="17" name="Obrázek 16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34997" y="4793914"/>
            <a:ext cx="6120000" cy="1337336"/>
          </a:xfrm>
          <a:prstGeom prst="rect">
            <a:avLst/>
          </a:prstGeom>
        </p:spPr>
      </p:pic>
      <p:pic>
        <p:nvPicPr>
          <p:cNvPr id="18" name="Obrázek 17"/>
          <p:cNvPicPr>
            <a:picLocks noChangeAspect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80722" y="3633354"/>
            <a:ext cx="2627383" cy="12536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371959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155299806"/>
      </p:ext>
    </p:extLst>
  </p:cSld>
  <p:clrMapOvr>
    <a:masterClrMapping/>
  </p:clrMapOvr>
  <p:timing>
    <p:tnLst>
      <p:par>
        <p:cTn id="1" dur="indefinite" restart="never" nodeType="tmRoot"/>
      </p:par>
    </p:tnLst>
  </p:timing>
  <p:hf hdr="0" dt="0"/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3" name="Group 12"/>
          <p:cNvGrpSpPr/>
          <p:nvPr/>
        </p:nvGrpSpPr>
        <p:grpSpPr>
          <a:xfrm>
            <a:off x="0" y="-2373"/>
            <a:ext cx="12192000" cy="6867027"/>
            <a:chOff x="0" y="-2373"/>
            <a:chExt cx="12192000" cy="6867027"/>
          </a:xfrm>
        </p:grpSpPr>
        <p:sp>
          <p:nvSpPr>
            <p:cNvPr id="11" name="Rectangle 10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2000"/>
                    <a:hueMod val="108000"/>
                    <a:satMod val="164000"/>
                    <a:lumMod val="69000"/>
                  </a:schemeClr>
                  <a:schemeClr val="dk2">
                    <a:tint val="96000"/>
                    <a:hueMod val="90000"/>
                    <a:satMod val="130000"/>
                    <a:lumMod val="134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Oval 13"/>
            <p:cNvSpPr/>
            <p:nvPr/>
          </p:nvSpPr>
          <p:spPr>
            <a:xfrm>
              <a:off x="322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1000"/>
                  </a:schemeClr>
                </a:gs>
                <a:gs pos="75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175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8000"/>
                  </a:schemeClr>
                </a:gs>
                <a:gs pos="72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7000"/>
                  </a:schemeClr>
                </a:gs>
                <a:gs pos="69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7999412" y="-2373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4000"/>
                  </a:schemeClr>
                </a:gs>
                <a:gs pos="73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8609012" y="5874054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4000"/>
                  </a:schemeClr>
                </a:gs>
                <a:gs pos="66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7" name="Rectangle 6"/>
            <p:cNvSpPr/>
            <p:nvPr/>
          </p:nvSpPr>
          <p:spPr>
            <a:xfrm>
              <a:off x="7289800" y="402165"/>
              <a:ext cx="4478865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9" name="Freeform 5"/>
            <p:cNvSpPr/>
            <p:nvPr/>
          </p:nvSpPr>
          <p:spPr bwMode="gray">
            <a:xfrm rot="15922489">
              <a:off x="4698352" y="1826078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8" name="Freeform 5"/>
            <p:cNvSpPr/>
            <p:nvPr/>
          </p:nvSpPr>
          <p:spPr bwMode="gray">
            <a:xfrm rot="16200000">
              <a:off x="3787244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2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6" y="2677645"/>
            <a:ext cx="4351023" cy="2283824"/>
          </a:xfrm>
        </p:spPr>
        <p:txBody>
          <a:bodyPr anchor="ctr"/>
          <a:lstStyle>
            <a:lvl1pPr algn="l">
              <a:defRPr sz="4000" b="0" cap="none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95558" y="2677644"/>
            <a:ext cx="3755379" cy="2283823"/>
          </a:xfrm>
        </p:spPr>
        <p:txBody>
          <a:bodyPr anchor="ctr"/>
          <a:lstStyle>
            <a:lvl1pPr marL="0" indent="0" algn="l">
              <a:buNone/>
              <a:defRPr sz="2000" cap="all">
                <a:solidFill>
                  <a:schemeClr val="accent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15" name="Rectangle 14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  <p:pic>
        <p:nvPicPr>
          <p:cNvPr id="20" name="Obrázek 19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34997" y="4793914"/>
            <a:ext cx="6120000" cy="1337336"/>
          </a:xfrm>
          <a:prstGeom prst="rect">
            <a:avLst/>
          </a:prstGeom>
        </p:spPr>
      </p:pic>
      <p:pic>
        <p:nvPicPr>
          <p:cNvPr id="21" name="Obrázek 20"/>
          <p:cNvPicPr>
            <a:picLocks noChangeAspect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97456" y="3587630"/>
            <a:ext cx="2627383" cy="12536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917435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54954" y="2603500"/>
            <a:ext cx="4825158" cy="3416301"/>
          </a:xfrm>
        </p:spPr>
        <p:txBody>
          <a:bodyPr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08712" y="2603500"/>
            <a:ext cx="4825159" cy="3416300"/>
          </a:xfrm>
        </p:spPr>
        <p:txBody>
          <a:bodyPr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06EF73-9DB8-4763-865F-2F88181A4732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4502471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2603500"/>
            <a:ext cx="4825157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4954" y="3179762"/>
            <a:ext cx="4825158" cy="2840039"/>
          </a:xfrm>
        </p:spPr>
        <p:txBody>
          <a:bodyPr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08712" y="2603500"/>
            <a:ext cx="4825159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08710" y="3179762"/>
            <a:ext cx="4825159" cy="2840039"/>
          </a:xfrm>
        </p:spPr>
        <p:txBody>
          <a:bodyPr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1221636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6959820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7" name="Rectangle 6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  <p:pic>
        <p:nvPicPr>
          <p:cNvPr id="6" name="Obrázek 5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60872" y="5196696"/>
            <a:ext cx="5040000" cy="1101335"/>
          </a:xfrm>
          <a:prstGeom prst="rect">
            <a:avLst/>
          </a:prstGeom>
        </p:spPr>
      </p:pic>
      <p:pic>
        <p:nvPicPr>
          <p:cNvPr id="8" name="Obrázek 7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61445" y="2"/>
            <a:ext cx="2627383" cy="12536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96765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4" name="Group 13"/>
          <p:cNvGrpSpPr/>
          <p:nvPr/>
        </p:nvGrpSpPr>
        <p:grpSpPr>
          <a:xfrm>
            <a:off x="0" y="-2373"/>
            <a:ext cx="12192000" cy="6867027"/>
            <a:chOff x="0" y="-2373"/>
            <a:chExt cx="12192000" cy="6867027"/>
          </a:xfrm>
        </p:grpSpPr>
        <p:sp>
          <p:nvSpPr>
            <p:cNvPr id="12" name="Rectangle 11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2000"/>
                    <a:hueMod val="108000"/>
                    <a:satMod val="164000"/>
                    <a:lumMod val="69000"/>
                  </a:schemeClr>
                  <a:schemeClr val="dk2">
                    <a:tint val="96000"/>
                    <a:hueMod val="90000"/>
                    <a:satMod val="130000"/>
                    <a:lumMod val="134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322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1000"/>
                  </a:schemeClr>
                </a:gs>
                <a:gs pos="75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175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8000"/>
                  </a:schemeClr>
                </a:gs>
                <a:gs pos="72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7000"/>
                  </a:schemeClr>
                </a:gs>
                <a:gs pos="69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7999412" y="-2373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4000"/>
                  </a:schemeClr>
                </a:gs>
                <a:gs pos="73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8609012" y="5874054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4000"/>
                  </a:schemeClr>
                </a:gs>
                <a:gs pos="66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8" name="Rectangle 7"/>
            <p:cNvSpPr/>
            <p:nvPr/>
          </p:nvSpPr>
          <p:spPr>
            <a:xfrm>
              <a:off x="5713412" y="402165"/>
              <a:ext cx="6055253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0" name="Freeform 5"/>
            <p:cNvSpPr/>
            <p:nvPr/>
          </p:nvSpPr>
          <p:spPr bwMode="gray">
            <a:xfrm rot="15922489">
              <a:off x="3140485" y="1826078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9" name="Freeform 5"/>
            <p:cNvSpPr/>
            <p:nvPr/>
          </p:nvSpPr>
          <p:spPr bwMode="gray">
            <a:xfrm rot="16200000">
              <a:off x="2229377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3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1295400"/>
            <a:ext cx="2793159" cy="1600200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781146" y="1447800"/>
            <a:ext cx="5190065" cy="4572000"/>
          </a:xfrm>
        </p:spPr>
        <p:txBody>
          <a:bodyPr anchor="ctr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 bwMode="gray">
          <a:xfrm>
            <a:off x="1154955" y="2895600"/>
            <a:ext cx="2793158" cy="3129279"/>
          </a:xfrm>
        </p:spPr>
        <p:txBody>
          <a:bodyPr/>
          <a:lstStyle>
            <a:lvl1pPr marL="0" indent="0">
              <a:buNone/>
              <a:defRPr sz="1400">
                <a:solidFill>
                  <a:schemeClr val="accent1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15" name="Rectangle 14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8745695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0" name="Group 19"/>
          <p:cNvGrpSpPr/>
          <p:nvPr/>
        </p:nvGrpSpPr>
        <p:grpSpPr>
          <a:xfrm>
            <a:off x="0" y="-2373"/>
            <a:ext cx="12192000" cy="6867027"/>
            <a:chOff x="0" y="-2373"/>
            <a:chExt cx="12192000" cy="6867027"/>
          </a:xfrm>
        </p:grpSpPr>
        <p:sp>
          <p:nvSpPr>
            <p:cNvPr id="12" name="Rectangle 11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2000"/>
                    <a:hueMod val="108000"/>
                    <a:satMod val="164000"/>
                    <a:lumMod val="69000"/>
                  </a:schemeClr>
                  <a:schemeClr val="dk2">
                    <a:tint val="96000"/>
                    <a:hueMod val="90000"/>
                    <a:satMod val="130000"/>
                    <a:lumMod val="134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322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1000"/>
                  </a:schemeClr>
                </a:gs>
                <a:gs pos="75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175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8000"/>
                  </a:schemeClr>
                </a:gs>
                <a:gs pos="72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7000"/>
                  </a:schemeClr>
                </a:gs>
                <a:gs pos="69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7999412" y="-2373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4000"/>
                  </a:schemeClr>
                </a:gs>
                <a:gs pos="73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8609012" y="5874054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4000"/>
                  </a:schemeClr>
                </a:gs>
                <a:gs pos="66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8" name="Rectangle 7"/>
            <p:cNvSpPr/>
            <p:nvPr/>
          </p:nvSpPr>
          <p:spPr>
            <a:xfrm>
              <a:off x="6172200" y="402165"/>
              <a:ext cx="5596465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9" name="Freeform 5"/>
            <p:cNvSpPr/>
            <p:nvPr/>
          </p:nvSpPr>
          <p:spPr bwMode="gray">
            <a:xfrm rot="16200000">
              <a:off x="3295432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0" name="Freeform 5"/>
            <p:cNvSpPr/>
            <p:nvPr/>
          </p:nvSpPr>
          <p:spPr bwMode="gray">
            <a:xfrm rot="15922489">
              <a:off x="4203594" y="1826078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3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3907" y="1693332"/>
            <a:ext cx="3860260" cy="1735668"/>
          </a:xfrm>
        </p:spPr>
        <p:txBody>
          <a:bodyPr anchor="b">
            <a:normAutofit/>
          </a:bodyPr>
          <a:lstStyle>
            <a:lvl1pPr algn="l">
              <a:defRPr sz="3600" b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547870" y="1143000"/>
            <a:ext cx="3227193" cy="4572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 bwMode="gray">
          <a:xfrm>
            <a:off x="1154955" y="3657600"/>
            <a:ext cx="3859212" cy="1371600"/>
          </a:xfrm>
        </p:spPr>
        <p:txBody>
          <a:bodyPr>
            <a:normAutofit/>
          </a:bodyPr>
          <a:lstStyle>
            <a:lvl1pPr marL="0" indent="0">
              <a:buNone/>
              <a:defRPr sz="1400">
                <a:solidFill>
                  <a:schemeClr val="accent1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14" name="Rectangle 13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  <p:pic>
        <p:nvPicPr>
          <p:cNvPr id="21" name="Obrázek 20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66199" y="5207146"/>
            <a:ext cx="5040000" cy="1101335"/>
          </a:xfrm>
          <a:prstGeom prst="rect">
            <a:avLst/>
          </a:prstGeom>
        </p:spPr>
      </p:pic>
      <p:pic>
        <p:nvPicPr>
          <p:cNvPr id="22" name="Obrázek 21"/>
          <p:cNvPicPr>
            <a:picLocks noChangeAspect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61445" y="2"/>
            <a:ext cx="2627383" cy="12536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306222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atický obrázek s popis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9" name="Group 18"/>
          <p:cNvGrpSpPr/>
          <p:nvPr/>
        </p:nvGrpSpPr>
        <p:grpSpPr>
          <a:xfrm>
            <a:off x="0" y="-2373"/>
            <a:ext cx="12192000" cy="6867027"/>
            <a:chOff x="0" y="-2373"/>
            <a:chExt cx="12192000" cy="6867027"/>
          </a:xfrm>
        </p:grpSpPr>
        <p:sp>
          <p:nvSpPr>
            <p:cNvPr id="11" name="Rectangle 10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2000"/>
                    <a:hueMod val="108000"/>
                    <a:satMod val="164000"/>
                    <a:lumMod val="69000"/>
                  </a:schemeClr>
                  <a:schemeClr val="dk2">
                    <a:tint val="96000"/>
                    <a:hueMod val="90000"/>
                    <a:satMod val="130000"/>
                    <a:lumMod val="134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Oval 13"/>
            <p:cNvSpPr/>
            <p:nvPr/>
          </p:nvSpPr>
          <p:spPr>
            <a:xfrm>
              <a:off x="322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1000"/>
                  </a:schemeClr>
                </a:gs>
                <a:gs pos="75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175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8000"/>
                  </a:schemeClr>
                </a:gs>
                <a:gs pos="72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7000"/>
                  </a:schemeClr>
                </a:gs>
                <a:gs pos="69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7999412" y="-2373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4000"/>
                  </a:schemeClr>
                </a:gs>
                <a:gs pos="73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5874054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4000"/>
                  </a:schemeClr>
                </a:gs>
                <a:gs pos="66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8" name="Freeform 5"/>
            <p:cNvSpPr/>
            <p:nvPr/>
          </p:nvSpPr>
          <p:spPr bwMode="gray">
            <a:xfrm rot="10371525">
              <a:off x="263767" y="4438254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9" name="Freeform 5"/>
            <p:cNvSpPr/>
            <p:nvPr/>
          </p:nvSpPr>
          <p:spPr bwMode="gray">
            <a:xfrm rot="10800000">
              <a:off x="459506" y="321130"/>
              <a:ext cx="11277600" cy="4533900"/>
            </a:xfrm>
            <a:custGeom>
              <a:avLst/>
              <a:gdLst/>
              <a:ahLst/>
              <a:cxnLst/>
              <a:rect l="0" t="0" r="r" b="b"/>
              <a:pathLst>
                <a:path w="7104" h="2856">
                  <a:moveTo>
                    <a:pt x="0" y="0"/>
                  </a:moveTo>
                  <a:lnTo>
                    <a:pt x="0" y="2856"/>
                  </a:lnTo>
                  <a:lnTo>
                    <a:pt x="7104" y="2856"/>
                  </a:lnTo>
                  <a:lnTo>
                    <a:pt x="7104" y="1"/>
                  </a:lnTo>
                  <a:lnTo>
                    <a:pt x="7104" y="1"/>
                  </a:lnTo>
                  <a:lnTo>
                    <a:pt x="6943" y="26"/>
                  </a:lnTo>
                  <a:lnTo>
                    <a:pt x="6782" y="50"/>
                  </a:lnTo>
                  <a:lnTo>
                    <a:pt x="6621" y="73"/>
                  </a:lnTo>
                  <a:lnTo>
                    <a:pt x="6459" y="93"/>
                  </a:lnTo>
                  <a:lnTo>
                    <a:pt x="6298" y="113"/>
                  </a:lnTo>
                  <a:lnTo>
                    <a:pt x="6136" y="132"/>
                  </a:lnTo>
                  <a:lnTo>
                    <a:pt x="5976" y="148"/>
                  </a:lnTo>
                  <a:lnTo>
                    <a:pt x="5814" y="163"/>
                  </a:lnTo>
                  <a:lnTo>
                    <a:pt x="5653" y="177"/>
                  </a:lnTo>
                  <a:lnTo>
                    <a:pt x="5494" y="189"/>
                  </a:lnTo>
                  <a:lnTo>
                    <a:pt x="5334" y="201"/>
                  </a:lnTo>
                  <a:lnTo>
                    <a:pt x="5175" y="211"/>
                  </a:lnTo>
                  <a:lnTo>
                    <a:pt x="5017" y="219"/>
                  </a:lnTo>
                  <a:lnTo>
                    <a:pt x="4859" y="227"/>
                  </a:lnTo>
                  <a:lnTo>
                    <a:pt x="4703" y="234"/>
                  </a:lnTo>
                  <a:lnTo>
                    <a:pt x="4548" y="239"/>
                  </a:lnTo>
                  <a:lnTo>
                    <a:pt x="4393" y="243"/>
                  </a:lnTo>
                  <a:lnTo>
                    <a:pt x="4240" y="247"/>
                  </a:lnTo>
                  <a:lnTo>
                    <a:pt x="4088" y="249"/>
                  </a:lnTo>
                  <a:lnTo>
                    <a:pt x="3937" y="251"/>
                  </a:lnTo>
                  <a:lnTo>
                    <a:pt x="3788" y="252"/>
                  </a:lnTo>
                  <a:lnTo>
                    <a:pt x="3640" y="251"/>
                  </a:lnTo>
                  <a:lnTo>
                    <a:pt x="3494" y="251"/>
                  </a:lnTo>
                  <a:lnTo>
                    <a:pt x="3349" y="249"/>
                  </a:lnTo>
                  <a:lnTo>
                    <a:pt x="3207" y="246"/>
                  </a:lnTo>
                  <a:lnTo>
                    <a:pt x="3066" y="243"/>
                  </a:lnTo>
                  <a:lnTo>
                    <a:pt x="2928" y="240"/>
                  </a:lnTo>
                  <a:lnTo>
                    <a:pt x="2791" y="235"/>
                  </a:lnTo>
                  <a:lnTo>
                    <a:pt x="2656" y="230"/>
                  </a:lnTo>
                  <a:lnTo>
                    <a:pt x="2524" y="225"/>
                  </a:lnTo>
                  <a:lnTo>
                    <a:pt x="2266" y="212"/>
                  </a:lnTo>
                  <a:lnTo>
                    <a:pt x="2019" y="198"/>
                  </a:lnTo>
                  <a:lnTo>
                    <a:pt x="1782" y="183"/>
                  </a:lnTo>
                  <a:lnTo>
                    <a:pt x="1557" y="167"/>
                  </a:lnTo>
                  <a:lnTo>
                    <a:pt x="1343" y="150"/>
                  </a:lnTo>
                  <a:lnTo>
                    <a:pt x="1144" y="132"/>
                  </a:lnTo>
                  <a:lnTo>
                    <a:pt x="957" y="114"/>
                  </a:lnTo>
                  <a:lnTo>
                    <a:pt x="785" y="96"/>
                  </a:lnTo>
                  <a:lnTo>
                    <a:pt x="627" y="79"/>
                  </a:lnTo>
                  <a:lnTo>
                    <a:pt x="487" y="63"/>
                  </a:lnTo>
                  <a:lnTo>
                    <a:pt x="361" y="48"/>
                  </a:lnTo>
                  <a:lnTo>
                    <a:pt x="254" y="35"/>
                  </a:lnTo>
                  <a:lnTo>
                    <a:pt x="165" y="23"/>
                  </a:lnTo>
                  <a:lnTo>
                    <a:pt x="42" y="6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2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6" y="4966674"/>
            <a:ext cx="882565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54955" y="685800"/>
            <a:ext cx="8825658" cy="3429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 bwMode="gray">
          <a:xfrm>
            <a:off x="1154956" y="5536665"/>
            <a:ext cx="8825656" cy="493712"/>
          </a:xfrm>
        </p:spPr>
        <p:txBody>
          <a:bodyPr>
            <a:normAutofit/>
          </a:bodyPr>
          <a:lstStyle>
            <a:lvl1pPr marL="0" indent="0">
              <a:buNone/>
              <a:defRPr sz="1200">
                <a:solidFill>
                  <a:schemeClr val="accent1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13" name="Rectangle 12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920537756"/>
      </p:ext>
    </p:extLst>
  </p:cSld>
  <p:clrMapOvr>
    <a:masterClrMapping/>
  </p:clrMapOvr>
  <p:timing>
    <p:tnLst>
      <p:par>
        <p:cTn id="1" dur="indefinite" restart="never" nodeType="tmRoot"/>
      </p:par>
    </p:tnLst>
  </p:timing>
  <p:hf hdr="0" dt="0"/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Název a popis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" name="Group 11"/>
          <p:cNvGrpSpPr/>
          <p:nvPr/>
        </p:nvGrpSpPr>
        <p:grpSpPr>
          <a:xfrm>
            <a:off x="0" y="-2373"/>
            <a:ext cx="12192000" cy="6867027"/>
            <a:chOff x="0" y="-2373"/>
            <a:chExt cx="12192000" cy="6867027"/>
          </a:xfrm>
        </p:grpSpPr>
        <p:sp>
          <p:nvSpPr>
            <p:cNvPr id="10" name="Rectangle 9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2000"/>
                    <a:hueMod val="108000"/>
                    <a:satMod val="164000"/>
                    <a:lumMod val="69000"/>
                  </a:schemeClr>
                  <a:schemeClr val="dk2">
                    <a:tint val="96000"/>
                    <a:hueMod val="90000"/>
                    <a:satMod val="130000"/>
                    <a:lumMod val="134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Oval 13"/>
            <p:cNvSpPr/>
            <p:nvPr/>
          </p:nvSpPr>
          <p:spPr>
            <a:xfrm>
              <a:off x="322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1000"/>
                  </a:schemeClr>
                </a:gs>
                <a:gs pos="75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175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8000"/>
                  </a:schemeClr>
                </a:gs>
                <a:gs pos="72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7000"/>
                  </a:schemeClr>
                </a:gs>
                <a:gs pos="69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7999412" y="-2373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4000"/>
                  </a:schemeClr>
                </a:gs>
                <a:gs pos="73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5874054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4000"/>
                  </a:schemeClr>
                </a:gs>
                <a:gs pos="66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9" name="Freeform 5"/>
            <p:cNvSpPr/>
            <p:nvPr/>
          </p:nvSpPr>
          <p:spPr bwMode="gray">
            <a:xfrm rot="21010068">
              <a:off x="8490951" y="2714874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7" name="Freeform 5"/>
            <p:cNvSpPr/>
            <p:nvPr/>
          </p:nvSpPr>
          <p:spPr bwMode="gray">
            <a:xfrm>
              <a:off x="455612" y="2801319"/>
              <a:ext cx="11277600" cy="3602637"/>
            </a:xfrm>
            <a:custGeom>
              <a:avLst/>
              <a:gdLst/>
              <a:ahLst/>
              <a:cxnLst/>
              <a:rect l="l" t="t" r="r" b="b"/>
              <a:pathLst>
                <a:path w="10000" h="7946">
                  <a:moveTo>
                    <a:pt x="0" y="0"/>
                  </a:moveTo>
                  <a:lnTo>
                    <a:pt x="0" y="7945"/>
                  </a:lnTo>
                  <a:lnTo>
                    <a:pt x="10000" y="7946"/>
                  </a:lnTo>
                  <a:lnTo>
                    <a:pt x="10000" y="4"/>
                  </a:lnTo>
                  <a:lnTo>
                    <a:pt x="10000" y="4"/>
                  </a:lnTo>
                  <a:lnTo>
                    <a:pt x="9773" y="91"/>
                  </a:lnTo>
                  <a:lnTo>
                    <a:pt x="9547" y="175"/>
                  </a:lnTo>
                  <a:lnTo>
                    <a:pt x="9320" y="256"/>
                  </a:lnTo>
                  <a:lnTo>
                    <a:pt x="9092" y="326"/>
                  </a:lnTo>
                  <a:lnTo>
                    <a:pt x="8865" y="396"/>
                  </a:lnTo>
                  <a:lnTo>
                    <a:pt x="8637" y="462"/>
                  </a:lnTo>
                  <a:lnTo>
                    <a:pt x="8412" y="518"/>
                  </a:lnTo>
                  <a:lnTo>
                    <a:pt x="8184" y="571"/>
                  </a:lnTo>
                  <a:lnTo>
                    <a:pt x="7957" y="620"/>
                  </a:lnTo>
                  <a:lnTo>
                    <a:pt x="7734" y="662"/>
                  </a:lnTo>
                  <a:lnTo>
                    <a:pt x="7508" y="704"/>
                  </a:lnTo>
                  <a:lnTo>
                    <a:pt x="7285" y="739"/>
                  </a:lnTo>
                  <a:lnTo>
                    <a:pt x="7062" y="767"/>
                  </a:lnTo>
                  <a:lnTo>
                    <a:pt x="6840" y="795"/>
                  </a:lnTo>
                  <a:lnTo>
                    <a:pt x="6620" y="819"/>
                  </a:lnTo>
                  <a:lnTo>
                    <a:pt x="6402" y="837"/>
                  </a:lnTo>
                  <a:lnTo>
                    <a:pt x="6184" y="851"/>
                  </a:lnTo>
                  <a:lnTo>
                    <a:pt x="5968" y="865"/>
                  </a:lnTo>
                  <a:lnTo>
                    <a:pt x="5755" y="872"/>
                  </a:lnTo>
                  <a:lnTo>
                    <a:pt x="5542" y="879"/>
                  </a:lnTo>
                  <a:lnTo>
                    <a:pt x="5332" y="882"/>
                  </a:lnTo>
                  <a:lnTo>
                    <a:pt x="5124" y="879"/>
                  </a:lnTo>
                  <a:lnTo>
                    <a:pt x="4918" y="879"/>
                  </a:lnTo>
                  <a:lnTo>
                    <a:pt x="4714" y="872"/>
                  </a:lnTo>
                  <a:lnTo>
                    <a:pt x="4514" y="861"/>
                  </a:lnTo>
                  <a:lnTo>
                    <a:pt x="4316" y="851"/>
                  </a:lnTo>
                  <a:lnTo>
                    <a:pt x="4122" y="840"/>
                  </a:lnTo>
                  <a:lnTo>
                    <a:pt x="3929" y="823"/>
                  </a:lnTo>
                  <a:lnTo>
                    <a:pt x="3739" y="805"/>
                  </a:lnTo>
                  <a:lnTo>
                    <a:pt x="3553" y="788"/>
                  </a:lnTo>
                  <a:lnTo>
                    <a:pt x="3190" y="742"/>
                  </a:lnTo>
                  <a:lnTo>
                    <a:pt x="2842" y="693"/>
                  </a:lnTo>
                  <a:lnTo>
                    <a:pt x="2508" y="641"/>
                  </a:lnTo>
                  <a:lnTo>
                    <a:pt x="2192" y="585"/>
                  </a:lnTo>
                  <a:lnTo>
                    <a:pt x="1890" y="525"/>
                  </a:lnTo>
                  <a:lnTo>
                    <a:pt x="1610" y="462"/>
                  </a:lnTo>
                  <a:lnTo>
                    <a:pt x="1347" y="399"/>
                  </a:lnTo>
                  <a:lnTo>
                    <a:pt x="1105" y="336"/>
                  </a:lnTo>
                  <a:lnTo>
                    <a:pt x="883" y="277"/>
                  </a:lnTo>
                  <a:lnTo>
                    <a:pt x="686" y="221"/>
                  </a:lnTo>
                  <a:lnTo>
                    <a:pt x="508" y="168"/>
                  </a:lnTo>
                  <a:lnTo>
                    <a:pt x="358" y="123"/>
                  </a:lnTo>
                  <a:lnTo>
                    <a:pt x="232" y="81"/>
                  </a:lnTo>
                  <a:lnTo>
                    <a:pt x="59" y="21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1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1063416"/>
            <a:ext cx="8825659" cy="1379755"/>
          </a:xfrm>
        </p:spPr>
        <p:txBody>
          <a:bodyPr/>
          <a:lstStyle>
            <a:lvl1pPr>
              <a:defRPr sz="40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3543300"/>
            <a:ext cx="8825659" cy="24765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13" name="Rectangle 12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680995671"/>
      </p:ext>
    </p:extLst>
  </p:cSld>
  <p:clrMapOvr>
    <a:masterClrMapping/>
  </p:clrMapOvr>
  <p:timing>
    <p:tnLst>
      <p:par>
        <p:cTn id="1" dur="indefinite" restart="never" nodeType="tmRoot"/>
      </p:par>
    </p:tnLst>
  </p:timing>
  <p:hf hdr="0" dt="0"/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Citace s popis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2373"/>
            <a:ext cx="12192000" cy="6867027"/>
            <a:chOff x="0" y="-2373"/>
            <a:chExt cx="12192000" cy="6867027"/>
          </a:xfrm>
        </p:grpSpPr>
        <p:sp>
          <p:nvSpPr>
            <p:cNvPr id="15" name="Rectangle 14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2000"/>
                    <a:hueMod val="108000"/>
                    <a:satMod val="164000"/>
                    <a:lumMod val="69000"/>
                  </a:schemeClr>
                  <a:schemeClr val="dk2">
                    <a:tint val="96000"/>
                    <a:hueMod val="90000"/>
                    <a:satMod val="130000"/>
                    <a:lumMod val="134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322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1000"/>
                  </a:schemeClr>
                </a:gs>
                <a:gs pos="75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175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8000"/>
                  </a:schemeClr>
                </a:gs>
                <a:gs pos="72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7000"/>
                  </a:schemeClr>
                </a:gs>
                <a:gs pos="69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7999412" y="-2373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4000"/>
                  </a:schemeClr>
                </a:gs>
                <a:gs pos="73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Oval 20"/>
            <p:cNvSpPr/>
            <p:nvPr/>
          </p:nvSpPr>
          <p:spPr>
            <a:xfrm>
              <a:off x="8609012" y="5874054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4000"/>
                  </a:schemeClr>
                </a:gs>
                <a:gs pos="66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Freeform 5"/>
            <p:cNvSpPr/>
            <p:nvPr/>
          </p:nvSpPr>
          <p:spPr bwMode="gray">
            <a:xfrm rot="21010068">
              <a:off x="8490951" y="4185117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24" name="Freeform 5"/>
            <p:cNvSpPr/>
            <p:nvPr/>
          </p:nvSpPr>
          <p:spPr bwMode="gray">
            <a:xfrm>
              <a:off x="455612" y="4241801"/>
              <a:ext cx="11277600" cy="2337161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6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13" name="TextBox 12"/>
          <p:cNvSpPr txBox="1"/>
          <p:nvPr/>
        </p:nvSpPr>
        <p:spPr>
          <a:xfrm>
            <a:off x="9719438" y="2631815"/>
            <a:ext cx="80191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r">
              <a:defRPr sz="12200" b="0" i="0">
                <a:solidFill>
                  <a:schemeClr val="accent1"/>
                </a:solidFill>
                <a:latin typeface="Arial"/>
                <a:cs typeface="Arial"/>
              </a:defRPr>
            </a:lvl1pPr>
          </a:lstStyle>
          <a:p>
            <a:pPr lvl="0"/>
            <a:r>
              <a:rPr lang="en-US" sz="9600" dirty="0"/>
              <a:t>”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898295" y="591093"/>
            <a:ext cx="80191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r">
              <a:defRPr sz="12200" b="0" i="0">
                <a:solidFill>
                  <a:schemeClr val="accent1"/>
                </a:solidFill>
                <a:latin typeface="Arial"/>
                <a:cs typeface="Arial"/>
              </a:defRPr>
            </a:lvl1pPr>
          </a:lstStyle>
          <a:p>
            <a:pPr lvl="0"/>
            <a:r>
              <a:rPr lang="en-US" sz="9600" dirty="0"/>
              <a:t>“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81878" y="980517"/>
            <a:ext cx="8453906" cy="2698249"/>
          </a:xfrm>
        </p:spPr>
        <p:txBody>
          <a:bodyPr/>
          <a:lstStyle>
            <a:lvl1pPr>
              <a:defRPr sz="40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14" name="Text Placeholder 3"/>
          <p:cNvSpPr>
            <a:spLocks noGrp="1"/>
          </p:cNvSpPr>
          <p:nvPr>
            <p:ph type="body" sz="half" idx="13"/>
          </p:nvPr>
        </p:nvSpPr>
        <p:spPr bwMode="gray">
          <a:xfrm>
            <a:off x="1945945" y="3678766"/>
            <a:ext cx="7725772" cy="342174"/>
          </a:xfrm>
        </p:spPr>
        <p:txBody>
          <a:bodyPr anchor="t">
            <a:normAutofit/>
          </a:bodyPr>
          <a:lstStyle>
            <a:lvl1pPr marL="0" indent="0">
              <a:buNone/>
              <a:defRPr lang="en-US" sz="1400" b="0" i="0" kern="1200" cap="small" dirty="0">
                <a:solidFill>
                  <a:schemeClr val="accent1"/>
                </a:solidFill>
                <a:latin typeface="+mn-lt"/>
                <a:ea typeface="+mn-ea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4350657"/>
            <a:ext cx="8825659" cy="16764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32" name="Rectangle 31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336191511"/>
      </p:ext>
    </p:extLst>
  </p:cSld>
  <p:clrMapOvr>
    <a:masterClrMapping/>
  </p:clrMapOvr>
  <p:timing>
    <p:tnLst>
      <p:par>
        <p:cTn id="1" dur="indefinite" restart="never" nodeType="tmRoot"/>
      </p:par>
    </p:tnLst>
  </p:timing>
  <p:hf hdr="0" dt="0"/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Jmenov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8" name="Group 17"/>
          <p:cNvGrpSpPr/>
          <p:nvPr/>
        </p:nvGrpSpPr>
        <p:grpSpPr>
          <a:xfrm>
            <a:off x="0" y="-2373"/>
            <a:ext cx="12192000" cy="6867027"/>
            <a:chOff x="0" y="-2373"/>
            <a:chExt cx="12192000" cy="6867027"/>
          </a:xfrm>
        </p:grpSpPr>
        <p:sp>
          <p:nvSpPr>
            <p:cNvPr id="10" name="Rectangle 9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2000"/>
                    <a:hueMod val="108000"/>
                    <a:satMod val="164000"/>
                    <a:lumMod val="69000"/>
                  </a:schemeClr>
                  <a:schemeClr val="dk2">
                    <a:tint val="96000"/>
                    <a:hueMod val="90000"/>
                    <a:satMod val="130000"/>
                    <a:lumMod val="134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Oval 12"/>
            <p:cNvSpPr/>
            <p:nvPr/>
          </p:nvSpPr>
          <p:spPr>
            <a:xfrm>
              <a:off x="322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1000"/>
                  </a:schemeClr>
                </a:gs>
                <a:gs pos="75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Oval 13"/>
            <p:cNvSpPr/>
            <p:nvPr/>
          </p:nvSpPr>
          <p:spPr>
            <a:xfrm>
              <a:off x="175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8000"/>
                  </a:schemeClr>
                </a:gs>
                <a:gs pos="72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7000"/>
                  </a:schemeClr>
                </a:gs>
                <a:gs pos="69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7999412" y="-2373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4000"/>
                  </a:schemeClr>
                </a:gs>
                <a:gs pos="73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8609012" y="5874054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4000"/>
                  </a:schemeClr>
                </a:gs>
                <a:gs pos="66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7" name="Freeform 5"/>
            <p:cNvSpPr/>
            <p:nvPr/>
          </p:nvSpPr>
          <p:spPr bwMode="gray">
            <a:xfrm rot="21010068">
              <a:off x="8490951" y="4193583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8" name="Freeform 5"/>
            <p:cNvSpPr/>
            <p:nvPr/>
          </p:nvSpPr>
          <p:spPr bwMode="gray">
            <a:xfrm>
              <a:off x="455612" y="4241801"/>
              <a:ext cx="11277600" cy="2337161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1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2370667"/>
            <a:ext cx="8825660" cy="1822514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5033068"/>
            <a:ext cx="8825659" cy="860400"/>
          </a:xfrm>
        </p:spPr>
        <p:txBody>
          <a:bodyPr anchor="t"/>
          <a:lstStyle>
            <a:lvl1pPr marL="0" indent="0" algn="l">
              <a:buNone/>
              <a:defRPr sz="2000" cap="none">
                <a:solidFill>
                  <a:schemeClr val="accent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12" name="Rectangle 11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98439307"/>
      </p:ext>
    </p:extLst>
  </p:cSld>
  <p:clrMapOvr>
    <a:masterClrMapping/>
  </p:clrMapOvr>
  <p:timing>
    <p:tnLst>
      <p:par>
        <p:cTn id="1" dur="indefinite" restart="never" nodeType="tmRoot"/>
      </p:par>
    </p:tnLst>
  </p:timing>
  <p:hf hdr="0" dt="0"/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sloupc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36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2617299"/>
            <a:ext cx="312916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16" name="Text Placeholder 3"/>
          <p:cNvSpPr>
            <a:spLocks noGrp="1"/>
          </p:cNvSpPr>
          <p:nvPr>
            <p:ph type="body" sz="half" idx="15"/>
          </p:nvPr>
        </p:nvSpPr>
        <p:spPr>
          <a:xfrm>
            <a:off x="1154954" y="3193561"/>
            <a:ext cx="3129168" cy="2833496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512721" y="2603502"/>
            <a:ext cx="314538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19" name="Text Placeholder 3"/>
          <p:cNvSpPr>
            <a:spLocks noGrp="1"/>
          </p:cNvSpPr>
          <p:nvPr>
            <p:ph type="body" sz="half" idx="16"/>
          </p:nvPr>
        </p:nvSpPr>
        <p:spPr>
          <a:xfrm>
            <a:off x="4512721" y="3193561"/>
            <a:ext cx="3145380" cy="2833495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886700" y="2617299"/>
            <a:ext cx="3161029" cy="576261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20" name="Text Placeholder 3"/>
          <p:cNvSpPr>
            <a:spLocks noGrp="1"/>
          </p:cNvSpPr>
          <p:nvPr>
            <p:ph type="body" sz="half" idx="17"/>
          </p:nvPr>
        </p:nvSpPr>
        <p:spPr>
          <a:xfrm>
            <a:off x="7886700" y="3193561"/>
            <a:ext cx="3164719" cy="283349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cxnSp>
        <p:nvCxnSpPr>
          <p:cNvPr id="22" name="Straight Connector 21"/>
          <p:cNvCxnSpPr/>
          <p:nvPr/>
        </p:nvCxnSpPr>
        <p:spPr>
          <a:xfrm>
            <a:off x="4403971" y="2569633"/>
            <a:ext cx="0" cy="3492499"/>
          </a:xfrm>
          <a:prstGeom prst="line">
            <a:avLst/>
          </a:prstGeom>
          <a:ln w="12700" cmpd="sng">
            <a:solidFill>
              <a:schemeClr val="accent1">
                <a:alpha val="41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3" name="Straight Connector 22"/>
          <p:cNvCxnSpPr/>
          <p:nvPr/>
        </p:nvCxnSpPr>
        <p:spPr>
          <a:xfrm>
            <a:off x="7772401" y="2569633"/>
            <a:ext cx="0" cy="3492499"/>
          </a:xfrm>
          <a:prstGeom prst="line">
            <a:avLst/>
          </a:prstGeom>
          <a:ln w="12700" cmpd="sng">
            <a:solidFill>
              <a:schemeClr val="accent1">
                <a:alpha val="41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700579191"/>
      </p:ext>
    </p:extLst>
  </p:cSld>
  <p:clrMapOvr>
    <a:masterClrMapping/>
  </p:clrMapOvr>
  <p:timing>
    <p:tnLst>
      <p:par>
        <p:cTn id="1" dur="indefinite" restart="never" nodeType="tmRoot"/>
      </p:par>
    </p:tnLst>
  </p:timing>
  <p:hf hdr="0" dt="0"/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sloupce s obrázk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36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2" y="4532845"/>
            <a:ext cx="3050439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29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1334552" y="2603500"/>
            <a:ext cx="2691242" cy="159151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22" name="Text Placeholder 3"/>
          <p:cNvSpPr>
            <a:spLocks noGrp="1"/>
          </p:cNvSpPr>
          <p:nvPr>
            <p:ph type="body" sz="half" idx="18"/>
          </p:nvPr>
        </p:nvSpPr>
        <p:spPr>
          <a:xfrm>
            <a:off x="1154953" y="5109107"/>
            <a:ext cx="3050437" cy="91794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572537" y="4532846"/>
            <a:ext cx="3046766" cy="651156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30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748463" y="2603500"/>
            <a:ext cx="2691241" cy="159151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23" name="Text Placeholder 3"/>
          <p:cNvSpPr>
            <a:spLocks noGrp="1"/>
          </p:cNvSpPr>
          <p:nvPr>
            <p:ph type="body" sz="half" idx="19"/>
          </p:nvPr>
        </p:nvSpPr>
        <p:spPr>
          <a:xfrm>
            <a:off x="4568865" y="5184002"/>
            <a:ext cx="3050438" cy="843056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83434" y="4532847"/>
            <a:ext cx="3050438" cy="651154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31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8163031" y="2603500"/>
            <a:ext cx="2691242" cy="159151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20"/>
          </p:nvPr>
        </p:nvSpPr>
        <p:spPr>
          <a:xfrm>
            <a:off x="7983434" y="5184001"/>
            <a:ext cx="3050437" cy="843054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cxnSp>
        <p:nvCxnSpPr>
          <p:cNvPr id="17" name="Straight Connector 16"/>
          <p:cNvCxnSpPr/>
          <p:nvPr/>
        </p:nvCxnSpPr>
        <p:spPr>
          <a:xfrm>
            <a:off x="4388153" y="2603500"/>
            <a:ext cx="0" cy="3517594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7801905" y="2603500"/>
            <a:ext cx="0" cy="3492500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839650184"/>
      </p:ext>
    </p:extLst>
  </p:cSld>
  <p:clrMapOvr>
    <a:masterClrMapping/>
  </p:clrMapOvr>
  <p:timing>
    <p:tnLst>
      <p:par>
        <p:cTn id="1" dur="indefinite" restart="never" nodeType="tmRoot"/>
      </p:par>
    </p:tnLst>
  </p:timing>
  <p:hf hdr="0" dt="0"/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3" y="973668"/>
            <a:ext cx="8825660" cy="706964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 anchorCtr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531267682"/>
      </p:ext>
    </p:extLst>
  </p:cSld>
  <p:clrMapOvr>
    <a:masterClrMapping/>
  </p:clrMapOvr>
  <p:timing>
    <p:tnLst>
      <p:par>
        <p:cTn id="1" dur="indefinite" restart="never" nodeType="tmRoot"/>
      </p:par>
    </p:tnLst>
  </p:timing>
  <p:hf hdr="0" dt="0"/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9" name="Group 18"/>
          <p:cNvGrpSpPr/>
          <p:nvPr/>
        </p:nvGrpSpPr>
        <p:grpSpPr>
          <a:xfrm>
            <a:off x="0" y="-2373"/>
            <a:ext cx="12192000" cy="6867027"/>
            <a:chOff x="0" y="-2373"/>
            <a:chExt cx="12192000" cy="6867027"/>
          </a:xfrm>
        </p:grpSpPr>
        <p:sp>
          <p:nvSpPr>
            <p:cNvPr id="11" name="Rectangle 10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2000"/>
                    <a:hueMod val="108000"/>
                    <a:satMod val="164000"/>
                    <a:lumMod val="69000"/>
                  </a:schemeClr>
                  <a:schemeClr val="dk2">
                    <a:tint val="96000"/>
                    <a:hueMod val="90000"/>
                    <a:satMod val="130000"/>
                    <a:lumMod val="134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Oval 13"/>
            <p:cNvSpPr/>
            <p:nvPr/>
          </p:nvSpPr>
          <p:spPr>
            <a:xfrm>
              <a:off x="322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1000"/>
                  </a:schemeClr>
                </a:gs>
                <a:gs pos="75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175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8000"/>
                  </a:schemeClr>
                </a:gs>
                <a:gs pos="72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7000"/>
                  </a:schemeClr>
                </a:gs>
                <a:gs pos="69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7999412" y="-2373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4000"/>
                  </a:schemeClr>
                </a:gs>
                <a:gs pos="73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5874054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4000"/>
                  </a:schemeClr>
                </a:gs>
                <a:gs pos="66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7" name="Freeform 5"/>
            <p:cNvSpPr/>
            <p:nvPr/>
          </p:nvSpPr>
          <p:spPr bwMode="gray">
            <a:xfrm rot="5101749">
              <a:off x="6294738" y="4577737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8" name="Rectangle 7"/>
            <p:cNvSpPr/>
            <p:nvPr/>
          </p:nvSpPr>
          <p:spPr>
            <a:xfrm>
              <a:off x="414867" y="402165"/>
              <a:ext cx="6510866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9" name="Freeform 5"/>
            <p:cNvSpPr/>
            <p:nvPr/>
          </p:nvSpPr>
          <p:spPr bwMode="gray">
            <a:xfrm rot="5400000">
              <a:off x="4449232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2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576756" y="1278468"/>
            <a:ext cx="1413933" cy="4748589"/>
          </a:xfrm>
        </p:spPr>
        <p:txBody>
          <a:bodyPr vert="eaVert" anchor="b" anchorCtr="0"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54954" y="1278468"/>
            <a:ext cx="6247546" cy="4748590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13" name="Rectangle 12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108871577"/>
      </p:ext>
    </p:extLst>
  </p:cSld>
  <p:clrMapOvr>
    <a:masterClrMapping/>
  </p:clrMapOvr>
  <p:timing>
    <p:tnLst>
      <p:par>
        <p:cTn id="1" dur="indefinite" restart="never" nodeType="tmRoot"/>
      </p:par>
    </p:tnLst>
  </p:timing>
  <p:hf hdr="0" dt="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2.gif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jpeg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0.xml"/><Relationship Id="rId13" Type="http://schemas.openxmlformats.org/officeDocument/2006/relationships/slideLayout" Target="../slideLayouts/slideLayout25.xml"/><Relationship Id="rId18" Type="http://schemas.openxmlformats.org/officeDocument/2006/relationships/theme" Target="../theme/theme2.xml"/><Relationship Id="rId3" Type="http://schemas.openxmlformats.org/officeDocument/2006/relationships/slideLayout" Target="../slideLayouts/slideLayout15.xml"/><Relationship Id="rId21" Type="http://schemas.openxmlformats.org/officeDocument/2006/relationships/image" Target="../media/image2.gif"/><Relationship Id="rId7" Type="http://schemas.openxmlformats.org/officeDocument/2006/relationships/slideLayout" Target="../slideLayouts/slideLayout19.xml"/><Relationship Id="rId12" Type="http://schemas.openxmlformats.org/officeDocument/2006/relationships/slideLayout" Target="../slideLayouts/slideLayout24.xml"/><Relationship Id="rId17" Type="http://schemas.openxmlformats.org/officeDocument/2006/relationships/slideLayout" Target="../slideLayouts/slideLayout29.xml"/><Relationship Id="rId2" Type="http://schemas.openxmlformats.org/officeDocument/2006/relationships/slideLayout" Target="../slideLayouts/slideLayout14.xml"/><Relationship Id="rId16" Type="http://schemas.openxmlformats.org/officeDocument/2006/relationships/slideLayout" Target="../slideLayouts/slideLayout28.xml"/><Relationship Id="rId20" Type="http://schemas.openxmlformats.org/officeDocument/2006/relationships/image" Target="../media/image1.jpeg"/><Relationship Id="rId1" Type="http://schemas.openxmlformats.org/officeDocument/2006/relationships/slideLayout" Target="../slideLayouts/slideLayout13.xml"/><Relationship Id="rId6" Type="http://schemas.openxmlformats.org/officeDocument/2006/relationships/slideLayout" Target="../slideLayouts/slideLayout18.xml"/><Relationship Id="rId11" Type="http://schemas.openxmlformats.org/officeDocument/2006/relationships/slideLayout" Target="../slideLayouts/slideLayout23.xml"/><Relationship Id="rId5" Type="http://schemas.openxmlformats.org/officeDocument/2006/relationships/slideLayout" Target="../slideLayouts/slideLayout17.xml"/><Relationship Id="rId1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22.xml"/><Relationship Id="rId19" Type="http://schemas.openxmlformats.org/officeDocument/2006/relationships/image" Target="../media/image4.jpeg"/><Relationship Id="rId4" Type="http://schemas.openxmlformats.org/officeDocument/2006/relationships/slideLayout" Target="../slideLayouts/slideLayout16.xml"/><Relationship Id="rId9" Type="http://schemas.openxmlformats.org/officeDocument/2006/relationships/slideLayout" Target="../slideLayouts/slideLayout21.xml"/><Relationship Id="rId14" Type="http://schemas.openxmlformats.org/officeDocument/2006/relationships/slideLayout" Target="../slideLayouts/slideLayout26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45127" y="365760"/>
            <a:ext cx="10515600" cy="132556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45127" y="1828802"/>
            <a:ext cx="10515600" cy="435133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2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endParaRPr 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2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1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7527" y="6356352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  <p:pic>
        <p:nvPicPr>
          <p:cNvPr id="7" name="Obrázek 6"/>
          <p:cNvPicPr>
            <a:picLocks noChangeAspect="1"/>
          </p:cNvPicPr>
          <p:nvPr userDrawn="1"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60872" y="5196696"/>
            <a:ext cx="5040000" cy="1101335"/>
          </a:xfrm>
          <a:prstGeom prst="rect">
            <a:avLst/>
          </a:prstGeom>
        </p:spPr>
      </p:pic>
      <p:pic>
        <p:nvPicPr>
          <p:cNvPr id="8" name="Obrázek 7"/>
          <p:cNvPicPr>
            <a:picLocks noChangeAspect="1"/>
          </p:cNvPicPr>
          <p:nvPr userDrawn="1"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61445" y="2"/>
            <a:ext cx="2627383" cy="12536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8341889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6" r:id="rId1"/>
    <p:sldLayoutId id="2147483687" r:id="rId2"/>
    <p:sldLayoutId id="2147483688" r:id="rId3"/>
    <p:sldLayoutId id="2147483689" r:id="rId4"/>
    <p:sldLayoutId id="2147483690" r:id="rId5"/>
    <p:sldLayoutId id="2147483691" r:id="rId6"/>
    <p:sldLayoutId id="2147483692" r:id="rId7"/>
    <p:sldLayoutId id="2147483693" r:id="rId8"/>
    <p:sldLayoutId id="2147483694" r:id="rId9"/>
    <p:sldLayoutId id="2147483695" r:id="rId10"/>
    <p:sldLayoutId id="2147483696" r:id="rId11"/>
    <p:sldLayoutId id="2147483649" r:id="rId12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  <p:hf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Wingdings 2" pitchFamily="18" charset="2"/>
        <a:buChar char="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Wingdings 2" pitchFamily="18" charset="2"/>
        <a:buChar char="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Wingdings 2" pitchFamily="18" charset="2"/>
        <a:buChar char="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Wingdings 2" pitchFamily="18" charset="2"/>
        <a:buChar char="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Wingdings 2" pitchFamily="18" charset="2"/>
        <a:buChar char="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Wingdings 2" pitchFamily="18" charset="2"/>
        <a:buChar char="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Wingdings 2" pitchFamily="18" charset="2"/>
        <a:buChar char="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Wingdings 2" pitchFamily="18" charset="2"/>
        <a:buChar char="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Wingdings 2" pitchFamily="18" charset="2"/>
        <a:buChar char="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-2373"/>
            <a:ext cx="12192000" cy="6867027"/>
            <a:chOff x="0" y="-2373"/>
            <a:chExt cx="12192000" cy="6867027"/>
          </a:xfrm>
        </p:grpSpPr>
        <p:sp>
          <p:nvSpPr>
            <p:cNvPr id="26" name="Rectangle 25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19">
                <a:duotone>
                  <a:schemeClr val="dk2">
                    <a:shade val="62000"/>
                    <a:hueMod val="108000"/>
                    <a:satMod val="164000"/>
                    <a:lumMod val="69000"/>
                  </a:schemeClr>
                  <a:schemeClr val="dk2">
                    <a:tint val="96000"/>
                    <a:hueMod val="90000"/>
                    <a:satMod val="130000"/>
                    <a:lumMod val="134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322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1000"/>
                  </a:schemeClr>
                </a:gs>
                <a:gs pos="75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175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8000"/>
                  </a:schemeClr>
                </a:gs>
                <a:gs pos="72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7000"/>
                  </a:schemeClr>
                </a:gs>
                <a:gs pos="69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7999412" y="-2373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4000"/>
                  </a:schemeClr>
                </a:gs>
                <a:gs pos="73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8609012" y="5874054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4000"/>
                  </a:schemeClr>
                </a:gs>
                <a:gs pos="66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Freeform 5"/>
            <p:cNvSpPr/>
            <p:nvPr/>
          </p:nvSpPr>
          <p:spPr bwMode="gray">
            <a:xfrm rot="21010068">
              <a:off x="8490951" y="1797517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20" name="Freeform 5"/>
            <p:cNvSpPr/>
            <p:nvPr/>
          </p:nvSpPr>
          <p:spPr bwMode="gray">
            <a:xfrm>
              <a:off x="459506" y="1866405"/>
              <a:ext cx="11277600" cy="4533900"/>
            </a:xfrm>
            <a:custGeom>
              <a:avLst/>
              <a:gdLst/>
              <a:ahLst/>
              <a:cxnLst/>
              <a:rect l="0" t="0" r="r" b="b"/>
              <a:pathLst>
                <a:path w="7104" h="2856">
                  <a:moveTo>
                    <a:pt x="0" y="0"/>
                  </a:moveTo>
                  <a:lnTo>
                    <a:pt x="0" y="2856"/>
                  </a:lnTo>
                  <a:lnTo>
                    <a:pt x="7104" y="2856"/>
                  </a:lnTo>
                  <a:lnTo>
                    <a:pt x="7104" y="1"/>
                  </a:lnTo>
                  <a:lnTo>
                    <a:pt x="7104" y="1"/>
                  </a:lnTo>
                  <a:lnTo>
                    <a:pt x="6943" y="26"/>
                  </a:lnTo>
                  <a:lnTo>
                    <a:pt x="6782" y="50"/>
                  </a:lnTo>
                  <a:lnTo>
                    <a:pt x="6621" y="73"/>
                  </a:lnTo>
                  <a:lnTo>
                    <a:pt x="6459" y="93"/>
                  </a:lnTo>
                  <a:lnTo>
                    <a:pt x="6298" y="113"/>
                  </a:lnTo>
                  <a:lnTo>
                    <a:pt x="6136" y="132"/>
                  </a:lnTo>
                  <a:lnTo>
                    <a:pt x="5976" y="148"/>
                  </a:lnTo>
                  <a:lnTo>
                    <a:pt x="5814" y="163"/>
                  </a:lnTo>
                  <a:lnTo>
                    <a:pt x="5653" y="177"/>
                  </a:lnTo>
                  <a:lnTo>
                    <a:pt x="5494" y="189"/>
                  </a:lnTo>
                  <a:lnTo>
                    <a:pt x="5334" y="201"/>
                  </a:lnTo>
                  <a:lnTo>
                    <a:pt x="5175" y="211"/>
                  </a:lnTo>
                  <a:lnTo>
                    <a:pt x="5017" y="219"/>
                  </a:lnTo>
                  <a:lnTo>
                    <a:pt x="4859" y="227"/>
                  </a:lnTo>
                  <a:lnTo>
                    <a:pt x="4703" y="234"/>
                  </a:lnTo>
                  <a:lnTo>
                    <a:pt x="4548" y="239"/>
                  </a:lnTo>
                  <a:lnTo>
                    <a:pt x="4393" y="243"/>
                  </a:lnTo>
                  <a:lnTo>
                    <a:pt x="4240" y="247"/>
                  </a:lnTo>
                  <a:lnTo>
                    <a:pt x="4088" y="249"/>
                  </a:lnTo>
                  <a:lnTo>
                    <a:pt x="3937" y="251"/>
                  </a:lnTo>
                  <a:lnTo>
                    <a:pt x="3788" y="252"/>
                  </a:lnTo>
                  <a:lnTo>
                    <a:pt x="3640" y="251"/>
                  </a:lnTo>
                  <a:lnTo>
                    <a:pt x="3494" y="251"/>
                  </a:lnTo>
                  <a:lnTo>
                    <a:pt x="3349" y="249"/>
                  </a:lnTo>
                  <a:lnTo>
                    <a:pt x="3207" y="246"/>
                  </a:lnTo>
                  <a:lnTo>
                    <a:pt x="3066" y="243"/>
                  </a:lnTo>
                  <a:lnTo>
                    <a:pt x="2928" y="240"/>
                  </a:lnTo>
                  <a:lnTo>
                    <a:pt x="2791" y="235"/>
                  </a:lnTo>
                  <a:lnTo>
                    <a:pt x="2656" y="230"/>
                  </a:lnTo>
                  <a:lnTo>
                    <a:pt x="2524" y="225"/>
                  </a:lnTo>
                  <a:lnTo>
                    <a:pt x="2266" y="212"/>
                  </a:lnTo>
                  <a:lnTo>
                    <a:pt x="2019" y="198"/>
                  </a:lnTo>
                  <a:lnTo>
                    <a:pt x="1782" y="183"/>
                  </a:lnTo>
                  <a:lnTo>
                    <a:pt x="1557" y="167"/>
                  </a:lnTo>
                  <a:lnTo>
                    <a:pt x="1343" y="150"/>
                  </a:lnTo>
                  <a:lnTo>
                    <a:pt x="1144" y="132"/>
                  </a:lnTo>
                  <a:lnTo>
                    <a:pt x="957" y="114"/>
                  </a:lnTo>
                  <a:lnTo>
                    <a:pt x="785" y="96"/>
                  </a:lnTo>
                  <a:lnTo>
                    <a:pt x="627" y="79"/>
                  </a:lnTo>
                  <a:lnTo>
                    <a:pt x="487" y="63"/>
                  </a:lnTo>
                  <a:lnTo>
                    <a:pt x="361" y="48"/>
                  </a:lnTo>
                  <a:lnTo>
                    <a:pt x="254" y="35"/>
                  </a:lnTo>
                  <a:lnTo>
                    <a:pt x="165" y="23"/>
                  </a:lnTo>
                  <a:lnTo>
                    <a:pt x="42" y="6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21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 bwMode="gray">
          <a:xfrm>
            <a:off x="1154953" y="973668"/>
            <a:ext cx="8761413" cy="706964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5" y="2603500"/>
            <a:ext cx="8761412" cy="34163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650938" y="6394061"/>
            <a:ext cx="990599" cy="304799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>
              <a:defRPr sz="1000" b="1" i="0">
                <a:solidFill>
                  <a:schemeClr val="accent1"/>
                </a:solidFill>
              </a:defRPr>
            </a:lvl1pPr>
          </a:lstStyle>
          <a:p>
            <a:endParaRPr 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528358" y="6391838"/>
            <a:ext cx="3859795" cy="30480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000" b="1" i="0">
                <a:solidFill>
                  <a:schemeClr val="accent1"/>
                </a:solidFill>
                <a:latin typeface="+mn-lt"/>
              </a:defRPr>
            </a:lvl1pPr>
          </a:lstStyle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22" name="Rectangle 21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52540" y="295729"/>
            <a:ext cx="838199" cy="7676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ctr">
              <a:defRPr sz="2800" b="0" i="0">
                <a:solidFill>
                  <a:schemeClr val="bg1"/>
                </a:solidFill>
                <a:latin typeface="+mn-lt"/>
              </a:defRPr>
            </a:lvl1pPr>
          </a:lstStyle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  <p:pic>
        <p:nvPicPr>
          <p:cNvPr id="24" name="Obrázek 23"/>
          <p:cNvPicPr>
            <a:picLocks noChangeAspect="1"/>
          </p:cNvPicPr>
          <p:nvPr userDrawn="1"/>
        </p:nvPicPr>
        <p:blipFill>
          <a:blip r:embed="rId2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60872" y="5196696"/>
            <a:ext cx="5040000" cy="1101335"/>
          </a:xfrm>
          <a:prstGeom prst="rect">
            <a:avLst/>
          </a:prstGeom>
        </p:spPr>
      </p:pic>
      <p:pic>
        <p:nvPicPr>
          <p:cNvPr id="25" name="Obrázek 24"/>
          <p:cNvPicPr>
            <a:picLocks noChangeAspect="1"/>
          </p:cNvPicPr>
          <p:nvPr userDrawn="1"/>
        </p:nvPicPr>
        <p:blipFill>
          <a:blip r:embed="rId2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61445" y="2"/>
            <a:ext cx="2627383" cy="12536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1320280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16" r:id="rId1"/>
    <p:sldLayoutId id="2147483717" r:id="rId2"/>
    <p:sldLayoutId id="2147483718" r:id="rId3"/>
    <p:sldLayoutId id="2147483719" r:id="rId4"/>
    <p:sldLayoutId id="2147483720" r:id="rId5"/>
    <p:sldLayoutId id="2147483721" r:id="rId6"/>
    <p:sldLayoutId id="2147483722" r:id="rId7"/>
    <p:sldLayoutId id="2147483723" r:id="rId8"/>
    <p:sldLayoutId id="2147483724" r:id="rId9"/>
    <p:sldLayoutId id="2147483725" r:id="rId10"/>
    <p:sldLayoutId id="2147483726" r:id="rId11"/>
    <p:sldLayoutId id="2147483727" r:id="rId12"/>
    <p:sldLayoutId id="2147483728" r:id="rId13"/>
    <p:sldLayoutId id="2147483729" r:id="rId14"/>
    <p:sldLayoutId id="2147483730" r:id="rId15"/>
    <p:sldLayoutId id="2147483731" r:id="rId16"/>
    <p:sldLayoutId id="2147483732" r:id="rId17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  <p:hf hdr="0" dt="0"/>
  <p:txStyles>
    <p:titleStyle>
      <a:lvl1pPr algn="l" defTabSz="457200" rtl="0" eaLnBrk="1" latinLnBrk="0" hangingPunct="1">
        <a:spcBef>
          <a:spcPct val="0"/>
        </a:spcBef>
        <a:buNone/>
        <a:defRPr sz="3600" b="0" i="0" kern="1200">
          <a:solidFill>
            <a:schemeClr val="bg2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3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3" Type="http://schemas.openxmlformats.org/officeDocument/2006/relationships/image" Target="../media/image5.jpg"/><Relationship Id="rId7" Type="http://schemas.openxmlformats.org/officeDocument/2006/relationships/image" Target="../media/image9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8.png"/><Relationship Id="rId5" Type="http://schemas.openxmlformats.org/officeDocument/2006/relationships/image" Target="../media/image7.jpeg"/><Relationship Id="rId4" Type="http://schemas.openxmlformats.org/officeDocument/2006/relationships/image" Target="../media/image6.png"/><Relationship Id="rId9" Type="http://schemas.openxmlformats.org/officeDocument/2006/relationships/image" Target="../media/image11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3" Type="http://schemas.openxmlformats.org/officeDocument/2006/relationships/image" Target="../media/image11.png"/><Relationship Id="rId7" Type="http://schemas.openxmlformats.org/officeDocument/2006/relationships/image" Target="../media/image9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12.png"/><Relationship Id="rId5" Type="http://schemas.openxmlformats.org/officeDocument/2006/relationships/image" Target="../media/image7.jpeg"/><Relationship Id="rId4" Type="http://schemas.openxmlformats.org/officeDocument/2006/relationships/image" Target="../media/image6.png"/><Relationship Id="rId9" Type="http://schemas.openxmlformats.org/officeDocument/2006/relationships/image" Target="../media/image13.jp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jpeg"/><Relationship Id="rId3" Type="http://schemas.openxmlformats.org/officeDocument/2006/relationships/image" Target="../media/image11.png"/><Relationship Id="rId7" Type="http://schemas.openxmlformats.org/officeDocument/2006/relationships/image" Target="../media/image9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12.png"/><Relationship Id="rId5" Type="http://schemas.openxmlformats.org/officeDocument/2006/relationships/image" Target="../media/image7.jpeg"/><Relationship Id="rId4" Type="http://schemas.openxmlformats.org/officeDocument/2006/relationships/image" Target="../media/image6.png"/><Relationship Id="rId9" Type="http://schemas.openxmlformats.org/officeDocument/2006/relationships/image" Target="../media/image15.jp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hyperlink" Target="obr&#225;zky" TargetMode="External"/><Relationship Id="rId1" Type="http://schemas.openxmlformats.org/officeDocument/2006/relationships/slideLayout" Target="../slideLayouts/slideLayout18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hyperlink" Target="http://pixabay.com/cs/l%C3%A1hev-sklo-kompozice-ateli%C3%A9r-623764/" TargetMode="External"/><Relationship Id="rId3" Type="http://schemas.openxmlformats.org/officeDocument/2006/relationships/hyperlink" Target="http://pixabay.com/cs/kontejner-recyklovat-recyklace-box-149449/" TargetMode="External"/><Relationship Id="rId7" Type="http://schemas.openxmlformats.org/officeDocument/2006/relationships/hyperlink" Target="http://pixabay.com/cs/st%C5%99ep-rozbit%C3%A9-sklo-sklo-ostr%C3%BD-8292/" TargetMode="External"/><Relationship Id="rId2" Type="http://schemas.openxmlformats.org/officeDocument/2006/relationships/hyperlink" Target="http://pixabay.com/cs/l%C3%A1hev-pet-drink-plast-159119/" TargetMode="External"/><Relationship Id="rId1" Type="http://schemas.openxmlformats.org/officeDocument/2006/relationships/slideLayout" Target="../slideLayouts/slideLayout14.xml"/><Relationship Id="rId6" Type="http://schemas.openxmlformats.org/officeDocument/2006/relationships/hyperlink" Target="http://pixabay.com/cs/pap%C3%ADrov%C3%BD-s%C3%A1%C4%8Dek-pytel-ob%C4%9Bd-bag-hn%C4%9Bd%C3%A1-297223/" TargetMode="External"/><Relationship Id="rId5" Type="http://schemas.openxmlformats.org/officeDocument/2006/relationships/hyperlink" Target="http://pixabay.com/cs/poh%C3%A1r-jednor%C3%A1zov%C3%A9-plast-149036/" TargetMode="External"/><Relationship Id="rId4" Type="http://schemas.openxmlformats.org/officeDocument/2006/relationships/hyperlink" Target="http://pixabay.com/cs/noviny-sloupec-redak%C4%8Dn%C3%AD-598907/" TargetMode="Externa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9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100000">
              <a:schemeClr val="accent1">
                <a:lumMod val="20000"/>
                <a:lumOff val="80000"/>
                <a:alpha val="86000"/>
              </a:schemeClr>
            </a:gs>
            <a:gs pos="42000">
              <a:schemeClr val="bg1">
                <a:alpha val="40000"/>
              </a:schemeClr>
            </a:gs>
            <a:gs pos="0">
              <a:schemeClr val="accent1">
                <a:lumMod val="20000"/>
                <a:lumOff val="80000"/>
                <a:alpha val="85000"/>
              </a:schemeClr>
            </a:gs>
            <a:gs pos="75000">
              <a:schemeClr val="bg1">
                <a:alpha val="4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811369" y="657900"/>
            <a:ext cx="10363200" cy="1829761"/>
          </a:xfrm>
        </p:spPr>
        <p:txBody>
          <a:bodyPr/>
          <a:lstStyle/>
          <a:p>
            <a:pPr marL="0" indent="0" algn="ctr" defTabSz="914400">
              <a:lnSpc>
                <a:spcPct val="90000"/>
              </a:lnSpc>
              <a:spcBef>
                <a:spcPts val="0"/>
              </a:spcBef>
              <a:buNone/>
            </a:pPr>
            <a:r>
              <a:rPr lang="cs-CZ" dirty="0" smtClean="0">
                <a:solidFill>
                  <a:srgbClr val="624D38">
                    <a:lumMod val="75000"/>
                  </a:srgbClr>
                </a:solidFill>
                <a:latin typeface="Century Gothic"/>
              </a:rPr>
              <a:t>Odpad patří </a:t>
            </a:r>
            <a:r>
              <a:rPr lang="cs-CZ" smtClean="0">
                <a:solidFill>
                  <a:srgbClr val="624D38">
                    <a:lumMod val="75000"/>
                  </a:srgbClr>
                </a:solidFill>
                <a:latin typeface="Century Gothic"/>
              </a:rPr>
              <a:t>do kontejnerů</a:t>
            </a:r>
            <a:endParaRPr lang="cs-CZ" sz="6000" b="0" i="0" dirty="0">
              <a:solidFill>
                <a:srgbClr val="624D38">
                  <a:lumMod val="75000"/>
                </a:srgbClr>
              </a:solidFill>
              <a:latin typeface="Century Gothic"/>
              <a:ea typeface="+mj-ea"/>
              <a:cs typeface="+mj-cs"/>
            </a:endParaRPr>
          </a:p>
        </p:txBody>
      </p:sp>
    </p:spTree>
    <p:extLst>
      <p:ext uri="{BB962C8B-B14F-4D97-AF65-F5344CB8AC3E}">
        <p14:creationId xmlns:p14="http://schemas.microsoft.com/office/powerpoint/2010/main" val="26715426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Nadpis 6"/>
          <p:cNvSpPr>
            <a:spLocks noGrp="1"/>
          </p:cNvSpPr>
          <p:nvPr>
            <p:ph type="title"/>
          </p:nvPr>
        </p:nvSpPr>
        <p:spPr>
          <a:xfrm>
            <a:off x="467934" y="437882"/>
            <a:ext cx="5918798" cy="775952"/>
          </a:xfrm>
        </p:spPr>
        <p:txBody>
          <a:bodyPr/>
          <a:lstStyle/>
          <a:p>
            <a:pPr algn="l"/>
            <a:r>
              <a:rPr lang="cs-CZ" sz="2800" dirty="0" smtClean="0">
                <a:solidFill>
                  <a:srgbClr val="FFC000"/>
                </a:solidFill>
              </a:rPr>
              <a:t>Co patří do žlutého kontejneru?</a:t>
            </a:r>
            <a:endParaRPr lang="cs-CZ" sz="2800" dirty="0">
              <a:solidFill>
                <a:srgbClr val="FFC000"/>
              </a:solidFill>
            </a:endParaRPr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2</a:t>
            </a:fld>
            <a:endParaRPr lang="cs-CZ" dirty="0"/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86732" y="225024"/>
            <a:ext cx="3048000" cy="2124075"/>
          </a:xfrm>
          <a:prstGeom prst="rect">
            <a:avLst/>
          </a:prstGeom>
        </p:spPr>
      </p:pic>
      <p:pic>
        <p:nvPicPr>
          <p:cNvPr id="1028" name="Picture 4" descr="Pohár, Jednorázové, Plast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21612" y="2191319"/>
            <a:ext cx="963703" cy="10974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Noviny, Sloupec, Redakční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5666" y="4005388"/>
            <a:ext cx="2175503" cy="16316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Papírový Sáček, Pytel, Oběd Bag, Hnědá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11403" y="4005388"/>
            <a:ext cx="1575759" cy="20210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Picture 10" descr="Láhev, Sklo, Kompozice, Ateliér, Pozadí, Fotografie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9465" y="3744876"/>
            <a:ext cx="3047999" cy="21526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5" name="Picture 11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61057" y="2366964"/>
            <a:ext cx="2590457" cy="194284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6" name="Picture 2" descr="Láhev, Pet, Drink, Plast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42799" y="1306638"/>
            <a:ext cx="1153788" cy="23075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125528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6" dur="180" accel="50000">
                                          <p:stCondLst>
                                            <p:cond delay="1820"/>
                                          </p:stCondLst>
                                        </p:cTn>
                                        <p:tgtEl>
                                          <p:spTgt spid="103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" dur="1822" tmFilter="0,0; 0.14,0.31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+0.2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78">
                                          <p:stCondLst>
                                            <p:cond delay="1822"/>
                                          </p:stCondLst>
                                        </p:cTn>
                                        <p:tgtEl>
                                          <p:spTgt spid="10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0.25,0.07;0.50,0.2;0.75,0.467;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0.026"/>
                                          </p:val>
                                        </p:tav>
                                        <p:tav tm="10000">
                                          <p:val>
                                            <p:strVal val="ppt_y+0.052"/>
                                          </p:val>
                                        </p:tav>
                                        <p:tav tm="15000">
                                          <p:val>
                                            <p:strVal val="ppt_y+0.078"/>
                                          </p:val>
                                        </p:tav>
                                        <p:tav tm="20000">
                                          <p:val>
                                            <p:strVal val="ppt_y+0.103"/>
                                          </p:val>
                                        </p:tav>
                                        <p:tav tm="30000">
                                          <p:val>
                                            <p:strVal val="ppt_y+0.151"/>
                                          </p:val>
                                        </p:tav>
                                        <p:tav tm="40000">
                                          <p:val>
                                            <p:strVal val="ppt_y+0.196"/>
                                          </p:val>
                                        </p:tav>
                                        <p:tav tm="50000">
                                          <p:val>
                                            <p:strVal val="ppt_y+0.236"/>
                                          </p:val>
                                        </p:tav>
                                        <p:tav tm="60000">
                                          <p:val>
                                            <p:strVal val="ppt_y+0.270"/>
                                          </p:val>
                                        </p:tav>
                                        <p:tav tm="70000">
                                          <p:val>
                                            <p:strVal val="ppt_y+0.297"/>
                                          </p:val>
                                        </p:tav>
                                        <p:tav tm="80000">
                                          <p:val>
                                            <p:strVal val="ppt_y+0.317"/>
                                          </p:val>
                                        </p:tav>
                                        <p:tav tm="90000">
                                          <p:val>
                                            <p:strVal val="ppt_y+0.329"/>
                                          </p:val>
                                        </p:tav>
                                        <p:tav tm="100000">
                                          <p:val>
                                            <p:strVal val="ppt_y+0.33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0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34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65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9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106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111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106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9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65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34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0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11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22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3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035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037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035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3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22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11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0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04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07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1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012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0123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012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1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07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04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80" accel="50000">
                                          <p:stCondLst>
                                            <p:cond delay="1820"/>
                                          </p:stCondLst>
                                        </p:cTn>
                                        <p:tgtEl>
                                          <p:spTgt spid="10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4" dur="26">
                                          <p:stCondLst>
                                            <p:cond delay="620"/>
                                          </p:stCondLst>
                                        </p:cTn>
                                        <p:tgtEl>
                                          <p:spTgt spid="103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5" dur="166" decel="50000">
                                          <p:stCondLst>
                                            <p:cond delay="646"/>
                                          </p:stCondLst>
                                        </p:cTn>
                                        <p:tgtEl>
                                          <p:spTgt spid="103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6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03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7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03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8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03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9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03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0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03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1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035"/>
                                        </p:tgtEl>
                                      </p:cBhvr>
                                      <p:to x="100000" y="100000"/>
                                    </p:animScale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23" restart="whenNotActive" fill="hold" evtFilter="cancelBubble" nodeType="interactiveSeq">
                <p:stCondLst>
                  <p:cond evt="onClick" delay="0">
                    <p:tgtEl>
                      <p:spTgt spid="102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4" fill="hold">
                      <p:stCondLst>
                        <p:cond delay="0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37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2317 0.12419 L 0.15372 0.09019 C 0.18118 0.08395 0.21892 0.06059 0.25563 0.02752 C 0.29741 -0.00949 0.32852 -0.04695 0.34791 -0.08303 L 0.44175 -0.24885 " pathEditMode="relative" rAng="-1593903" ptsTypes="FffFF">
                                      <p:cBhvr>
                                        <p:cTn id="27" dur="2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2179" y="-14246"/>
                                    </p:animMotion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6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26"/>
                  </p:tgtEl>
                </p:cond>
              </p:nextCondLst>
            </p:seq>
            <p:seq concurrent="1" nextAc="seek">
              <p:cTn id="28" restart="whenNotActive" fill="hold" evtFilter="cancelBubble" nodeType="interactiveSeq">
                <p:stCondLst>
                  <p:cond evt="onClick" delay="0">
                    <p:tgtEl>
                      <p:spTgt spid="102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9" fill="hold">
                      <p:stCondLst>
                        <p:cond delay="0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37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58623E-6 -2.91397E-6 L -0.04998 -0.08834 C -0.06026 -0.10754 -0.0777 -0.12858 -0.09749 -0.14593 C -0.11987 -0.16558 -0.13901 -0.17692 -0.15384 -0.17992 L -0.22387 -0.19727 " pathEditMode="relative" rAng="12383773" ptsTypes="FffFF">
                                      <p:cBhvr>
                                        <p:cTn id="32" dur="2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0517" y="-12257"/>
                                    </p:animMotion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28"/>
                  </p:tgtEl>
                </p:cond>
              </p:nextCondLst>
            </p:seq>
            <p:seq concurrent="1" nextAc="seek">
              <p:cTn id="33" restart="whenNotActive" fill="hold" evtFilter="cancelBubble" nodeType="interactiveSeq">
                <p:stCondLst>
                  <p:cond evt="onClick" delay="0">
                    <p:tgtEl>
                      <p:spTgt spid="103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4" fill="hold">
                      <p:stCondLst>
                        <p:cond delay="0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6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37" dur="180" accel="50000">
                                          <p:stCondLst>
                                            <p:cond delay="1820"/>
                                          </p:stCondLst>
                                        </p:cTn>
                                        <p:tgtEl>
                                          <p:spTgt spid="103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822" tmFilter="0,0; 0.14,0.31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+0.2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78">
                                          <p:stCondLst>
                                            <p:cond delay="1822"/>
                                          </p:stCondLst>
                                        </p:cTn>
                                        <p:tgtEl>
                                          <p:spTgt spid="10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664" tmFilter="0.0,0.0;0.25,0.07;0.50,0.2;0.75,0.467;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0.026"/>
                                          </p:val>
                                        </p:tav>
                                        <p:tav tm="10000">
                                          <p:val>
                                            <p:strVal val="ppt_y+0.052"/>
                                          </p:val>
                                        </p:tav>
                                        <p:tav tm="15000">
                                          <p:val>
                                            <p:strVal val="ppt_y+0.078"/>
                                          </p:val>
                                        </p:tav>
                                        <p:tav tm="20000">
                                          <p:val>
                                            <p:strVal val="ppt_y+0.103"/>
                                          </p:val>
                                        </p:tav>
                                        <p:tav tm="30000">
                                          <p:val>
                                            <p:strVal val="ppt_y+0.151"/>
                                          </p:val>
                                        </p:tav>
                                        <p:tav tm="40000">
                                          <p:val>
                                            <p:strVal val="ppt_y+0.196"/>
                                          </p:val>
                                        </p:tav>
                                        <p:tav tm="50000">
                                          <p:val>
                                            <p:strVal val="ppt_y+0.236"/>
                                          </p:val>
                                        </p:tav>
                                        <p:tav tm="60000">
                                          <p:val>
                                            <p:strVal val="ppt_y+0.270"/>
                                          </p:val>
                                        </p:tav>
                                        <p:tav tm="70000">
                                          <p:val>
                                            <p:strVal val="ppt_y+0.297"/>
                                          </p:val>
                                        </p:tav>
                                        <p:tav tm="80000">
                                          <p:val>
                                            <p:strVal val="ppt_y+0.317"/>
                                          </p:val>
                                        </p:tav>
                                        <p:tav tm="90000">
                                          <p:val>
                                            <p:strVal val="ppt_y+0.329"/>
                                          </p:val>
                                        </p:tav>
                                        <p:tav tm="100000">
                                          <p:val>
                                            <p:strVal val="ppt_y+0.33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0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34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65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9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106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111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106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9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65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34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0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11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22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3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035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037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035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3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22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11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0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04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07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1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012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0123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012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1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07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04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80" accel="50000">
                                          <p:stCondLst>
                                            <p:cond delay="1820"/>
                                          </p:stCondLst>
                                        </p:cTn>
                                        <p:tgtEl>
                                          <p:spTgt spid="10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5" dur="26">
                                          <p:stCondLst>
                                            <p:cond delay="620"/>
                                          </p:stCondLst>
                                        </p:cTn>
                                        <p:tgtEl>
                                          <p:spTgt spid="103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46" dur="166" decel="50000">
                                          <p:stCondLst>
                                            <p:cond delay="646"/>
                                          </p:stCondLst>
                                        </p:cTn>
                                        <p:tgtEl>
                                          <p:spTgt spid="103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7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03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48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03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9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03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0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03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1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03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2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034"/>
                                        </p:tgtEl>
                                      </p:cBhvr>
                                      <p:to x="100000" y="100000"/>
                                    </p:animScale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34"/>
                  </p:tgtEl>
                </p:cond>
              </p:nextCondLst>
            </p:seq>
            <p:seq concurrent="1" nextAc="seek">
              <p:cTn id="54" restart="whenNotActive" fill="hold" evtFilter="cancelBubble" nodeType="interactiveSeq">
                <p:stCondLst>
                  <p:cond evt="onClick" delay="0">
                    <p:tgtEl>
                      <p:spTgt spid="103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5" fill="hold">
                      <p:stCondLst>
                        <p:cond delay="0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26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58" dur="180" accel="50000">
                                          <p:stCondLst>
                                            <p:cond delay="1820"/>
                                          </p:stCondLst>
                                        </p:cTn>
                                        <p:tgtEl>
                                          <p:spTgt spid="10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9" dur="1822" tmFilter="0,0; 0.14,0.31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+0.2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78">
                                          <p:stCondLst>
                                            <p:cond delay="1822"/>
                                          </p:stCondLst>
                                        </p:cTn>
                                        <p:tgtEl>
                                          <p:spTgt spid="10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664" tmFilter="0.0,0.0;0.25,0.07;0.50,0.2;0.75,0.467;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0.026"/>
                                          </p:val>
                                        </p:tav>
                                        <p:tav tm="10000">
                                          <p:val>
                                            <p:strVal val="ppt_y+0.052"/>
                                          </p:val>
                                        </p:tav>
                                        <p:tav tm="15000">
                                          <p:val>
                                            <p:strVal val="ppt_y+0.078"/>
                                          </p:val>
                                        </p:tav>
                                        <p:tav tm="20000">
                                          <p:val>
                                            <p:strVal val="ppt_y+0.103"/>
                                          </p:val>
                                        </p:tav>
                                        <p:tav tm="30000">
                                          <p:val>
                                            <p:strVal val="ppt_y+0.151"/>
                                          </p:val>
                                        </p:tav>
                                        <p:tav tm="40000">
                                          <p:val>
                                            <p:strVal val="ppt_y+0.196"/>
                                          </p:val>
                                        </p:tav>
                                        <p:tav tm="50000">
                                          <p:val>
                                            <p:strVal val="ppt_y+0.236"/>
                                          </p:val>
                                        </p:tav>
                                        <p:tav tm="60000">
                                          <p:val>
                                            <p:strVal val="ppt_y+0.270"/>
                                          </p:val>
                                        </p:tav>
                                        <p:tav tm="70000">
                                          <p:val>
                                            <p:strVal val="ppt_y+0.297"/>
                                          </p:val>
                                        </p:tav>
                                        <p:tav tm="80000">
                                          <p:val>
                                            <p:strVal val="ppt_y+0.317"/>
                                          </p:val>
                                        </p:tav>
                                        <p:tav tm="90000">
                                          <p:val>
                                            <p:strVal val="ppt_y+0.329"/>
                                          </p:val>
                                        </p:tav>
                                        <p:tav tm="100000">
                                          <p:val>
                                            <p:strVal val="ppt_y+0.33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0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34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65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9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106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111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106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9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65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34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0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11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22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3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035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037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035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3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22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11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0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04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07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1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012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0123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012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1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07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04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80" accel="50000">
                                          <p:stCondLst>
                                            <p:cond delay="1820"/>
                                          </p:stCondLst>
                                        </p:cTn>
                                        <p:tgtEl>
                                          <p:spTgt spid="10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66" dur="26">
                                          <p:stCondLst>
                                            <p:cond delay="620"/>
                                          </p:stCondLst>
                                        </p:cTn>
                                        <p:tgtEl>
                                          <p:spTgt spid="103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67" dur="166" decel="50000">
                                          <p:stCondLst>
                                            <p:cond delay="646"/>
                                          </p:stCondLst>
                                        </p:cTn>
                                        <p:tgtEl>
                                          <p:spTgt spid="103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8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03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69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03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0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03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71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03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2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03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73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032"/>
                                        </p:tgtEl>
                                      </p:cBhvr>
                                      <p:to x="100000" y="100000"/>
                                    </p:animScale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32"/>
                  </p:tgtEl>
                </p:cond>
              </p:nextCondLst>
            </p:seq>
            <p:seq concurrent="1" nextAc="seek">
              <p:cTn id="75" restart="whenNotActive" fill="hold" evtFilter="cancelBubble" nodeType="interactiveSeq">
                <p:stCondLst>
                  <p:cond evt="onClick" delay="0">
                    <p:tgtEl>
                      <p:spTgt spid="103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6" fill="hold">
                      <p:stCondLst>
                        <p:cond delay="0"/>
                      </p:stCondLst>
                      <p:childTnLst>
                        <p:par>
                          <p:cTn id="77" fill="hold">
                            <p:stCondLst>
                              <p:cond delay="0"/>
                            </p:stCondLst>
                            <p:childTnLst>
                              <p:par>
                                <p:cTn id="78" presetID="26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79" dur="180" accel="50000">
                                          <p:stCondLst>
                                            <p:cond delay="182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0" dur="1822" tmFilter="0,0; 0.14,0.31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+0.2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178">
                                          <p:stCondLst>
                                            <p:cond delay="1822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664" tmFilter="0.0,0.0;0.25,0.07;0.50,0.2;0.75,0.467;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0.026"/>
                                          </p:val>
                                        </p:tav>
                                        <p:tav tm="10000">
                                          <p:val>
                                            <p:strVal val="ppt_y+0.052"/>
                                          </p:val>
                                        </p:tav>
                                        <p:tav tm="15000">
                                          <p:val>
                                            <p:strVal val="ppt_y+0.078"/>
                                          </p:val>
                                        </p:tav>
                                        <p:tav tm="20000">
                                          <p:val>
                                            <p:strVal val="ppt_y+0.103"/>
                                          </p:val>
                                        </p:tav>
                                        <p:tav tm="30000">
                                          <p:val>
                                            <p:strVal val="ppt_y+0.151"/>
                                          </p:val>
                                        </p:tav>
                                        <p:tav tm="40000">
                                          <p:val>
                                            <p:strVal val="ppt_y+0.196"/>
                                          </p:val>
                                        </p:tav>
                                        <p:tav tm="50000">
                                          <p:val>
                                            <p:strVal val="ppt_y+0.236"/>
                                          </p:val>
                                        </p:tav>
                                        <p:tav tm="60000">
                                          <p:val>
                                            <p:strVal val="ppt_y+0.270"/>
                                          </p:val>
                                        </p:tav>
                                        <p:tav tm="70000">
                                          <p:val>
                                            <p:strVal val="ppt_y+0.297"/>
                                          </p:val>
                                        </p:tav>
                                        <p:tav tm="80000">
                                          <p:val>
                                            <p:strVal val="ppt_y+0.317"/>
                                          </p:val>
                                        </p:tav>
                                        <p:tav tm="90000">
                                          <p:val>
                                            <p:strVal val="ppt_y+0.329"/>
                                          </p:val>
                                        </p:tav>
                                        <p:tav tm="100000">
                                          <p:val>
                                            <p:strVal val="ppt_y+0.33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34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65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9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106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111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106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9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65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34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11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22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3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035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037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035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3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22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11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04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07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1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012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0123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012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1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07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04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180" accel="50000">
                                          <p:stCondLst>
                                            <p:cond delay="182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87" dur="26">
                                          <p:stCondLst>
                                            <p:cond delay="62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88" dur="166" decel="50000">
                                          <p:stCondLst>
                                            <p:cond delay="646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9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9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9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9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9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</p:cBhvr>
                                      <p:to x="100000" y="100000"/>
                                    </p:animScale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30"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Nadpis 6"/>
          <p:cNvSpPr>
            <a:spLocks noGrp="1"/>
          </p:cNvSpPr>
          <p:nvPr>
            <p:ph type="title"/>
          </p:nvPr>
        </p:nvSpPr>
        <p:spPr>
          <a:xfrm>
            <a:off x="467933" y="437882"/>
            <a:ext cx="6298627" cy="775952"/>
          </a:xfrm>
        </p:spPr>
        <p:txBody>
          <a:bodyPr/>
          <a:lstStyle/>
          <a:p>
            <a:pPr algn="l"/>
            <a:r>
              <a:rPr lang="cs-CZ" sz="2800" dirty="0" smtClean="0">
                <a:solidFill>
                  <a:srgbClr val="0070C0"/>
                </a:solidFill>
              </a:rPr>
              <a:t>Co patří do modrého kontejneru?</a:t>
            </a:r>
            <a:endParaRPr lang="cs-CZ" sz="2800" dirty="0">
              <a:solidFill>
                <a:srgbClr val="0070C0"/>
              </a:solidFill>
            </a:endParaRPr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3</a:t>
            </a:fld>
            <a:endParaRPr lang="cs-CZ" dirty="0"/>
          </a:p>
        </p:txBody>
      </p:sp>
      <p:pic>
        <p:nvPicPr>
          <p:cNvPr id="1026" name="Picture 2" descr="Láhev, Pet, Drink, Plast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78819" y="3700541"/>
            <a:ext cx="1153788" cy="23075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Pohár, Jednorázové, Plast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05707" y="2010742"/>
            <a:ext cx="963703" cy="10974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Noviny, Sloupec, Redakční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97176" y="2036182"/>
            <a:ext cx="2175503" cy="16316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Papírový Sáček, Pytel, Oběd Bag, Hnědá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032607" y="2062980"/>
            <a:ext cx="1779489" cy="22823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Picture 10" descr="Láhev, Sklo, Kompozice, Ateliér, Pozadí, Fotografie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42560" y="3858776"/>
            <a:ext cx="3047999" cy="21526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5" name="Picture 11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8167" y="4110289"/>
            <a:ext cx="2590457" cy="194284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Obrázek 5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28210" y="425418"/>
            <a:ext cx="3048000" cy="21240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905599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03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8.33333E-7 1.54487E-6 C 0.00365 0.04209 0.00977 0.09436 -0.00429 0.13113 C -0.00833 0.15379 -0.01953 0.17969 -0.03255 0.18709 C -0.0375 0.19311 -0.04336 0.19264 -0.04883 0.19681 C -0.0737 0.21531 -0.10247 0.22502 -0.12929 0.2278 C -0.14166 0.2308 -0.1539 0.2352 -0.16627 0.23728 C -0.17591 0.24098 -0.18463 0.24352 -0.19453 0.24514 C -0.25937 0.24098 -0.23515 0.24422 -0.26732 0.23936 C -0.27799 0.23427 -0.28724 0.22201 -0.29674 0.2123 C -0.30104 0.20791 -0.30573 0.20374 -0.30976 0.19866 C -0.31601 0.19079 -0.32174 0.18201 -0.32929 0.17761 C -0.3332 0.17067 -0.33594 0.17021 -0.34127 0.1679 C -0.35299 0.15379 -0.36692 0.14616 -0.37929 0.13321 C -0.39388 0.11794 -0.38737 0.12118 -0.39778 0.11771 C -0.4026 0.11424 -0.40677 0.11008 -0.41185 0.108 C -0.4164 0.10245 -0.4207 0.10037 -0.42604 0.09829 C -0.4289 0.09713 -0.43476 0.09459 -0.43476 0.09459 C -0.44232 0.08557 -0.43294 0.09574 -0.44336 0.0888 C -0.44466 0.08788 -0.44557 0.08603 -0.44674 0.08487 C -0.45768 0.07539 -0.46966 0.0666 -0.48151 0.06152 C -0.48789 0.05596 -0.4931 0.05134 -0.5 0.0481 C -0.50351 0.04417 -0.50768 0.03954 -0.51185 0.03862 C -0.52018 0.037 -0.53685 0.03469 -0.53685 0.03469 C -0.5625 0.02405 -0.60052 0.03191 -0.62057 0.03284 C -0.62851 0.03746 -0.62487 0.03538 -0.63151 0.03862 C -0.63255 0.03978 -0.63359 0.0414 -0.63476 0.04232 C -0.63581 0.04325 -0.63698 0.04348 -0.63802 0.0444 C -0.64817 0.05435 -0.64062 0.05041 -0.64883 0.05388 C -0.65234 0.06013 -0.65456 0.0666 -0.65859 0.07123 C -0.66107 0.08418 -0.65768 0.07007 -0.66406 0.08302 C -0.66784 0.09042 -0.6681 0.09459 -0.67057 0.10222 C -0.67265 0.10869 -0.67708 0.12164 -0.67708 0.12164 C -0.67825 0.12951 -0.67942 0.13668 -0.68034 0.14477 C -0.67982 0.18039 -0.68229 0.19981 -0.67604 0.2278 C -0.6737 0.23843 -0.6694 0.25 -0.6651 0.25856 C -0.66276 0.26341 -0.65755 0.2722 -0.65755 0.2722 C -0.65547 0.28376 -0.6582 0.27289 -0.65325 0.28168 C -0.65195 0.28399 -0.6513 0.28723 -0.65 0.28954 C -0.64362 0.30088 -0.63515 0.30943 -0.62708 0.3166 C -0.62226 0.33002 -0.62812 0.31637 -0.62174 0.32423 C -0.61901 0.3277 -0.61679 0.33256 -0.61406 0.33557 C -0.60794 0.34297 -0.59844 0.34759 -0.59232 0.35291 C -0.57851 0.36586 -0.5625 0.37535 -0.54778 0.3839 C -0.5414 0.38806 -0.53489 0.39755 -0.52825 0.39963 C -0.52396 0.40102 -0.51953 0.40055 -0.5151 0.40125 C -0.50456 0.41304 -0.49362 0.40865 -0.48151 0.40726 C -0.47344 0.4024 -0.46679 0.39847 -0.45859 0.39547 C -0.45039 0.38853 -0.4414 0.38483 -0.43359 0.37627 C -0.41679 0.358 -0.39922 0.33996 -0.38151 0.32423 C -0.37942 0.32238 -0.37708 0.32192 -0.375 0.32007 C -0.37278 0.31868 -0.37057 0.3166 -0.36836 0.31429 C -0.35013 0.29695 -0.33255 0.27752 -0.31627 0.25485 C -0.29739 0.22803 -0.28737 0.18802 -0.27057 0.15819 C -0.26719 0.13367 -0.27265 0.1672 -0.26627 0.14477 C -0.2651 0.14061 -0.2651 0.13552 -0.26406 0.13113 C -0.26133 0.11887 -0.25534 0.10846 -0.25208 0.09644 C -0.24831 0.08302 -0.24492 0.06845 -0.2401 0.05596 C -0.2388 0.04371 -0.23567 0.03238 -0.23255 0.02104 C -0.23034 0.00532 -0.22721 -0.01018 -0.22383 -0.02521 C -0.22252 -0.0377 -0.22109 -0.04972 -0.21953 -0.06198 C -0.21836 -0.0902 -0.21745 -0.11864 -0.21627 -0.14686 C -0.21679 -0.17831 -0.21002 -0.22086 -0.22708 -0.24144 C -0.2345 -0.26087 -0.23737 -0.27405 -0.25104 -0.27799 C -0.26549 -0.27729 -0.28008 -0.27845 -0.29453 -0.27614 C -0.29817 -0.27544 -0.29648 -0.26365 -0.29557 -0.25486 C -0.2944 -0.24399 -0.28867 -0.24168 -0.28359 -0.23959 C -0.26849 -0.24121 -0.26627 -0.23404 -0.26627 -0.25486 " pathEditMode="relative" ptsTypes="ffffffffffffffffffffffffffffffffffffffffffffffffffffffffffffffffffA">
                                      <p:cBhvr>
                                        <p:cTn id="6" dur="2000" fill="hold"/>
                                        <p:tgtEl>
                                          <p:spTgt spid="103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32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103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7.08333E-6 -4.53284E-6 C -0.0116 -0.00647 -0.02292 -0.00231 -0.0349 -4.53284E-6 C -0.04545 0.00509 -0.05613 0.01087 -0.06641 0.01735 C -0.06993 0.01966 -0.07397 0.02012 -0.07722 0.02336 C -0.08568 0.03169 -0.09415 0.04325 -0.10339 0.04834 C -0.11081 0.05828 -0.11732 0.06938 -0.12397 0.08118 C -0.12891 0.08997 -0.13009 0.10107 -0.13594 0.10824 C -0.13738 0.11587 -0.13972 0.12096 -0.14246 0.12743 C -0.14545 0.14385 -0.14024 0.11726 -0.14792 0.14478 C -0.15274 0.16235 -0.1504 0.15542 -0.15443 0.16605 C -0.15756 0.18941 -0.15938 0.21346 -0.16094 0.23752 C -0.16055 0.26319 -0.16381 0.29071 -0.15873 0.31476 C -0.1517 0.34829 -0.13699 0.37466 -0.12292 0.39963 C -0.12019 0.40449 -0.10938 0.41883 -0.10443 0.42091 C -0.09727 0.43363 -0.09089 0.43201 -0.08269 0.43826 C -0.07722 0.44242 -0.07344 0.44727 -0.06746 0.44982 C -0.06186 0.45976 -0.06693 0.45282 -0.05873 0.45768 C -0.05469 0.45999 -0.05079 0.46462 -0.04675 0.46739 C -0.04089 0.47133 -0.03464 0.47341 -0.02839 0.47503 C -0.02175 0.48266 -0.01433 0.48312 -0.00665 0.48474 C 0.0039 0.49075 -0.01654 0.47965 0.00754 0.48844 C 0.01314 0.49052 0.01822 0.4963 0.02382 0.49815 C 0.03749 0.50278 0.05129 0.50694 0.0651 0.50972 C 0.07096 0.51087 0.07669 0.51226 0.08254 0.51365 C 0.08801 0.5148 0.09882 0.51758 0.09882 0.51758 C 0.13294 0.51689 0.16692 0.51665 0.20103 0.5155 C 0.21835 0.5148 0.23606 0.50579 0.25325 0.50208 C 0.27434 0.49769 0.29504 0.49052 0.31406 0.47318 C 0.34036 0.44912 0.36158 0.41536 0.3858 0.38622 C 0.39075 0.37327 0.38437 0.38876 0.39335 0.37258 C 0.40038 0.35986 0.39322 0.37026 0.39882 0.35731 C 0.40012 0.35431 0.40195 0.35222 0.40325 0.34945 C 0.40689 0.34182 0.40403 0.34598 0.4065 0.33789 C 0.41028 0.3254 0.41106 0.32424 0.4151 0.31476 C 0.41744 0.30343 0.42135 0.29418 0.42603 0.28585 C 0.42799 0.27498 0.43241 0.26573 0.43476 0.25486 C 0.43801 0.23983 0.44062 0.22387 0.44335 0.20861 C 0.44322 0.18664 0.44804 0.0451 0.43033 -0.0037 C 0.41848 -0.03677 0.42825 -0.00809 0.42057 -0.02497 C 0.41497 -0.03723 0.41067 -0.04879 0.40325 -0.05781 C 0.39947 -0.06776 0.39413 -0.0703 0.38906 -0.07724 C 0.38346 -0.08487 0.37981 -0.09343 0.37278 -0.09644 C 0.36575 -0.10476 0.35846 -0.1073 0.35103 -0.11378 C 0.34531 -0.11864 0.34153 -0.12673 0.3358 -0.13113 C 0.33163 -0.13436 0.32695 -0.13413 0.32278 -0.13691 C 0.31757 -0.14014 0.31197 -0.14292 0.3065 -0.14477 C 0.3039 -0.14569 0.29882 -0.14662 0.29882 -0.14662 L 0.32278 -0.108 L 0.33476 -0.24907 " pathEditMode="relative" ptsTypes="ffffffffffffffffffffffffffffffffffffffffffffffAAA">
                                      <p:cBhvr>
                                        <p:cTn id="11" dur="2000" fill="hold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30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102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" dur="1000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9" dur="1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26"/>
                  </p:tgtEl>
                </p:cond>
              </p:nextCondLst>
            </p:seq>
            <p:seq concurrent="1" nextAc="seek">
              <p:cTn id="21" restart="whenNotActive" fill="hold" evtFilter="cancelBubble" nodeType="interactiveSeq">
                <p:stCondLst>
                  <p:cond evt="onClick" delay="0">
                    <p:tgtEl>
                      <p:spTgt spid="102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2" fill="hold">
                      <p:stCondLst>
                        <p:cond delay="0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3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5" dur="1000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8" dur="10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28"/>
                  </p:tgtEl>
                </p:cond>
              </p:nextCondLst>
            </p:seq>
            <p:seq concurrent="1" nextAc="seek">
              <p:cTn id="30" restart="whenNotActive" fill="hold" evtFilter="cancelBubble" nodeType="interactiveSeq">
                <p:stCondLst>
                  <p:cond evt="onClick" delay="0">
                    <p:tgtEl>
                      <p:spTgt spid="103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1" fill="hold">
                      <p:stCondLst>
                        <p:cond delay="0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3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4" dur="1000"/>
                                        <p:tgtEl>
                                          <p:spTgt spid="10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/>
                                        <p:tgtEl>
                                          <p:spTgt spid="10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/>
                                        <p:tgtEl>
                                          <p:spTgt spid="103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7" dur="1000"/>
                                        <p:tgtEl>
                                          <p:spTgt spid="10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0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34"/>
                  </p:tgtEl>
                </p:cond>
              </p:nextCondLst>
            </p:seq>
            <p:seq concurrent="1" nextAc="seek">
              <p:cTn id="39" restart="whenNotActive" fill="hold" evtFilter="cancelBubble" nodeType="interactiveSeq">
                <p:stCondLst>
                  <p:cond evt="onClick" delay="0">
                    <p:tgtEl>
                      <p:spTgt spid="103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0" fill="hold">
                      <p:stCondLst>
                        <p:cond delay="0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3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3" dur="1000"/>
                                        <p:tgtEl>
                                          <p:spTgt spid="10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/>
                                        <p:tgtEl>
                                          <p:spTgt spid="10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/>
                                        <p:tgtEl>
                                          <p:spTgt spid="103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46" dur="1000"/>
                                        <p:tgtEl>
                                          <p:spTgt spid="103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0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35"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Nadpis 6"/>
          <p:cNvSpPr>
            <a:spLocks noGrp="1"/>
          </p:cNvSpPr>
          <p:nvPr>
            <p:ph type="title"/>
          </p:nvPr>
        </p:nvSpPr>
        <p:spPr>
          <a:xfrm>
            <a:off x="467933" y="437882"/>
            <a:ext cx="5981791" cy="775952"/>
          </a:xfrm>
        </p:spPr>
        <p:txBody>
          <a:bodyPr/>
          <a:lstStyle/>
          <a:p>
            <a:pPr algn="l"/>
            <a:r>
              <a:rPr lang="cs-CZ" sz="2800" dirty="0" smtClean="0">
                <a:solidFill>
                  <a:srgbClr val="00B050"/>
                </a:solidFill>
              </a:rPr>
              <a:t>Co patří do zeleného kontejneru?</a:t>
            </a:r>
            <a:endParaRPr lang="cs-CZ" sz="2800" dirty="0">
              <a:solidFill>
                <a:srgbClr val="00B050"/>
              </a:solidFill>
            </a:endParaRPr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4</a:t>
            </a:fld>
            <a:endParaRPr lang="cs-CZ" dirty="0"/>
          </a:p>
        </p:txBody>
      </p:sp>
      <p:pic>
        <p:nvPicPr>
          <p:cNvPr id="1026" name="Picture 2" descr="Láhev, Pet, Drink, Plast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036951" y="1411348"/>
            <a:ext cx="1153788" cy="23075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Pohár, Jednorázové, Plast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35189" y="2160725"/>
            <a:ext cx="963703" cy="10974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Noviny, Sloupec, Redakční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25504" y="4817754"/>
            <a:ext cx="2175503" cy="16316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Papírový Sáček, Pytel, Oběd Bag, Hnědá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01769" y="1796981"/>
            <a:ext cx="1779489" cy="22823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Picture 10" descr="Láhev, Sklo, Kompozice, Ateliér, Pozadí, Fotografie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32390" y="3888881"/>
            <a:ext cx="3047999" cy="21526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5" name="Picture 11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03664" y="4381252"/>
            <a:ext cx="2590457" cy="194284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Obrázek 2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14575" y="450586"/>
            <a:ext cx="3057525" cy="21145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330263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03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6019E-6 -1.85185E-6 L -0.16321 -0.14329 C -0.23655 -0.20717 -0.30819 -0.35254 -0.29256 -0.40648 L -0.25947 -0.52685 " pathEditMode="relative" rAng="12376902" ptsTypes="FfFF">
                                      <p:cBhvr>
                                        <p:cTn id="6" dur="2000" fill="hold"/>
                                        <p:tgtEl>
                                          <p:spTgt spid="103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987" y="-26343"/>
                                    </p:animMotion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34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103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11" dur="500"/>
                                        <p:tgtEl>
                                          <p:spTgt spid="10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32"/>
                  </p:tgtEl>
                </p:cond>
              </p:nextCondLst>
            </p:seq>
            <p:seq concurrent="1" nextAc="seek">
              <p:cTn id="13" restart="whenNotActive" fill="hold" evtFilter="cancelBubble" nodeType="interactiveSeq">
                <p:stCondLst>
                  <p:cond evt="onClick" delay="0">
                    <p:tgtEl>
                      <p:spTgt spid="103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" fill="hold">
                      <p:stCondLst>
                        <p:cond delay="0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17" dur="500"/>
                                        <p:tgtEl>
                                          <p:spTgt spid="10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30"/>
                  </p:tgtEl>
                </p:cond>
              </p:nextCondLst>
            </p:seq>
            <p:seq concurrent="1" nextAc="seek">
              <p:cTn id="19" restart="whenNotActive" fill="hold" evtFilter="cancelBubble" nodeType="interactiveSeq">
                <p:stCondLst>
                  <p:cond evt="onClick" delay="0">
                    <p:tgtEl>
                      <p:spTgt spid="102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0" fill="hold">
                      <p:stCondLst>
                        <p:cond delay="0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23" dur="5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28"/>
                  </p:tgtEl>
                </p:cond>
              </p:nextCondLst>
            </p:seq>
            <p:seq concurrent="1" nextAc="seek">
              <p:cTn id="25" restart="whenNotActive" fill="hold" evtFilter="cancelBubble" nodeType="interactiveSeq">
                <p:stCondLst>
                  <p:cond evt="onClick" delay="0">
                    <p:tgtEl>
                      <p:spTgt spid="102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6" fill="hold">
                      <p:stCondLst>
                        <p:cond delay="0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29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26"/>
                  </p:tgtEl>
                </p:cond>
              </p:nextCondLst>
            </p:seq>
            <p:seq concurrent="1" nextAc="seek">
              <p:cTn id="31" restart="whenNotActive" fill="hold" evtFilter="cancelBubble" nodeType="interactiveSeq">
                <p:stCondLst>
                  <p:cond evt="onClick" delay="0">
                    <p:tgtEl>
                      <p:spTgt spid="103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2" fill="hold">
                      <p:stCondLst>
                        <p:cond delay="0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5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6369 -0.09075 L 0.10329 -0.36644 C 0.12049 -0.49028 0.22951 -0.60348 0.30025 -0.57153 L 0.45838 -0.5007 " pathEditMode="relative" rAng="-4545287" ptsTypes="FfFF">
                                      <p:cBhvr>
                                        <p:cTn id="35" dur="2000" fill="hold"/>
                                        <p:tgtEl>
                                          <p:spTgt spid="103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9734" y="-20486"/>
                                    </p:animMotion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4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35"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Prvky polytechnické výchovy</a:t>
            </a:r>
            <a:endParaRPr lang="cs-CZ" dirty="0"/>
          </a:p>
        </p:txBody>
      </p:sp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>
          <a:xfrm>
            <a:off x="1492580" y="2617568"/>
            <a:ext cx="8761412" cy="2151380"/>
          </a:xfrm>
        </p:spPr>
        <p:txBody>
          <a:bodyPr/>
          <a:lstStyle/>
          <a:p>
            <a:r>
              <a:rPr lang="cs-CZ" dirty="0" smtClean="0"/>
              <a:t>Vzdělávací oblast: Dítě a svět – environmentální výchova</a:t>
            </a:r>
          </a:p>
          <a:p>
            <a:r>
              <a:rPr lang="cs-CZ" dirty="0" smtClean="0"/>
              <a:t>Integrovaný blok: Já, ty, my a vnímání</a:t>
            </a:r>
          </a:p>
          <a:p>
            <a:r>
              <a:rPr lang="cs-CZ" dirty="0" smtClean="0"/>
              <a:t>Cíle: </a:t>
            </a:r>
          </a:p>
          <a:p>
            <a:r>
              <a:rPr lang="cs-CZ" dirty="0" smtClean="0"/>
              <a:t>Uvědomit si dopady svého chování k životnímu prostředí</a:t>
            </a:r>
          </a:p>
          <a:p>
            <a:r>
              <a:rPr lang="cs-CZ" dirty="0" smtClean="0"/>
              <a:t>Seznámit se se základním tříděním odpadu</a:t>
            </a:r>
            <a:endParaRPr lang="cs-CZ" dirty="0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5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709641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08581" y="2282583"/>
            <a:ext cx="10972800" cy="2838056"/>
          </a:xfrm>
        </p:spPr>
        <p:txBody>
          <a:bodyPr>
            <a:normAutofit fontScale="90000"/>
          </a:bodyPr>
          <a:lstStyle/>
          <a:p>
            <a:r>
              <a:rPr lang="cs-CZ" sz="4000" dirty="0" smtClean="0">
                <a:solidFill>
                  <a:schemeClr val="tx1"/>
                </a:solidFill>
              </a:rPr>
              <a:t>Za odměnu můžeš navštívit zajímavé internetové stránky o </a:t>
            </a:r>
            <a:r>
              <a:rPr lang="cs-CZ" sz="4000" dirty="0">
                <a:solidFill>
                  <a:schemeClr val="tx1"/>
                </a:solidFill>
              </a:rPr>
              <a:t>třídění odpadu</a:t>
            </a:r>
            <a:r>
              <a:rPr lang="cs-CZ" dirty="0">
                <a:solidFill>
                  <a:schemeClr val="tx1"/>
                </a:solidFill>
              </a:rPr>
              <a:t/>
            </a:r>
            <a:br>
              <a:rPr lang="cs-CZ" dirty="0">
                <a:solidFill>
                  <a:schemeClr val="tx1"/>
                </a:solidFill>
              </a:rPr>
            </a:br>
            <a:r>
              <a:rPr lang="cs-CZ" dirty="0">
                <a:solidFill>
                  <a:schemeClr val="tx1"/>
                </a:solidFill>
              </a:rPr>
              <a:t/>
            </a:r>
            <a:br>
              <a:rPr lang="cs-CZ" dirty="0">
                <a:solidFill>
                  <a:schemeClr val="tx1"/>
                </a:solidFill>
              </a:rPr>
            </a:br>
            <a:r>
              <a:rPr lang="cs-CZ" b="1" dirty="0" smtClean="0">
                <a:solidFill>
                  <a:schemeClr val="tx1"/>
                </a:solidFill>
                <a:hlinkClick r:id="rId2" action="ppaction://hlinkfile"/>
              </a:rPr>
              <a:t>http://www.tonda-obal.cz/</a:t>
            </a:r>
            <a:r>
              <a:rPr lang="cs-CZ" dirty="0" smtClean="0">
                <a:solidFill>
                  <a:schemeClr val="tx1"/>
                </a:solidFill>
              </a:rPr>
              <a:t/>
            </a:r>
            <a:br>
              <a:rPr lang="cs-CZ" dirty="0" smtClean="0">
                <a:solidFill>
                  <a:schemeClr val="tx1"/>
                </a:solidFill>
              </a:rPr>
            </a:br>
            <a:r>
              <a:rPr lang="cs-CZ" dirty="0" smtClean="0">
                <a:solidFill>
                  <a:schemeClr val="tx1"/>
                </a:solidFill>
              </a:rPr>
              <a:t/>
            </a:r>
            <a:br>
              <a:rPr lang="cs-CZ" dirty="0" smtClean="0">
                <a:solidFill>
                  <a:schemeClr val="tx1"/>
                </a:solidFill>
              </a:rPr>
            </a:b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6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8673252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b="1" dirty="0" smtClean="0"/>
              <a:t>Použitý materiál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>
                <a:latin typeface="Arial" pitchFamily="34" charset="0"/>
                <a:cs typeface="Arial" pitchFamily="34" charset="0"/>
              </a:rPr>
              <a:t>Prezentace určená k interaktivnímu řešení</a:t>
            </a:r>
          </a:p>
          <a:p>
            <a:r>
              <a:rPr lang="cs-CZ" dirty="0" smtClean="0">
                <a:latin typeface="Arial" pitchFamily="34" charset="0"/>
                <a:cs typeface="Arial" pitchFamily="34" charset="0"/>
              </a:rPr>
              <a:t>Počítač s dotykovou obrazovkou</a:t>
            </a:r>
          </a:p>
          <a:p>
            <a:r>
              <a:rPr lang="cs-CZ" dirty="0" smtClean="0">
                <a:latin typeface="Arial" pitchFamily="34" charset="0"/>
                <a:cs typeface="Arial" pitchFamily="34" charset="0"/>
              </a:rPr>
              <a:t>Připojení k internetu</a:t>
            </a:r>
          </a:p>
          <a:p>
            <a:endParaRPr lang="cs-CZ" dirty="0" smtClean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>
          <a:xfrm>
            <a:off x="7986468" y="6377770"/>
            <a:ext cx="3859795" cy="304801"/>
          </a:xfrm>
        </p:spPr>
        <p:txBody>
          <a:bodyPr/>
          <a:lstStyle/>
          <a:p>
            <a:r>
              <a:rPr lang="cs-CZ" dirty="0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7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1806540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44434" y="1152462"/>
            <a:ext cx="6829263" cy="664146"/>
          </a:xfrm>
        </p:spPr>
        <p:txBody>
          <a:bodyPr>
            <a:normAutofit fontScale="90000"/>
          </a:bodyPr>
          <a:lstStyle/>
          <a:p>
            <a:r>
              <a:rPr lang="cs-CZ" b="1" dirty="0" smtClean="0"/>
              <a:t>Metodický postup</a:t>
            </a:r>
            <a:r>
              <a:rPr lang="cs-CZ" dirty="0" smtClean="0"/>
              <a:t/>
            </a:r>
            <a:br>
              <a:rPr lang="cs-CZ" dirty="0" smtClean="0"/>
            </a:br>
            <a:endParaRPr lang="cs-CZ" sz="27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842356" y="2206754"/>
            <a:ext cx="10781608" cy="3044121"/>
          </a:xfrm>
        </p:spPr>
        <p:txBody>
          <a:bodyPr>
            <a:normAutofit/>
          </a:bodyPr>
          <a:lstStyle/>
          <a:p>
            <a:pPr marL="502920" indent="-457200">
              <a:buFont typeface="+mj-lt"/>
              <a:buAutoNum type="arabicPeriod"/>
            </a:pPr>
            <a:r>
              <a:rPr lang="cs-CZ" dirty="0" smtClean="0">
                <a:latin typeface="Arial" pitchFamily="34" charset="0"/>
                <a:cs typeface="Arial" pitchFamily="34" charset="0"/>
              </a:rPr>
              <a:t>Děti z obrázků vybírají, který odpad patří do kterého kontejneru</a:t>
            </a:r>
          </a:p>
          <a:p>
            <a:pPr marL="502920" indent="-457200">
              <a:buFont typeface="+mj-lt"/>
              <a:buAutoNum type="arabicPeriod"/>
            </a:pPr>
            <a:r>
              <a:rPr lang="cs-CZ" dirty="0" smtClean="0">
                <a:latin typeface="Arial" pitchFamily="34" charset="0"/>
                <a:cs typeface="Arial" pitchFamily="34" charset="0"/>
              </a:rPr>
              <a:t>Na činnost ve třídě může navazovat praktická činnost – s dětmi jdeme do vesnice ke kontejnerům a odpad ze školky (papír, lahve, sklenice, aj.) vhodíme do správného kontejneru.  </a:t>
            </a:r>
          </a:p>
          <a:p>
            <a:pPr marL="502920" indent="-457200">
              <a:buFont typeface="+mj-lt"/>
              <a:buAutoNum type="arabicPeriod"/>
            </a:pPr>
            <a:endParaRPr lang="cs-CZ" dirty="0" smtClean="0">
              <a:latin typeface="Arial" pitchFamily="34" charset="0"/>
              <a:cs typeface="Arial" pitchFamily="34" charset="0"/>
            </a:endParaRPr>
          </a:p>
          <a:p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8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6012448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b="1" dirty="0" smtClean="0"/>
              <a:t>Použité zdroje</a:t>
            </a:r>
            <a:endParaRPr lang="cs-CZ" b="1" dirty="0"/>
          </a:p>
        </p:txBody>
      </p:sp>
      <p:sp>
        <p:nvSpPr>
          <p:cNvPr id="6" name="Zástupný symbol pro obsah 5"/>
          <p:cNvSpPr>
            <a:spLocks noGrp="1"/>
          </p:cNvSpPr>
          <p:nvPr>
            <p:ph idx="1"/>
          </p:nvPr>
        </p:nvSpPr>
        <p:spPr>
          <a:xfrm>
            <a:off x="958985" y="2024474"/>
            <a:ext cx="9769481" cy="364253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1">
              <a:spcAft>
                <a:spcPts val="1000"/>
              </a:spcAft>
            </a:pPr>
            <a:r>
              <a:rPr lang="cs-CZ" sz="11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  <a:hlinkClick r:id="rId2"/>
              </a:rPr>
              <a:t>http://pixabay.com/cs/l%C3%A1hev-pet-drink-plast-159119</a:t>
            </a:r>
            <a:r>
              <a:rPr lang="cs-CZ" sz="1100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  <a:hlinkClick r:id="rId2"/>
              </a:rPr>
              <a:t>/</a:t>
            </a:r>
            <a:endParaRPr lang="cs-CZ" sz="1100" dirty="0" smtClean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1">
              <a:spcAft>
                <a:spcPts val="1000"/>
              </a:spcAft>
            </a:pPr>
            <a:r>
              <a:rPr lang="cs-CZ" sz="11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  <a:hlinkClick r:id="rId3"/>
              </a:rPr>
              <a:t>http://pixabay.com/cs/kontejner-recyklovat-recyklace-box-149449</a:t>
            </a:r>
            <a:r>
              <a:rPr lang="cs-CZ" sz="1100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  <a:hlinkClick r:id="rId3"/>
              </a:rPr>
              <a:t>/</a:t>
            </a:r>
            <a:endParaRPr lang="cs-CZ" sz="1100" dirty="0" smtClean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1">
              <a:spcAft>
                <a:spcPts val="1000"/>
              </a:spcAft>
            </a:pPr>
            <a:r>
              <a:rPr lang="cs-CZ" sz="11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  <a:hlinkClick r:id="rId4"/>
              </a:rPr>
              <a:t>http://pixabay.com/cs/noviny-sloupec-redak%C4%8Dn%C3%AD-598907</a:t>
            </a:r>
            <a:r>
              <a:rPr lang="cs-CZ" sz="1100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  <a:hlinkClick r:id="rId4"/>
              </a:rPr>
              <a:t>/</a:t>
            </a:r>
            <a:endParaRPr lang="cs-CZ" sz="1100" dirty="0" smtClean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1">
              <a:spcAft>
                <a:spcPts val="1000"/>
              </a:spcAft>
            </a:pPr>
            <a:r>
              <a:rPr lang="cs-CZ" sz="11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  <a:hlinkClick r:id="rId5"/>
              </a:rPr>
              <a:t>http://pixabay.com/cs/poh%C3%A1r-jednor%C3%A1zov%C3%A9-plast-149036</a:t>
            </a:r>
            <a:r>
              <a:rPr lang="cs-CZ" sz="1100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  <a:hlinkClick r:id="rId5"/>
              </a:rPr>
              <a:t>/</a:t>
            </a:r>
            <a:endParaRPr lang="cs-CZ" sz="1100" dirty="0" smtClean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1">
              <a:spcAft>
                <a:spcPts val="1000"/>
              </a:spcAft>
            </a:pPr>
            <a:r>
              <a:rPr lang="cs-CZ" sz="11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  <a:hlinkClick r:id="rId6"/>
              </a:rPr>
              <a:t>http://pixabay.com/cs/pap%C3%ADrov%C3%BD-s%C3%A1%C4%8Dek-pytel-ob%C4%9Bd-bag-hn%C4%9Bd%C3%A1-297223</a:t>
            </a:r>
            <a:r>
              <a:rPr lang="cs-CZ" sz="1100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  <a:hlinkClick r:id="rId6"/>
              </a:rPr>
              <a:t>/</a:t>
            </a:r>
            <a:endParaRPr lang="cs-CZ" sz="1100" dirty="0" smtClean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1">
              <a:lnSpc>
                <a:spcPct val="115000"/>
              </a:lnSpc>
              <a:spcAft>
                <a:spcPts val="1000"/>
              </a:spcAft>
            </a:pPr>
            <a:r>
              <a:rPr lang="cs-CZ" sz="11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  <a:hlinkClick r:id="rId7"/>
              </a:rPr>
              <a:t>http://pixabay.com/cs/st%C5%99ep-rozbit%C3%A9-sklo-sklo-ostr%C3%BD-8292</a:t>
            </a:r>
            <a:r>
              <a:rPr lang="cs-CZ" sz="1100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  <a:hlinkClick r:id="rId7"/>
              </a:rPr>
              <a:t>/</a:t>
            </a:r>
            <a:endParaRPr lang="cs-CZ" sz="1100" dirty="0" smtClean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1">
              <a:lnSpc>
                <a:spcPct val="115000"/>
              </a:lnSpc>
              <a:spcAft>
                <a:spcPts val="1000"/>
              </a:spcAft>
            </a:pPr>
            <a:r>
              <a:rPr lang="cs-CZ" sz="11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  <a:hlinkClick r:id="rId8"/>
              </a:rPr>
              <a:t>http://pixabay.com/cs/l%C3%A1hev-sklo-kompozice-ateli%C3%A9r-623764</a:t>
            </a:r>
            <a:r>
              <a:rPr lang="cs-CZ" sz="1100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  <a:hlinkClick r:id="rId8"/>
              </a:rPr>
              <a:t>/</a:t>
            </a:r>
            <a:endParaRPr lang="cs-CZ" sz="1100" dirty="0" smtClean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1">
              <a:lnSpc>
                <a:spcPct val="115000"/>
              </a:lnSpc>
              <a:spcAft>
                <a:spcPts val="1000"/>
              </a:spcAft>
            </a:pPr>
            <a:endParaRPr lang="cs-CZ" sz="1100" dirty="0" smtClean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1">
              <a:lnSpc>
                <a:spcPct val="115000"/>
              </a:lnSpc>
              <a:spcAft>
                <a:spcPts val="1000"/>
              </a:spcAft>
            </a:pPr>
            <a:endParaRPr lang="cs-CZ" sz="1100" dirty="0" smtClean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1">
              <a:lnSpc>
                <a:spcPct val="115000"/>
              </a:lnSpc>
              <a:spcAft>
                <a:spcPts val="1000"/>
              </a:spcAft>
            </a:pPr>
            <a:endParaRPr lang="cs-CZ" sz="2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9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2271282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>
                <a:solidFill>
                  <a:prstClr val="black"/>
                </a:solidFill>
              </a:rPr>
              <a:t>Projekt CZ.1.07/1.3.00/48.0075 je spolufinancován Evropským sociálním fondem a státním rozpočtem České republiky.</a:t>
            </a:r>
            <a:endParaRPr lang="cs-CZ" dirty="0">
              <a:solidFill>
                <a:prstClr val="black"/>
              </a:solidFill>
            </a:endParaRPr>
          </a:p>
        </p:txBody>
      </p:sp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>
                <a:solidFill>
                  <a:prstClr val="black"/>
                </a:solidFill>
              </a:rPr>
              <a:pPr/>
              <a:t>10</a:t>
            </a:fld>
            <a:endParaRPr lang="cs-CZ" dirty="0">
              <a:solidFill>
                <a:prstClr val="black"/>
              </a:solidFill>
            </a:endParaRPr>
          </a:p>
        </p:txBody>
      </p:sp>
      <p:grpSp>
        <p:nvGrpSpPr>
          <p:cNvPr id="4" name="Skupina 4"/>
          <p:cNvGrpSpPr/>
          <p:nvPr/>
        </p:nvGrpSpPr>
        <p:grpSpPr>
          <a:xfrm>
            <a:off x="1921045" y="1118401"/>
            <a:ext cx="7513903" cy="4066669"/>
            <a:chOff x="3057284" y="750955"/>
            <a:chExt cx="4242876" cy="3500865"/>
          </a:xfrm>
        </p:grpSpPr>
        <p:sp>
          <p:nvSpPr>
            <p:cNvPr id="6" name="Volný tvar 5"/>
            <p:cNvSpPr/>
            <p:nvPr/>
          </p:nvSpPr>
          <p:spPr>
            <a:xfrm>
              <a:off x="3057284" y="2216595"/>
              <a:ext cx="1532940" cy="1316297"/>
            </a:xfrm>
            <a:custGeom>
              <a:avLst/>
              <a:gdLst>
                <a:gd name="connsiteX0" fmla="*/ 0 w 1532940"/>
                <a:gd name="connsiteY0" fmla="*/ 658149 h 1316297"/>
                <a:gd name="connsiteX1" fmla="*/ 329074 w 1532940"/>
                <a:gd name="connsiteY1" fmla="*/ 0 h 1316297"/>
                <a:gd name="connsiteX2" fmla="*/ 1203866 w 1532940"/>
                <a:gd name="connsiteY2" fmla="*/ 0 h 1316297"/>
                <a:gd name="connsiteX3" fmla="*/ 1532940 w 1532940"/>
                <a:gd name="connsiteY3" fmla="*/ 658149 h 1316297"/>
                <a:gd name="connsiteX4" fmla="*/ 1203866 w 1532940"/>
                <a:gd name="connsiteY4" fmla="*/ 1316297 h 1316297"/>
                <a:gd name="connsiteX5" fmla="*/ 329074 w 1532940"/>
                <a:gd name="connsiteY5" fmla="*/ 1316297 h 1316297"/>
                <a:gd name="connsiteX6" fmla="*/ 0 w 1532940"/>
                <a:gd name="connsiteY6" fmla="*/ 658149 h 1316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32940" h="1316297">
                  <a:moveTo>
                    <a:pt x="0" y="658149"/>
                  </a:moveTo>
                  <a:lnTo>
                    <a:pt x="329074" y="0"/>
                  </a:lnTo>
                  <a:lnTo>
                    <a:pt x="1203866" y="0"/>
                  </a:lnTo>
                  <a:lnTo>
                    <a:pt x="1532940" y="658149"/>
                  </a:lnTo>
                  <a:lnTo>
                    <a:pt x="1203866" y="1316297"/>
                  </a:lnTo>
                  <a:lnTo>
                    <a:pt x="329074" y="1316297"/>
                  </a:lnTo>
                  <a:lnTo>
                    <a:pt x="0" y="658149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37436" tIns="216581" rIns="237436" bIns="216581" numCol="1" spcCol="1270" anchor="ctr" anchorCtr="0">
              <a:noAutofit/>
            </a:bodyPr>
            <a:lstStyle/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schemeClr val="tx1"/>
                  </a:solidFill>
                </a:rPr>
                <a:t>Vnímat vliv techniky na společnost a přírodu</a:t>
              </a:r>
            </a:p>
          </p:txBody>
        </p:sp>
        <p:sp>
          <p:nvSpPr>
            <p:cNvPr id="10" name="Volný tvar 9"/>
            <p:cNvSpPr/>
            <p:nvPr/>
          </p:nvSpPr>
          <p:spPr>
            <a:xfrm>
              <a:off x="4377271" y="1477325"/>
              <a:ext cx="1532940" cy="1316297"/>
            </a:xfrm>
            <a:custGeom>
              <a:avLst/>
              <a:gdLst>
                <a:gd name="connsiteX0" fmla="*/ 0 w 1532940"/>
                <a:gd name="connsiteY0" fmla="*/ 658149 h 1316297"/>
                <a:gd name="connsiteX1" fmla="*/ 329074 w 1532940"/>
                <a:gd name="connsiteY1" fmla="*/ 0 h 1316297"/>
                <a:gd name="connsiteX2" fmla="*/ 1203866 w 1532940"/>
                <a:gd name="connsiteY2" fmla="*/ 0 h 1316297"/>
                <a:gd name="connsiteX3" fmla="*/ 1532940 w 1532940"/>
                <a:gd name="connsiteY3" fmla="*/ 658149 h 1316297"/>
                <a:gd name="connsiteX4" fmla="*/ 1203866 w 1532940"/>
                <a:gd name="connsiteY4" fmla="*/ 1316297 h 1316297"/>
                <a:gd name="connsiteX5" fmla="*/ 329074 w 1532940"/>
                <a:gd name="connsiteY5" fmla="*/ 1316297 h 1316297"/>
                <a:gd name="connsiteX6" fmla="*/ 0 w 1532940"/>
                <a:gd name="connsiteY6" fmla="*/ 658149 h 1316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32940" h="1316297">
                  <a:moveTo>
                    <a:pt x="0" y="658149"/>
                  </a:moveTo>
                  <a:lnTo>
                    <a:pt x="329074" y="0"/>
                  </a:lnTo>
                  <a:lnTo>
                    <a:pt x="1203866" y="0"/>
                  </a:lnTo>
                  <a:lnTo>
                    <a:pt x="1532940" y="658149"/>
                  </a:lnTo>
                  <a:lnTo>
                    <a:pt x="1203866" y="1316297"/>
                  </a:lnTo>
                  <a:lnTo>
                    <a:pt x="329074" y="1316297"/>
                  </a:lnTo>
                  <a:lnTo>
                    <a:pt x="0" y="658149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37436" tIns="216581" rIns="237436" bIns="216581" numCol="1" spcCol="1270" anchor="ctr" anchorCtr="0">
              <a:noAutofit/>
            </a:bodyPr>
            <a:lstStyle/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schemeClr val="tx1"/>
                  </a:solidFill>
                </a:rPr>
                <a:t>Směrovat </a:t>
              </a:r>
            </a:p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schemeClr val="tx1"/>
                  </a:solidFill>
                </a:rPr>
                <a:t>děti k získávání základních pracovních dovedností a návyků</a:t>
              </a:r>
            </a:p>
          </p:txBody>
        </p:sp>
        <p:sp>
          <p:nvSpPr>
            <p:cNvPr id="14" name="Volný tvar 13"/>
            <p:cNvSpPr/>
            <p:nvPr/>
          </p:nvSpPr>
          <p:spPr>
            <a:xfrm>
              <a:off x="3058097" y="753932"/>
              <a:ext cx="1532940" cy="1316297"/>
            </a:xfrm>
            <a:custGeom>
              <a:avLst/>
              <a:gdLst>
                <a:gd name="connsiteX0" fmla="*/ 0 w 1532940"/>
                <a:gd name="connsiteY0" fmla="*/ 658149 h 1316297"/>
                <a:gd name="connsiteX1" fmla="*/ 329074 w 1532940"/>
                <a:gd name="connsiteY1" fmla="*/ 0 h 1316297"/>
                <a:gd name="connsiteX2" fmla="*/ 1203866 w 1532940"/>
                <a:gd name="connsiteY2" fmla="*/ 0 h 1316297"/>
                <a:gd name="connsiteX3" fmla="*/ 1532940 w 1532940"/>
                <a:gd name="connsiteY3" fmla="*/ 658149 h 1316297"/>
                <a:gd name="connsiteX4" fmla="*/ 1203866 w 1532940"/>
                <a:gd name="connsiteY4" fmla="*/ 1316297 h 1316297"/>
                <a:gd name="connsiteX5" fmla="*/ 329074 w 1532940"/>
                <a:gd name="connsiteY5" fmla="*/ 1316297 h 1316297"/>
                <a:gd name="connsiteX6" fmla="*/ 0 w 1532940"/>
                <a:gd name="connsiteY6" fmla="*/ 658149 h 1316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32940" h="1316297">
                  <a:moveTo>
                    <a:pt x="0" y="658149"/>
                  </a:moveTo>
                  <a:lnTo>
                    <a:pt x="329074" y="0"/>
                  </a:lnTo>
                  <a:lnTo>
                    <a:pt x="1203866" y="0"/>
                  </a:lnTo>
                  <a:lnTo>
                    <a:pt x="1532940" y="658149"/>
                  </a:lnTo>
                  <a:lnTo>
                    <a:pt x="1203866" y="1316297"/>
                  </a:lnTo>
                  <a:lnTo>
                    <a:pt x="329074" y="1316297"/>
                  </a:lnTo>
                  <a:lnTo>
                    <a:pt x="0" y="658149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37436" tIns="216581" rIns="237436" bIns="216581" numCol="1" spcCol="1270" anchor="ctr" anchorCtr="0">
              <a:noAutofit/>
            </a:bodyPr>
            <a:lstStyle/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 smtClean="0">
                  <a:solidFill>
                    <a:schemeClr val="tx1"/>
                  </a:solidFill>
                </a:rPr>
                <a:t>Chápat </a:t>
              </a:r>
              <a:r>
                <a:rPr lang="cs-CZ" sz="1600" b="1" dirty="0">
                  <a:solidFill>
                    <a:schemeClr val="tx1"/>
                  </a:solidFill>
                </a:rPr>
                <a:t>p</a:t>
              </a:r>
              <a:r>
                <a:rPr lang="cs-CZ" sz="1600" b="1" dirty="0" smtClean="0">
                  <a:solidFill>
                    <a:schemeClr val="tx1"/>
                  </a:solidFill>
                </a:rPr>
                <a:t>ostavení techniky a technických oborů v životě lidstva jako devízu</a:t>
              </a:r>
              <a:endParaRPr lang="cs-CZ" sz="1600" b="1" dirty="0">
                <a:solidFill>
                  <a:schemeClr val="tx1"/>
                </a:solidFill>
              </a:endParaRPr>
            </a:p>
          </p:txBody>
        </p:sp>
        <p:sp>
          <p:nvSpPr>
            <p:cNvPr id="18" name="Volný tvar 17"/>
            <p:cNvSpPr/>
            <p:nvPr/>
          </p:nvSpPr>
          <p:spPr>
            <a:xfrm>
              <a:off x="5695633" y="750955"/>
              <a:ext cx="1532940" cy="1316297"/>
            </a:xfrm>
            <a:custGeom>
              <a:avLst/>
              <a:gdLst>
                <a:gd name="connsiteX0" fmla="*/ 0 w 1532940"/>
                <a:gd name="connsiteY0" fmla="*/ 658149 h 1316297"/>
                <a:gd name="connsiteX1" fmla="*/ 329074 w 1532940"/>
                <a:gd name="connsiteY1" fmla="*/ 0 h 1316297"/>
                <a:gd name="connsiteX2" fmla="*/ 1203866 w 1532940"/>
                <a:gd name="connsiteY2" fmla="*/ 0 h 1316297"/>
                <a:gd name="connsiteX3" fmla="*/ 1532940 w 1532940"/>
                <a:gd name="connsiteY3" fmla="*/ 658149 h 1316297"/>
                <a:gd name="connsiteX4" fmla="*/ 1203866 w 1532940"/>
                <a:gd name="connsiteY4" fmla="*/ 1316297 h 1316297"/>
                <a:gd name="connsiteX5" fmla="*/ 329074 w 1532940"/>
                <a:gd name="connsiteY5" fmla="*/ 1316297 h 1316297"/>
                <a:gd name="connsiteX6" fmla="*/ 0 w 1532940"/>
                <a:gd name="connsiteY6" fmla="*/ 658149 h 1316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32940" h="1316297">
                  <a:moveTo>
                    <a:pt x="0" y="658149"/>
                  </a:moveTo>
                  <a:lnTo>
                    <a:pt x="329074" y="0"/>
                  </a:lnTo>
                  <a:lnTo>
                    <a:pt x="1203866" y="0"/>
                  </a:lnTo>
                  <a:lnTo>
                    <a:pt x="1532940" y="658149"/>
                  </a:lnTo>
                  <a:lnTo>
                    <a:pt x="1203866" y="1316297"/>
                  </a:lnTo>
                  <a:lnTo>
                    <a:pt x="329074" y="1316297"/>
                  </a:lnTo>
                  <a:lnTo>
                    <a:pt x="0" y="658149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37436" tIns="216581" rIns="237436" bIns="216581" numCol="1" spcCol="1270" anchor="ctr" anchorCtr="0">
              <a:noAutofit/>
            </a:bodyPr>
            <a:lstStyle/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schemeClr val="tx1"/>
                  </a:solidFill>
                </a:rPr>
                <a:t>Učit děti základním poznatkům o technice</a:t>
              </a:r>
            </a:p>
          </p:txBody>
        </p:sp>
        <p:sp>
          <p:nvSpPr>
            <p:cNvPr id="22" name="Volný tvar 21"/>
            <p:cNvSpPr/>
            <p:nvPr/>
          </p:nvSpPr>
          <p:spPr>
            <a:xfrm>
              <a:off x="5695633" y="2135474"/>
              <a:ext cx="1604527" cy="1441328"/>
            </a:xfrm>
            <a:custGeom>
              <a:avLst/>
              <a:gdLst>
                <a:gd name="connsiteX0" fmla="*/ 0 w 1532940"/>
                <a:gd name="connsiteY0" fmla="*/ 658149 h 1316297"/>
                <a:gd name="connsiteX1" fmla="*/ 329074 w 1532940"/>
                <a:gd name="connsiteY1" fmla="*/ 0 h 1316297"/>
                <a:gd name="connsiteX2" fmla="*/ 1203866 w 1532940"/>
                <a:gd name="connsiteY2" fmla="*/ 0 h 1316297"/>
                <a:gd name="connsiteX3" fmla="*/ 1532940 w 1532940"/>
                <a:gd name="connsiteY3" fmla="*/ 658149 h 1316297"/>
                <a:gd name="connsiteX4" fmla="*/ 1203866 w 1532940"/>
                <a:gd name="connsiteY4" fmla="*/ 1316297 h 1316297"/>
                <a:gd name="connsiteX5" fmla="*/ 329074 w 1532940"/>
                <a:gd name="connsiteY5" fmla="*/ 1316297 h 1316297"/>
                <a:gd name="connsiteX6" fmla="*/ 0 w 1532940"/>
                <a:gd name="connsiteY6" fmla="*/ 658149 h 1316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32940" h="1316297">
                  <a:moveTo>
                    <a:pt x="0" y="658149"/>
                  </a:moveTo>
                  <a:lnTo>
                    <a:pt x="329074" y="0"/>
                  </a:lnTo>
                  <a:lnTo>
                    <a:pt x="1203866" y="0"/>
                  </a:lnTo>
                  <a:lnTo>
                    <a:pt x="1532940" y="658149"/>
                  </a:lnTo>
                  <a:lnTo>
                    <a:pt x="1203866" y="1316297"/>
                  </a:lnTo>
                  <a:lnTo>
                    <a:pt x="329074" y="1316297"/>
                  </a:lnTo>
                  <a:lnTo>
                    <a:pt x="0" y="658149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37436" tIns="216581" rIns="237436" bIns="216581" numCol="1" spcCol="1270" anchor="ctr" anchorCtr="0">
              <a:noAutofit/>
            </a:bodyPr>
            <a:lstStyle/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schemeClr val="tx1"/>
                  </a:solidFill>
                </a:rPr>
                <a:t>Vést děti ke kooperativnímu hodnocení a sebehodnocení</a:t>
              </a:r>
            </a:p>
          </p:txBody>
        </p:sp>
        <p:sp>
          <p:nvSpPr>
            <p:cNvPr id="30" name="Volný tvar 29"/>
            <p:cNvSpPr/>
            <p:nvPr/>
          </p:nvSpPr>
          <p:spPr>
            <a:xfrm>
              <a:off x="4375646" y="2935523"/>
              <a:ext cx="1532940" cy="1316297"/>
            </a:xfrm>
            <a:custGeom>
              <a:avLst/>
              <a:gdLst>
                <a:gd name="connsiteX0" fmla="*/ 0 w 1532940"/>
                <a:gd name="connsiteY0" fmla="*/ 658149 h 1316297"/>
                <a:gd name="connsiteX1" fmla="*/ 329074 w 1532940"/>
                <a:gd name="connsiteY1" fmla="*/ 0 h 1316297"/>
                <a:gd name="connsiteX2" fmla="*/ 1203866 w 1532940"/>
                <a:gd name="connsiteY2" fmla="*/ 0 h 1316297"/>
                <a:gd name="connsiteX3" fmla="*/ 1532940 w 1532940"/>
                <a:gd name="connsiteY3" fmla="*/ 658149 h 1316297"/>
                <a:gd name="connsiteX4" fmla="*/ 1203866 w 1532940"/>
                <a:gd name="connsiteY4" fmla="*/ 1316297 h 1316297"/>
                <a:gd name="connsiteX5" fmla="*/ 329074 w 1532940"/>
                <a:gd name="connsiteY5" fmla="*/ 1316297 h 1316297"/>
                <a:gd name="connsiteX6" fmla="*/ 0 w 1532940"/>
                <a:gd name="connsiteY6" fmla="*/ 658149 h 1316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32940" h="1316297">
                  <a:moveTo>
                    <a:pt x="0" y="658149"/>
                  </a:moveTo>
                  <a:lnTo>
                    <a:pt x="329074" y="0"/>
                  </a:lnTo>
                  <a:lnTo>
                    <a:pt x="1203866" y="0"/>
                  </a:lnTo>
                  <a:lnTo>
                    <a:pt x="1532940" y="658149"/>
                  </a:lnTo>
                  <a:lnTo>
                    <a:pt x="1203866" y="1316297"/>
                  </a:lnTo>
                  <a:lnTo>
                    <a:pt x="329074" y="1316297"/>
                  </a:lnTo>
                  <a:lnTo>
                    <a:pt x="0" y="658149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37436" tIns="216581" rIns="237436" bIns="216581" numCol="1" spcCol="1270" anchor="ctr" anchorCtr="0">
              <a:noAutofit/>
            </a:bodyPr>
            <a:lstStyle/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schemeClr val="tx1"/>
                  </a:solidFill>
                </a:rPr>
                <a:t>Podpořit rozvoj myšlenkového potenciálu</a:t>
              </a:r>
            </a:p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schemeClr val="tx1"/>
                  </a:solidFill>
                </a:rPr>
                <a:t>dětí</a:t>
              </a:r>
            </a:p>
          </p:txBody>
        </p:sp>
      </p:grpSp>
      <p:sp>
        <p:nvSpPr>
          <p:cNvPr id="34" name="TextovéPole 33"/>
          <p:cNvSpPr txBox="1"/>
          <p:nvPr/>
        </p:nvSpPr>
        <p:spPr>
          <a:xfrm>
            <a:off x="2925799" y="160796"/>
            <a:ext cx="456370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solidFill>
                  <a:srgbClr val="0070C0"/>
                </a:solidFill>
              </a:rPr>
              <a:t>          Cíle </a:t>
            </a:r>
            <a:r>
              <a:rPr lang="cs-CZ" sz="2800" b="1" dirty="0">
                <a:solidFill>
                  <a:srgbClr val="0070C0"/>
                </a:solidFill>
              </a:rPr>
              <a:t>polytechnické </a:t>
            </a:r>
            <a:r>
              <a:rPr lang="cs-CZ" sz="2800" b="1" dirty="0" smtClean="0">
                <a:solidFill>
                  <a:srgbClr val="0070C0"/>
                </a:solidFill>
              </a:rPr>
              <a:t>                                                                      </a:t>
            </a:r>
            <a:endParaRPr lang="cs-CZ" sz="2800" b="1" dirty="0">
              <a:solidFill>
                <a:srgbClr val="0070C0"/>
              </a:solidFill>
            </a:endParaRPr>
          </a:p>
          <a:p>
            <a:r>
              <a:rPr lang="cs-CZ" sz="2800" b="1" dirty="0" smtClean="0">
                <a:solidFill>
                  <a:srgbClr val="0070C0"/>
                </a:solidFill>
              </a:rPr>
              <a:t>                  výchovy</a:t>
            </a:r>
            <a:endParaRPr lang="cs-CZ" sz="2800" b="1" dirty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156042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_rels/theme2.xml.rels><?xml version="1.0" encoding="UTF-8" standalone="yes"?>
<Relationships xmlns="http://schemas.openxmlformats.org/package/2006/relationships"><Relationship Id="rId1" Type="http://schemas.openxmlformats.org/officeDocument/2006/relationships/image" Target="../media/image4.jpeg"/></Relationships>
</file>

<file path=ppt/theme/theme1.xml><?xml version="1.0" encoding="utf-8"?>
<a:theme xmlns:a="http://schemas.openxmlformats.org/drawingml/2006/main" name="HDOfficeLightV0">
  <a:themeElements>
    <a:clrScheme name="Kancelář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Kancelář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67000"/>
                <a:satMod val="105000"/>
                <a:lumMod val="110000"/>
              </a:schemeClr>
            </a:gs>
            <a:gs pos="50000">
              <a:schemeClr val="phClr">
                <a:tint val="73000"/>
                <a:satMod val="103000"/>
                <a:lumMod val="105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8000"/>
                <a:satMod val="12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Iontový efekt">
  <a:themeElements>
    <a:clrScheme name="Iontový efekt">
      <a:dk1>
        <a:sysClr val="windowText" lastClr="000000"/>
      </a:dk1>
      <a:lt1>
        <a:sysClr val="window" lastClr="FFFFFF"/>
      </a:lt1>
      <a:dk2>
        <a:srgbClr val="0E5580"/>
      </a:dk2>
      <a:lt2>
        <a:srgbClr val="EBEBEB"/>
      </a:lt2>
      <a:accent1>
        <a:srgbClr val="ACD433"/>
      </a:accent1>
      <a:accent2>
        <a:srgbClr val="E6C133"/>
      </a:accent2>
      <a:accent3>
        <a:srgbClr val="EF7A24"/>
      </a:accent3>
      <a:accent4>
        <a:srgbClr val="5AA0F5"/>
      </a:accent4>
      <a:accent5>
        <a:srgbClr val="75CEEC"/>
      </a:accent5>
      <a:accent6>
        <a:srgbClr val="65D6A0"/>
      </a:accent6>
      <a:hlink>
        <a:srgbClr val="C4E46E"/>
      </a:hlink>
      <a:folHlink>
        <a:srgbClr val="BDE0FB"/>
      </a:folHlink>
    </a:clrScheme>
    <a:fontScheme name="Iontový efekt">
      <a:maj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Iontový efekt">
      <a:fillStyleLst>
        <a:solidFill>
          <a:schemeClr val="phClr"/>
        </a:solidFill>
        <a:gradFill rotWithShape="1">
          <a:gsLst>
            <a:gs pos="0">
              <a:schemeClr val="phClr">
                <a:tint val="64000"/>
                <a:lumMod val="118000"/>
              </a:schemeClr>
            </a:gs>
            <a:gs pos="100000">
              <a:schemeClr val="phClr">
                <a:tint val="92000"/>
                <a:alpha val="100000"/>
                <a:lumMod val="11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lumMod val="114000"/>
              </a:schemeClr>
            </a:gs>
            <a:gs pos="100000">
              <a:schemeClr val="phClr">
                <a:shade val="90000"/>
                <a:lumMod val="8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2000"/>
                <a:hueMod val="96000"/>
                <a:satMod val="128000"/>
                <a:lumMod val="114000"/>
              </a:schemeClr>
            </a:gs>
            <a:gs pos="100000">
              <a:schemeClr val="phClr">
                <a:shade val="62000"/>
                <a:hueMod val="100000"/>
                <a:satMod val="134000"/>
                <a:lumMod val="56000"/>
              </a:schemeClr>
            </a:gs>
          </a:gsLst>
          <a:path path="circle">
            <a:fillToRect l="45000" t="65000" r="125000" b="10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shade val="62000"/>
                <a:hueMod val="108000"/>
                <a:satMod val="164000"/>
                <a:lumMod val="69000"/>
              </a:schemeClr>
              <a:schemeClr val="phClr">
                <a:tint val="96000"/>
                <a:hueMod val="90000"/>
                <a:satMod val="130000"/>
                <a:lumMod val="134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Ion Boardroom" id="{FC33163D-4339-46B1-8EED-24C834239D99}" vid="{A3AB87EF-B655-4FFF-8D05-F333AD7F2789}"/>
    </a:ext>
  </a:extLst>
</a:theme>
</file>

<file path=ppt/theme/theme3.xml><?xml version="1.0" encoding="utf-8"?>
<a:theme xmlns:a="http://schemas.openxmlformats.org/drawingml/2006/main" name="Office Theme">
  <a:themeElements>
    <a:clrScheme name="Sheer Green">
      <a:dk1>
        <a:srgbClr val="404040"/>
      </a:dk1>
      <a:lt1>
        <a:sysClr val="window" lastClr="FFFFFF"/>
      </a:lt1>
      <a:dk2>
        <a:srgbClr val="624D38"/>
      </a:dk2>
      <a:lt2>
        <a:srgbClr val="F2F2E2"/>
      </a:lt2>
      <a:accent1>
        <a:srgbClr val="72C23C"/>
      </a:accent1>
      <a:accent2>
        <a:srgbClr val="F4CC20"/>
      </a:accent2>
      <a:accent3>
        <a:srgbClr val="53B6BB"/>
      </a:accent3>
      <a:accent4>
        <a:srgbClr val="BA7CC0"/>
      </a:accent4>
      <a:accent5>
        <a:srgbClr val="ED635A"/>
      </a:accent5>
      <a:accent6>
        <a:srgbClr val="EE9B40"/>
      </a:accent6>
      <a:hlink>
        <a:srgbClr val="53B6BB"/>
      </a:hlink>
      <a:folHlink>
        <a:srgbClr val="B68DC0"/>
      </a:folHlink>
    </a:clrScheme>
    <a:fontScheme name="Century Gothic">
      <a:maj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67000"/>
                <a:satMod val="105000"/>
                <a:lumMod val="110000"/>
              </a:schemeClr>
            </a:gs>
            <a:gs pos="50000">
              <a:schemeClr val="phClr">
                <a:tint val="73000"/>
                <a:satMod val="103000"/>
                <a:lumMod val="105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8000"/>
                <a:satMod val="12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Office Theme">
  <a:themeElements>
    <a:clrScheme name="Sheer Green">
      <a:dk1>
        <a:srgbClr val="404040"/>
      </a:dk1>
      <a:lt1>
        <a:sysClr val="window" lastClr="FFFFFF"/>
      </a:lt1>
      <a:dk2>
        <a:srgbClr val="624D38"/>
      </a:dk2>
      <a:lt2>
        <a:srgbClr val="F2F2E2"/>
      </a:lt2>
      <a:accent1>
        <a:srgbClr val="72C23C"/>
      </a:accent1>
      <a:accent2>
        <a:srgbClr val="F4CC20"/>
      </a:accent2>
      <a:accent3>
        <a:srgbClr val="53B6BB"/>
      </a:accent3>
      <a:accent4>
        <a:srgbClr val="BA7CC0"/>
      </a:accent4>
      <a:accent5>
        <a:srgbClr val="ED635A"/>
      </a:accent5>
      <a:accent6>
        <a:srgbClr val="EE9B40"/>
      </a:accent6>
      <a:hlink>
        <a:srgbClr val="53B6BB"/>
      </a:hlink>
      <a:folHlink>
        <a:srgbClr val="B68DC0"/>
      </a:folHlink>
    </a:clrScheme>
    <a:fontScheme name="Century Gothic">
      <a:maj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67000"/>
                <a:satMod val="105000"/>
                <a:lumMod val="110000"/>
              </a:schemeClr>
            </a:gs>
            <a:gs pos="50000">
              <a:schemeClr val="phClr">
                <a:tint val="73000"/>
                <a:satMod val="103000"/>
                <a:lumMod val="105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8000"/>
                <a:satMod val="12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item1.xml><?xml version="1.0" encoding="utf-8"?>
<?mso-contentType ?>
<FormTemplates xmlns="http://schemas.microsoft.com/sharepoint/v3/contenttype/forms">
  <Display>DocumentLibraryForm</Display>
  <Edit>AssetEditForm</Edit>
  <New>DocumentLibraryForm</New>
</FormTemplates>
</file>

<file path=customXml/itemProps1.xml><?xml version="1.0" encoding="utf-8"?>
<ds:datastoreItem xmlns:ds="http://schemas.openxmlformats.org/officeDocument/2006/customXml" ds:itemID="{204C4809-32CE-4D76-8837-BF87A221E813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286</Words>
  <Application>Microsoft Office PowerPoint</Application>
  <PresentationFormat>Širokoúhlá obrazovka</PresentationFormat>
  <Paragraphs>52</Paragraphs>
  <Slides>10</Slides>
  <Notes>1</Notes>
  <HiddenSlides>0</HiddenSlides>
  <MMClips>0</MMClips>
  <ScaleCrop>false</ScaleCrop>
  <HeadingPairs>
    <vt:vector size="6" baseType="variant">
      <vt:variant>
        <vt:lpstr>Použitá písma</vt:lpstr>
      </vt:variant>
      <vt:variant>
        <vt:i4>7</vt:i4>
      </vt:variant>
      <vt:variant>
        <vt:lpstr>Motiv</vt:lpstr>
      </vt:variant>
      <vt:variant>
        <vt:i4>2</vt:i4>
      </vt:variant>
      <vt:variant>
        <vt:lpstr>Nadpisy snímků</vt:lpstr>
      </vt:variant>
      <vt:variant>
        <vt:i4>10</vt:i4>
      </vt:variant>
    </vt:vector>
  </HeadingPairs>
  <TitlesOfParts>
    <vt:vector size="19" baseType="lpstr">
      <vt:lpstr>Arial</vt:lpstr>
      <vt:lpstr>Calibri</vt:lpstr>
      <vt:lpstr>Calibri Light</vt:lpstr>
      <vt:lpstr>Century Gothic</vt:lpstr>
      <vt:lpstr>Times New Roman</vt:lpstr>
      <vt:lpstr>Wingdings 2</vt:lpstr>
      <vt:lpstr>Wingdings 3</vt:lpstr>
      <vt:lpstr>HDOfficeLightV0</vt:lpstr>
      <vt:lpstr>Iontový efekt</vt:lpstr>
      <vt:lpstr>Odpad patří do kontejnerů</vt:lpstr>
      <vt:lpstr>Co patří do žlutého kontejneru?</vt:lpstr>
      <vt:lpstr>Co patří do modrého kontejneru?</vt:lpstr>
      <vt:lpstr>Co patří do zeleného kontejneru?</vt:lpstr>
      <vt:lpstr>Prvky polytechnické výchovy</vt:lpstr>
      <vt:lpstr>Za odměnu můžeš navštívit zajímavé internetové stránky o třídění odpadu  http://www.tonda-obal.cz/  </vt:lpstr>
      <vt:lpstr>Použitý materiál</vt:lpstr>
      <vt:lpstr>Metodický postup </vt:lpstr>
      <vt:lpstr>Použité zdroje</vt:lpstr>
      <vt:lpstr>Prezentace aplikace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1</cp:revision>
  <dcterms:created xsi:type="dcterms:W3CDTF">2014-08-05T12:38:58Z</dcterms:created>
  <dcterms:modified xsi:type="dcterms:W3CDTF">2015-05-17T18:59:35Z</dcterms:modified>
  <cp:version/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TemplateID">
    <vt:lpwstr>TC029208979991</vt:lpwstr>
  </property>
</Properties>
</file>