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5" r:id="rId4"/>
    <p:sldId id="286" r:id="rId5"/>
    <p:sldId id="289" r:id="rId6"/>
    <p:sldId id="288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1452" y="3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4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190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4132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848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Ježkovo malování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2" t="52019" r="5013" b="7229"/>
          <a:stretch/>
        </p:blipFill>
        <p:spPr>
          <a:xfrm>
            <a:off x="1262777" y="116137"/>
            <a:ext cx="10425023" cy="655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441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753979" y="-224589"/>
            <a:ext cx="10844463" cy="7202905"/>
            <a:chOff x="1511500" y="444909"/>
            <a:chExt cx="9144000" cy="5550569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3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49" b="12514"/>
            <a:stretch/>
          </p:blipFill>
          <p:spPr>
            <a:xfrm>
              <a:off x="1511500" y="444909"/>
              <a:ext cx="9144000" cy="5550569"/>
            </a:xfrm>
            <a:prstGeom prst="rect">
              <a:avLst/>
            </a:prstGeom>
          </p:spPr>
        </p:pic>
        <p:sp>
          <p:nvSpPr>
            <p:cNvPr id="24" name="Ovál 23"/>
            <p:cNvSpPr/>
            <p:nvPr/>
          </p:nvSpPr>
          <p:spPr>
            <a:xfrm>
              <a:off x="2875079" y="3572858"/>
              <a:ext cx="352926" cy="513347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 rot="5400000" flipH="1">
              <a:off x="1892968" y="4267200"/>
              <a:ext cx="272716" cy="48126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883100" y="3829531"/>
              <a:ext cx="45719" cy="78650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312692" y="2436005"/>
            <a:ext cx="930442" cy="898357"/>
            <a:chOff x="3673642" y="2470485"/>
            <a:chExt cx="930442" cy="898357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3673642" y="2470485"/>
              <a:ext cx="930442" cy="46522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4491789" y="2470485"/>
              <a:ext cx="112295" cy="898357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4819401" y="802730"/>
            <a:ext cx="930442" cy="898357"/>
            <a:chOff x="3673642" y="2470485"/>
            <a:chExt cx="930442" cy="898357"/>
          </a:xfrm>
        </p:grpSpPr>
        <p:cxnSp>
          <p:nvCxnSpPr>
            <p:cNvPr id="16" name="Přímá spojnice 15"/>
            <p:cNvCxnSpPr/>
            <p:nvPr/>
          </p:nvCxnSpPr>
          <p:spPr>
            <a:xfrm flipV="1">
              <a:off x="3673642" y="2470485"/>
              <a:ext cx="930442" cy="46522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4491789" y="2470485"/>
              <a:ext cx="112295" cy="898357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4186986" y="1369518"/>
            <a:ext cx="930442" cy="898357"/>
            <a:chOff x="3673642" y="2470485"/>
            <a:chExt cx="930442" cy="898357"/>
          </a:xfrm>
        </p:grpSpPr>
        <p:cxnSp>
          <p:nvCxnSpPr>
            <p:cNvPr id="19" name="Přímá spojnice 18"/>
            <p:cNvCxnSpPr/>
            <p:nvPr/>
          </p:nvCxnSpPr>
          <p:spPr>
            <a:xfrm flipV="1">
              <a:off x="3673642" y="2470485"/>
              <a:ext cx="930442" cy="46522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4491789" y="2470485"/>
              <a:ext cx="112295" cy="898357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3721765" y="1952347"/>
            <a:ext cx="930442" cy="918149"/>
            <a:chOff x="3312692" y="2578510"/>
            <a:chExt cx="930442" cy="918149"/>
          </a:xfrm>
        </p:grpSpPr>
        <p:cxnSp>
          <p:nvCxnSpPr>
            <p:cNvPr id="22" name="Přímá spojnice 21"/>
            <p:cNvCxnSpPr/>
            <p:nvPr/>
          </p:nvCxnSpPr>
          <p:spPr>
            <a:xfrm flipV="1">
              <a:off x="3312692" y="2578510"/>
              <a:ext cx="930442" cy="465220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4130839" y="2598302"/>
              <a:ext cx="112295" cy="898357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56527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37" t="34619" r="9824" b="10878"/>
          <a:stretch/>
        </p:blipFill>
        <p:spPr>
          <a:xfrm rot="5400000">
            <a:off x="9542165" y="4352546"/>
            <a:ext cx="2032943" cy="32667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7744370">
            <a:off x="130473" y="292526"/>
            <a:ext cx="3262835" cy="31518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3063710">
            <a:off x="3246164" y="2946424"/>
            <a:ext cx="3262835" cy="315185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5656426">
            <a:off x="9611608" y="2181050"/>
            <a:ext cx="2688033" cy="2596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14061798">
            <a:off x="5987766" y="368793"/>
            <a:ext cx="2688033" cy="259660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5656426">
            <a:off x="-13681" y="4267047"/>
            <a:ext cx="2688033" cy="25966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5656426">
            <a:off x="9866271" y="324584"/>
            <a:ext cx="1384729" cy="13376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5656426">
            <a:off x="7514357" y="3560340"/>
            <a:ext cx="1384729" cy="13376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t="4211" r="22632" b="62573"/>
          <a:stretch/>
        </p:blipFill>
        <p:spPr>
          <a:xfrm rot="5656426">
            <a:off x="3318453" y="130186"/>
            <a:ext cx="1384729" cy="1337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72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8" r="9824" b="15790"/>
          <a:stretch/>
        </p:blipFill>
        <p:spPr>
          <a:xfrm>
            <a:off x="100485" y="1"/>
            <a:ext cx="11866925" cy="708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678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kreslí základní obrazce dle vzoru</a:t>
            </a:r>
            <a:endParaRPr lang="cs-CZ" dirty="0" smtClean="0"/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Rozvoj jemné motoriky, </a:t>
            </a:r>
            <a:r>
              <a:rPr lang="cs-CZ" dirty="0"/>
              <a:t>koordinace ruky a oka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za pomoci interaktivního pera, které je součástí programu PowerPoint kreslí základní linky a smyčky dle vzoru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 Vést stopu tužky při </a:t>
            </a:r>
            <a:r>
              <a:rPr lang="cs-CZ" dirty="0" smtClean="0"/>
              <a:t>kresbě</a:t>
            </a:r>
          </a:p>
          <a:p>
            <a:r>
              <a:rPr lang="cs-CZ" dirty="0"/>
              <a:t>Napodobit základní geometrické </a:t>
            </a:r>
            <a:r>
              <a:rPr lang="cs-CZ" dirty="0" smtClean="0"/>
              <a:t>obrazce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205</Words>
  <Application>Microsoft Office PowerPoint</Application>
  <PresentationFormat>Širokoúhlá obrazovka</PresentationFormat>
  <Paragraphs>51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Ježkovo malování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2015-04-27T17:40:29Z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