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76" r:id="rId2"/>
    <p:sldMasterId id="2147484093" r:id="rId3"/>
  </p:sldMasterIdLst>
  <p:notesMasterIdLst>
    <p:notesMasterId r:id="rId13"/>
  </p:notesMasterIdLst>
  <p:handoutMasterIdLst>
    <p:handoutMasterId r:id="rId14"/>
  </p:handoutMasterIdLst>
  <p:sldIdLst>
    <p:sldId id="272" r:id="rId4"/>
    <p:sldId id="289" r:id="rId5"/>
    <p:sldId id="290" r:id="rId6"/>
    <p:sldId id="275" r:id="rId7"/>
    <p:sldId id="276" r:id="rId8"/>
    <p:sldId id="277" r:id="rId9"/>
    <p:sldId id="278" r:id="rId10"/>
    <p:sldId id="287" r:id="rId11"/>
    <p:sldId id="28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14481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952397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79289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491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470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9566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775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092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03957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396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96474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30840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90494940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761991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842412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58860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7092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6264146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5696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144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5492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2021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6047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90544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26032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306086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933667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87263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7" r:id="rId1"/>
    <p:sldLayoutId id="2147484078" r:id="rId2"/>
    <p:sldLayoutId id="2147484079" r:id="rId3"/>
    <p:sldLayoutId id="2147484080" r:id="rId4"/>
    <p:sldLayoutId id="2147484081" r:id="rId5"/>
    <p:sldLayoutId id="2147484082" r:id="rId6"/>
    <p:sldLayoutId id="2147484083" r:id="rId7"/>
    <p:sldLayoutId id="2147484084" r:id="rId8"/>
    <p:sldLayoutId id="2147484085" r:id="rId9"/>
    <p:sldLayoutId id="2147484086" r:id="rId10"/>
    <p:sldLayoutId id="2147484087" r:id="rId11"/>
    <p:sldLayoutId id="2147484088" r:id="rId12"/>
    <p:sldLayoutId id="2147484089" r:id="rId13"/>
    <p:sldLayoutId id="2147484090" r:id="rId14"/>
    <p:sldLayoutId id="2147484091" r:id="rId15"/>
    <p:sldLayoutId id="21474840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94028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4" r:id="rId1"/>
    <p:sldLayoutId id="2147484095" r:id="rId2"/>
    <p:sldLayoutId id="2147484096" r:id="rId3"/>
    <p:sldLayoutId id="2147484097" r:id="rId4"/>
    <p:sldLayoutId id="2147484098" r:id="rId5"/>
    <p:sldLayoutId id="2147484099" r:id="rId6"/>
    <p:sldLayoutId id="2147484100" r:id="rId7"/>
    <p:sldLayoutId id="2147484101" r:id="rId8"/>
    <p:sldLayoutId id="2147484102" r:id="rId9"/>
    <p:sldLayoutId id="2147484103" r:id="rId10"/>
    <p:sldLayoutId id="2147484104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4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1304" y="704520"/>
            <a:ext cx="8718757" cy="133034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Bylinková zahrádka I. – Jak připravit bylinkový čaj 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Vladimíra Svobodová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7739925" y="1500382"/>
            <a:ext cx="2706399" cy="26908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382" t="4507" r="3558" b="81032"/>
          <a:stretch/>
        </p:blipFill>
        <p:spPr>
          <a:xfrm>
            <a:off x="3885126" y="1258106"/>
            <a:ext cx="2760372" cy="32204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>
            <a:off x="486041" y="1258105"/>
            <a:ext cx="2984796" cy="3220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052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7273392" y="543477"/>
            <a:ext cx="1502435" cy="14938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382" t="4507" r="3558" b="81032"/>
          <a:stretch/>
        </p:blipFill>
        <p:spPr>
          <a:xfrm>
            <a:off x="4477102" y="487041"/>
            <a:ext cx="1485364" cy="17329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>
            <a:off x="1994238" y="487041"/>
            <a:ext cx="1651852" cy="178226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3394" b="37576" l="79483" r="9516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572" t="22723" r="2782" b="61878"/>
          <a:stretch/>
        </p:blipFill>
        <p:spPr>
          <a:xfrm>
            <a:off x="4375631" y="2584456"/>
            <a:ext cx="1651852" cy="17822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382" t="4507" r="3558" b="81032"/>
          <a:stretch/>
        </p:blipFill>
        <p:spPr>
          <a:xfrm>
            <a:off x="7448791" y="2673729"/>
            <a:ext cx="1485364" cy="173292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8205" b="39430" l="37255" r="791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4663" t="7324" r="20360" b="60188"/>
          <a:stretch/>
        </p:blipFill>
        <p:spPr>
          <a:xfrm rot="20760313">
            <a:off x="1852066" y="2982381"/>
            <a:ext cx="1502435" cy="1493800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737128" y="568053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737128" y="2673729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336768" y="2673729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974980" y="2652904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330949" y="540075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6974980" y="540075"/>
            <a:ext cx="2099257" cy="1862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7716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O</a:t>
            </a:r>
            <a:r>
              <a:rPr lang="cs-CZ" dirty="0" smtClean="0"/>
              <a:t>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dva 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určení pomůcek k vaření bylinkového čaje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80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se učí, co potřebují k přípravě bylinkového čaje z bylinkové zahrádky v naší MŠ</a:t>
            </a:r>
          </a:p>
          <a:p>
            <a:r>
              <a:rPr lang="cs-CZ" dirty="0"/>
              <a:t>3</a:t>
            </a:r>
            <a:r>
              <a:rPr lang="cs-CZ" dirty="0" smtClean="0"/>
              <a:t>. snímek – pexeso</a:t>
            </a:r>
          </a:p>
          <a:p>
            <a:r>
              <a:rPr lang="cs-CZ" dirty="0" smtClean="0"/>
              <a:t>Doporučujeme spojit s návštěvou bylinkové zahrádky, kde si děti prakticky ukáží a vysvětlí druhy a účel jednotlivých bylinek</a:t>
            </a:r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si nakreslí hrneček, vystřihnou a na magnetické tabulce dozdobí dle vlastní fantazie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699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699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271</Words>
  <Application>Microsoft Office PowerPoint</Application>
  <PresentationFormat>Vlastní</PresentationFormat>
  <Paragraphs>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Faseta</vt:lpstr>
      <vt:lpstr>Motiv Office</vt:lpstr>
      <vt:lpstr>Bylinková zahrádka I. – Jak připravit bylinkový čaj </vt:lpstr>
      <vt:lpstr>Snímek 2</vt:lpstr>
      <vt:lpstr>Snímek 3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2015-05-19T15:31:27Z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